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9" r:id="rId10"/>
    <p:sldId id="265" r:id="rId11"/>
    <p:sldId id="266" r:id="rId12"/>
    <p:sldId id="268" r:id="rId13"/>
    <p:sldId id="271" r:id="rId14"/>
    <p:sldId id="270" r:id="rId15"/>
    <p:sldId id="26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ZMtQ9rSFZ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g.com.ua/pashalne-iaice-svoyimi-rykami-maister-klasi-dlia-pochatkivciv/" TargetMode="External"/><Relationship Id="rId2" Type="http://schemas.openxmlformats.org/officeDocument/2006/relationships/hyperlink" Target="https://vkazivka.com/poradu/velikodni-yajcya-z-atlasnix-strichok-svoimi-rukami-yak-zrobiti-fot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071942"/>
            <a:ext cx="8339166" cy="18288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Великоднє</a:t>
            </a:r>
            <a:r>
              <a:rPr lang="ru-RU" dirty="0" smtClean="0"/>
              <a:t> яйце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атласних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err="1" smtClean="0"/>
              <a:t>стрічок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0562" y="6050037"/>
            <a:ext cx="3500462" cy="685800"/>
          </a:xfrm>
        </p:spPr>
        <p:txBody>
          <a:bodyPr/>
          <a:lstStyle/>
          <a:p>
            <a:r>
              <a:rPr lang="uk-UA" dirty="0" smtClean="0"/>
              <a:t>5 клас</a:t>
            </a:r>
            <a:endParaRPr lang="ru-RU" dirty="0"/>
          </a:p>
        </p:txBody>
      </p:sp>
      <p:pic>
        <p:nvPicPr>
          <p:cNvPr id="5" name="Picture 2" descr="Великоднє яйце своїми руками: ТОП-5 святкових майстер-класів – Самотужки"/>
          <p:cNvPicPr>
            <a:picLocks noChangeAspect="1" noChangeArrowheads="1"/>
          </p:cNvPicPr>
          <p:nvPr/>
        </p:nvPicPr>
        <p:blipFill>
          <a:blip r:embed="rId2"/>
          <a:srcRect l="27539" r="19726"/>
          <a:stretch>
            <a:fillRect/>
          </a:stretch>
        </p:blipFill>
        <p:spPr bwMode="auto">
          <a:xfrm>
            <a:off x="2643174" y="571480"/>
            <a:ext cx="3281690" cy="35004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rgbClr val="FF33CC"/>
                </a:solidFill>
              </a:rPr>
              <a:t>Крок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/>
              <a:t>Після</a:t>
            </a:r>
            <a:r>
              <a:rPr lang="ru-RU" sz="1800" dirty="0" smtClean="0"/>
              <a:t> наклейки </a:t>
            </a:r>
            <a:r>
              <a:rPr lang="ru-RU" sz="1800" dirty="0" err="1" smtClean="0"/>
              <a:t>двостороннього</a:t>
            </a:r>
            <a:r>
              <a:rPr lang="ru-RU" sz="1800" dirty="0" smtClean="0"/>
              <a:t>  скотчу, </a:t>
            </a:r>
            <a:r>
              <a:rPr lang="ru-RU" sz="1800" dirty="0" err="1" smtClean="0"/>
              <a:t>верхній</a:t>
            </a:r>
            <a:r>
              <a:rPr lang="ru-RU" sz="1800" dirty="0" smtClean="0"/>
              <a:t> шар </a:t>
            </a:r>
            <a:r>
              <a:rPr lang="ru-RU" sz="1800" dirty="0" err="1" smtClean="0"/>
              <a:t>паперу</a:t>
            </a:r>
            <a:r>
              <a:rPr lang="ru-RU" sz="1800" dirty="0" smtClean="0"/>
              <a:t> </a:t>
            </a:r>
            <a:r>
              <a:rPr lang="ru-RU" sz="1800" dirty="0" err="1" smtClean="0"/>
              <a:t>зриваємо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у нас на </a:t>
            </a:r>
            <a:r>
              <a:rPr lang="ru-RU" sz="1800" dirty="0" err="1" smtClean="0"/>
              <a:t>яйці</a:t>
            </a:r>
            <a:r>
              <a:rPr lang="ru-RU" sz="1800" dirty="0" smtClean="0"/>
              <a:t> </a:t>
            </a:r>
            <a:r>
              <a:rPr lang="ru-RU" sz="1800" dirty="0" err="1" smtClean="0"/>
              <a:t>залишається</a:t>
            </a:r>
            <a:r>
              <a:rPr lang="ru-RU" sz="1800" dirty="0" smtClean="0"/>
              <a:t> липка сторона скотча. Ось на </a:t>
            </a:r>
            <a:r>
              <a:rPr lang="ru-RU" sz="1800" dirty="0" err="1" smtClean="0"/>
              <a:t>неї</a:t>
            </a:r>
            <a:r>
              <a:rPr lang="ru-RU" sz="1800" dirty="0" smtClean="0"/>
              <a:t>, </a:t>
            </a:r>
            <a:r>
              <a:rPr lang="ru-RU" sz="1800" dirty="0" err="1" smtClean="0"/>
              <a:t>починаючи</a:t>
            </a:r>
            <a:r>
              <a:rPr lang="ru-RU" sz="1800" dirty="0" smtClean="0"/>
              <a:t> </a:t>
            </a:r>
            <a:r>
              <a:rPr lang="ru-RU" sz="1800" dirty="0" err="1" smtClean="0"/>
              <a:t>зверху</a:t>
            </a:r>
            <a:r>
              <a:rPr lang="ru-RU" sz="1800" dirty="0" smtClean="0"/>
              <a:t> </a:t>
            </a:r>
            <a:r>
              <a:rPr lang="ru-RU" sz="1800" dirty="0" err="1" smtClean="0"/>
              <a:t>нашої</a:t>
            </a:r>
            <a:r>
              <a:rPr lang="ru-RU" sz="1800" dirty="0" smtClean="0"/>
              <a:t> заготовки </a:t>
            </a:r>
            <a:r>
              <a:rPr lang="ru-RU" sz="1800" dirty="0" err="1" smtClean="0"/>
              <a:t>починаємо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намотувати</a:t>
            </a:r>
            <a:r>
              <a:rPr lang="ru-RU" sz="1800" dirty="0" smtClean="0"/>
              <a:t> </a:t>
            </a:r>
            <a:r>
              <a:rPr lang="ru-RU" sz="1800" dirty="0" err="1" smtClean="0"/>
              <a:t>стрічку</a:t>
            </a:r>
            <a:r>
              <a:rPr lang="ru-RU" sz="1800" dirty="0" smtClean="0"/>
              <a:t>. В самому </a:t>
            </a:r>
            <a:r>
              <a:rPr lang="ru-RU" sz="1800" dirty="0" err="1" smtClean="0"/>
              <a:t>кінці</a:t>
            </a:r>
            <a:r>
              <a:rPr lang="ru-RU" sz="1800" dirty="0" smtClean="0"/>
              <a:t> </a:t>
            </a:r>
            <a:r>
              <a:rPr lang="ru-RU" sz="1800" dirty="0" err="1" smtClean="0"/>
              <a:t>стрічку</a:t>
            </a:r>
            <a:r>
              <a:rPr lang="ru-RU" sz="1800" dirty="0" smtClean="0"/>
              <a:t> </a:t>
            </a:r>
            <a:r>
              <a:rPr lang="ru-RU" sz="1800" dirty="0" err="1" smtClean="0"/>
              <a:t>відрізаємо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приклеюємо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з</a:t>
            </a:r>
            <a:r>
              <a:rPr lang="ru-RU" sz="1800" dirty="0" smtClean="0"/>
              <a:t> </a:t>
            </a:r>
            <a:r>
              <a:rPr lang="ru-RU" sz="1800" dirty="0" err="1" smtClean="0"/>
              <a:t>допомогою</a:t>
            </a:r>
            <a:r>
              <a:rPr lang="ru-RU" sz="1800" dirty="0" smtClean="0"/>
              <a:t> </a:t>
            </a:r>
            <a:r>
              <a:rPr lang="ru-RU" sz="1800" dirty="0" err="1" smtClean="0"/>
              <a:t>клейового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пістолета</a:t>
            </a:r>
            <a:r>
              <a:rPr lang="ru-RU" sz="1800" dirty="0" smtClean="0"/>
              <a:t>.</a:t>
            </a:r>
          </a:p>
          <a:p>
            <a:r>
              <a:rPr lang="ru-RU" sz="1800" dirty="0" err="1" smtClean="0"/>
              <a:t>Запам’ятайте</a:t>
            </a:r>
            <a:r>
              <a:rPr lang="ru-RU" sz="1800" dirty="0" smtClean="0"/>
              <a:t>, </a:t>
            </a:r>
            <a:r>
              <a:rPr lang="ru-RU" sz="1800" dirty="0" err="1" smtClean="0"/>
              <a:t>вгорі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внизу </a:t>
            </a:r>
            <a:r>
              <a:rPr lang="ru-RU" sz="1800" dirty="0" err="1" smtClean="0"/>
              <a:t>стрічка</a:t>
            </a:r>
            <a:r>
              <a:rPr lang="ru-RU" sz="1800" dirty="0" smtClean="0"/>
              <a:t> при </a:t>
            </a:r>
            <a:r>
              <a:rPr lang="ru-RU" sz="1800" dirty="0" err="1" smtClean="0"/>
              <a:t>обмотці</a:t>
            </a:r>
            <a:r>
              <a:rPr lang="ru-RU" sz="1800" dirty="0" smtClean="0"/>
              <a:t> повинна </a:t>
            </a:r>
            <a:r>
              <a:rPr lang="ru-RU" sz="1800" dirty="0" err="1" smtClean="0"/>
              <a:t>лягає</a:t>
            </a:r>
            <a:r>
              <a:rPr lang="ru-RU" sz="1800" dirty="0" smtClean="0"/>
              <a:t> </a:t>
            </a:r>
            <a:r>
              <a:rPr lang="ru-RU" sz="1800" dirty="0" err="1" smtClean="0"/>
              <a:t>хрестом</a:t>
            </a:r>
            <a:r>
              <a:rPr lang="ru-RU" sz="1800" dirty="0" smtClean="0"/>
              <a:t>, а по </a:t>
            </a:r>
            <a:r>
              <a:rPr lang="ru-RU" sz="1800" dirty="0" err="1" smtClean="0"/>
              <a:t>всьому</a:t>
            </a:r>
            <a:r>
              <a:rPr lang="ru-RU" sz="1800" dirty="0" smtClean="0"/>
              <a:t> овалу </a:t>
            </a:r>
            <a:r>
              <a:rPr lang="ru-RU" sz="1800" dirty="0" err="1" smtClean="0"/>
              <a:t>її</a:t>
            </a:r>
            <a:r>
              <a:rPr lang="ru-RU" sz="1800" dirty="0" smtClean="0"/>
              <a:t> </a:t>
            </a:r>
            <a:r>
              <a:rPr lang="ru-RU" sz="1800" dirty="0" err="1" smtClean="0"/>
              <a:t>потрібно</a:t>
            </a:r>
            <a:r>
              <a:rPr lang="ru-RU" sz="1800" dirty="0" smtClean="0"/>
              <a:t> </a:t>
            </a:r>
            <a:r>
              <a:rPr lang="ru-RU" sz="1800" dirty="0" err="1" smtClean="0"/>
              <a:t>щільно</a:t>
            </a:r>
            <a:r>
              <a:rPr lang="ru-RU" sz="1800" dirty="0" smtClean="0"/>
              <a:t> </a:t>
            </a:r>
            <a:r>
              <a:rPr lang="ru-RU" sz="1800" dirty="0" err="1" smtClean="0"/>
              <a:t>натягувати</a:t>
            </a:r>
            <a:r>
              <a:rPr lang="ru-RU" sz="1800" dirty="0" smtClean="0"/>
              <a:t>, </a:t>
            </a:r>
            <a:r>
              <a:rPr lang="ru-RU" sz="1800" dirty="0" err="1" smtClean="0"/>
              <a:t>щоб</a:t>
            </a:r>
            <a:r>
              <a:rPr lang="ru-RU" sz="1800" dirty="0" smtClean="0"/>
              <a:t> не </a:t>
            </a:r>
            <a:r>
              <a:rPr lang="ru-RU" sz="1800" dirty="0" err="1" smtClean="0"/>
              <a:t>було</a:t>
            </a:r>
            <a:r>
              <a:rPr lang="ru-RU" sz="1800" dirty="0" smtClean="0"/>
              <a:t> </a:t>
            </a:r>
            <a:r>
              <a:rPr lang="ru-RU" sz="1800" dirty="0" err="1" smtClean="0"/>
              <a:t>вм’ятин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бульбашок</a:t>
            </a:r>
            <a:r>
              <a:rPr lang="ru-RU" sz="1800" dirty="0" smtClean="0"/>
              <a:t>.</a:t>
            </a:r>
          </a:p>
          <a:p>
            <a:endParaRPr lang="ru-RU" dirty="0"/>
          </a:p>
        </p:txBody>
      </p:sp>
      <p:pic>
        <p:nvPicPr>
          <p:cNvPr id="22530" name="Picture 2" descr="http://teg.com.ua/wp-content/uploads/2020/01/945ffb8d166a140a3a37468427a668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446875"/>
            <a:ext cx="4071966" cy="305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rgbClr val="FF33CC"/>
                </a:solidFill>
              </a:rPr>
              <a:t>Крок4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2400" dirty="0" smtClean="0"/>
              <a:t> Прикрасити можна мереживом.</a:t>
            </a:r>
            <a:r>
              <a:rPr lang="ru-RU" sz="2400" dirty="0" smtClean="0"/>
              <a:t> На початок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кінець</a:t>
            </a:r>
            <a:r>
              <a:rPr lang="ru-RU" sz="2400" dirty="0" smtClean="0"/>
              <a:t> </a:t>
            </a:r>
            <a:r>
              <a:rPr lang="ru-RU" sz="2400" dirty="0" err="1" smtClean="0"/>
              <a:t>мережива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приклеюємо</a:t>
            </a:r>
            <a:r>
              <a:rPr lang="ru-RU" sz="2400" dirty="0" smtClean="0"/>
              <a:t> </a:t>
            </a:r>
            <a:r>
              <a:rPr lang="ru-RU" sz="2400" dirty="0" err="1" smtClean="0"/>
              <a:t>двосторонній</a:t>
            </a:r>
            <a:r>
              <a:rPr lang="ru-RU" sz="2400" dirty="0" smtClean="0"/>
              <a:t> скотч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прилаштовуємо</a:t>
            </a:r>
            <a:r>
              <a:rPr lang="ru-RU" sz="2400" dirty="0" smtClean="0"/>
              <a:t> на низ </a:t>
            </a:r>
            <a:r>
              <a:rPr lang="ru-RU" sz="2400" dirty="0" err="1" smtClean="0"/>
              <a:t>яйця</a:t>
            </a:r>
            <a:r>
              <a:rPr lang="ru-RU" sz="2400" dirty="0" smtClean="0"/>
              <a:t>, </a:t>
            </a:r>
            <a:r>
              <a:rPr lang="ru-RU" sz="2400" dirty="0" err="1" smtClean="0"/>
              <a:t>починаючи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середини</a:t>
            </a:r>
            <a:r>
              <a:rPr lang="ru-RU" sz="2400" dirty="0" smtClean="0"/>
              <a:t>.</a:t>
            </a:r>
            <a:endParaRPr lang="ru-RU" dirty="0"/>
          </a:p>
        </p:txBody>
      </p:sp>
      <p:pic>
        <p:nvPicPr>
          <p:cNvPr id="23554" name="Picture 2" descr="http://teg.com.ua/wp-content/uploads/2020/01/c8e0d0b906cdd83031e76f3276c7a2e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3714776" cy="2786082"/>
          </a:xfrm>
          <a:prstGeom prst="rect">
            <a:avLst/>
          </a:prstGeom>
          <a:noFill/>
        </p:spPr>
      </p:pic>
      <p:pic>
        <p:nvPicPr>
          <p:cNvPr id="23556" name="Picture 4" descr="http://teg.com.ua/wp-content/uploads/2020/01/147a362785d8c72648b8178e6626da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303984"/>
            <a:ext cx="3690963" cy="276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rgbClr val="FF33CC"/>
                </a:solidFill>
              </a:rPr>
              <a:t>Крок5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 smtClean="0"/>
              <a:t>І </a:t>
            </a:r>
            <a:r>
              <a:rPr lang="ru-RU" sz="2400" dirty="0" err="1" smtClean="0"/>
              <a:t>останнє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нам </a:t>
            </a:r>
            <a:r>
              <a:rPr lang="ru-RU" sz="2400" dirty="0" err="1" smtClean="0"/>
              <a:t>потрібно</a:t>
            </a:r>
            <a:r>
              <a:rPr lang="ru-RU" sz="2400" dirty="0" smtClean="0"/>
              <a:t> </a:t>
            </a:r>
            <a:r>
              <a:rPr lang="ru-RU" sz="2400" dirty="0" err="1" smtClean="0"/>
              <a:t>зробити</a:t>
            </a:r>
            <a:r>
              <a:rPr lang="ru-RU" sz="2400" dirty="0" smtClean="0"/>
              <a:t>, </a:t>
            </a:r>
            <a:r>
              <a:rPr lang="ru-RU" sz="2400" dirty="0" err="1" smtClean="0"/>
              <a:t>це</a:t>
            </a:r>
            <a:r>
              <a:rPr lang="ru-RU" sz="2400" dirty="0" smtClean="0"/>
              <a:t> </a:t>
            </a:r>
            <a:r>
              <a:rPr lang="ru-RU" sz="2400" dirty="0" err="1" smtClean="0"/>
              <a:t>зшити</a:t>
            </a:r>
            <a:r>
              <a:rPr lang="ru-RU" sz="2400" dirty="0" smtClean="0"/>
              <a:t> бант </a:t>
            </a:r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стрічки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приклеїти</a:t>
            </a:r>
            <a:r>
              <a:rPr lang="ru-RU" sz="2400" dirty="0" smtClean="0"/>
              <a:t> 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на верх пасхального </a:t>
            </a:r>
            <a:r>
              <a:rPr lang="ru-RU" sz="2400" dirty="0" err="1" smtClean="0"/>
              <a:t>яйця</a:t>
            </a:r>
            <a:r>
              <a:rPr lang="ru-RU" sz="2400" dirty="0" smtClean="0"/>
              <a:t>, разом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гудзиком</a:t>
            </a:r>
            <a:r>
              <a:rPr lang="ru-RU" sz="2400" dirty="0" smtClean="0"/>
              <a:t>.</a:t>
            </a:r>
            <a:r>
              <a:rPr lang="uk-UA" sz="2400" dirty="0" smtClean="0"/>
              <a:t>Прикрасити можна на свій смак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24578" name="Picture 2" descr="http://teg.com.ua/wp-content/uploads/2020/01/c806cf417c67613697517537c82fa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68265"/>
            <a:ext cx="4476728" cy="3357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Майстер-клас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dirty="0" smtClean="0"/>
              <a:t>Оздоблення писанки атласними стрічками </a:t>
            </a:r>
            <a:endParaRPr lang="ru-RU" dirty="0" smtClean="0"/>
          </a:p>
          <a:p>
            <a:r>
              <a:rPr lang="uk-UA" b="1" u="sng" dirty="0" smtClean="0">
                <a:hlinkClick r:id="rId2"/>
              </a:rPr>
              <a:t>https://www.youtube.com/watch?v=uZMtQ9rSFZI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Продовжити роботу з виготовлення Великоднього яйця. Якщо у вас немає можливості виготовити його зі стрічок,  можна з</a:t>
            </a:r>
            <a:r>
              <a:rPr lang="uk-UA" sz="2400" dirty="0" smtClean="0"/>
              <a:t>робити з тих матеріалів, які є у вас вдома.</a:t>
            </a:r>
            <a:endParaRPr lang="ru-RU" sz="2400" dirty="0" smtClean="0"/>
          </a:p>
          <a:p>
            <a:r>
              <a:rPr lang="uk-UA" sz="2400" b="1" dirty="0" smtClean="0"/>
              <a:t> </a:t>
            </a:r>
          </a:p>
          <a:p>
            <a:endParaRPr lang="uk-UA" sz="2400" b="1" dirty="0" smtClean="0"/>
          </a:p>
          <a:p>
            <a:endParaRPr lang="uk-UA" sz="2400" b="1" dirty="0" smtClean="0"/>
          </a:p>
          <a:p>
            <a:r>
              <a:rPr lang="uk-UA" sz="2400" b="1" dirty="0" smtClean="0"/>
              <a:t>Зворотній </a:t>
            </a:r>
            <a:r>
              <a:rPr lang="uk-UA" sz="2400" b="1" dirty="0" smtClean="0"/>
              <a:t>зв’язок: </a:t>
            </a:r>
            <a:endParaRPr lang="ru-RU" sz="2400" dirty="0" smtClean="0"/>
          </a:p>
          <a:p>
            <a:r>
              <a:rPr lang="uk-UA" sz="2400" dirty="0" smtClean="0"/>
              <a:t> освітня платформа</a:t>
            </a:r>
            <a:r>
              <a:rPr lang="uk-UA" sz="2400" b="1" dirty="0" smtClean="0"/>
              <a:t> </a:t>
            </a:r>
            <a:r>
              <a:rPr lang="ru-RU" sz="2400" b="1" dirty="0" err="1" smtClean="0"/>
              <a:t>Human</a:t>
            </a:r>
            <a:r>
              <a:rPr lang="ru-RU" sz="2400" b="1" dirty="0" smtClean="0"/>
              <a:t> </a:t>
            </a:r>
            <a:r>
              <a:rPr lang="uk-UA" sz="2400" dirty="0" smtClean="0"/>
              <a:t>або 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uk-UA" sz="2400" u="sng" dirty="0" smtClean="0">
                <a:hlinkClick r:id="rId2"/>
              </a:rPr>
              <a:t>valentinakapusta55@</a:t>
            </a:r>
            <a:r>
              <a:rPr lang="uk-UA" sz="2400" u="sng" dirty="0" err="1" smtClean="0">
                <a:hlinkClick r:id="rId2"/>
              </a:rPr>
              <a:t>gmail.com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https://vkazivka.com/poradu/velikodni-yajcya-z-atlasnix-strichok-svoimi-rukami-yak-zrobiti-foto.html</a:t>
            </a:r>
            <a:endParaRPr lang="uk-UA" dirty="0" smtClean="0"/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http://teg.com.ua/pashalne-iaice-svoyimi-rykami-maister-klasi-dlia-pochatkivciv/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Матеріали та інструменти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яйце (</a:t>
            </a:r>
            <a:r>
              <a:rPr lang="ru-RU" dirty="0" err="1" smtClean="0"/>
              <a:t>звичайне</a:t>
            </a:r>
            <a:r>
              <a:rPr lang="ru-RU" dirty="0" smtClean="0"/>
              <a:t>, </a:t>
            </a:r>
            <a:r>
              <a:rPr lang="ru-RU" dirty="0" err="1" smtClean="0"/>
              <a:t>з</a:t>
            </a:r>
            <a:r>
              <a:rPr lang="ru-RU" dirty="0" smtClean="0"/>
              <a:t> пластику,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пінопласту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ножиці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атласні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клейовий</a:t>
            </a:r>
            <a:r>
              <a:rPr lang="ru-RU" dirty="0" smtClean="0"/>
              <a:t> </a:t>
            </a:r>
            <a:r>
              <a:rPr lang="ru-RU" dirty="0" err="1" smtClean="0"/>
              <a:t>пістолет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двосторонній</a:t>
            </a:r>
            <a:r>
              <a:rPr lang="ru-RU" dirty="0" smtClean="0"/>
              <a:t> скотч;</a:t>
            </a:r>
          </a:p>
          <a:p>
            <a:r>
              <a:rPr lang="ru-RU" dirty="0" err="1" smtClean="0"/>
              <a:t>Різне</a:t>
            </a:r>
            <a:r>
              <a:rPr lang="ru-RU" dirty="0" smtClean="0"/>
              <a:t> </a:t>
            </a:r>
            <a:r>
              <a:rPr lang="ru-RU" dirty="0" err="1" smtClean="0"/>
              <a:t>оздоблення</a:t>
            </a:r>
            <a:r>
              <a:rPr lang="en-US" dirty="0" smtClean="0"/>
              <a:t>:</a:t>
            </a:r>
            <a:r>
              <a:rPr lang="uk-UA" dirty="0" smtClean="0"/>
              <a:t> стрічки, </a:t>
            </a:r>
            <a:r>
              <a:rPr lang="ru-RU" dirty="0" err="1" smtClean="0"/>
              <a:t>напівнамистини</a:t>
            </a:r>
            <a:r>
              <a:rPr lang="ru-RU" dirty="0" smtClean="0"/>
              <a:t>; </a:t>
            </a:r>
            <a:r>
              <a:rPr lang="ru-RU" dirty="0" err="1" smtClean="0"/>
              <a:t>бісер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основи</a:t>
            </a:r>
            <a:r>
              <a:rPr lang="ru-RU" dirty="0" smtClean="0"/>
              <a:t>, на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кріпитися</a:t>
            </a:r>
            <a:r>
              <a:rPr lang="ru-RU" dirty="0" smtClean="0"/>
              <a:t> </a:t>
            </a:r>
            <a:r>
              <a:rPr lang="ru-RU" dirty="0" err="1" smtClean="0"/>
              <a:t>смужки</a:t>
            </a:r>
            <a:r>
              <a:rPr lang="ru-RU" dirty="0" smtClean="0"/>
              <a:t>, </a:t>
            </a:r>
            <a:r>
              <a:rPr lang="ru-RU" dirty="0" err="1" smtClean="0"/>
              <a:t>пластмасове</a:t>
            </a:r>
            <a:r>
              <a:rPr lang="ru-RU" dirty="0" smtClean="0"/>
              <a:t> яйце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обмотати</a:t>
            </a:r>
            <a:r>
              <a:rPr lang="ru-RU" dirty="0" smtClean="0"/>
              <a:t> </a:t>
            </a:r>
            <a:r>
              <a:rPr lang="ru-RU" dirty="0" err="1" smtClean="0"/>
              <a:t>двостороннім</a:t>
            </a:r>
            <a:r>
              <a:rPr lang="ru-RU" dirty="0" smtClean="0"/>
              <a:t> скотчем.</a:t>
            </a:r>
            <a:endParaRPr lang="ru-RU" dirty="0"/>
          </a:p>
        </p:txBody>
      </p:sp>
      <p:pic>
        <p:nvPicPr>
          <p:cNvPr id="6146" name="Picture 2" descr="Великодні яйця з атласних стрічок своїми руками: як зробити, фот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4781550" cy="2619375"/>
          </a:xfrm>
          <a:prstGeom prst="rect">
            <a:avLst/>
          </a:prstGeom>
          <a:noFill/>
        </p:spPr>
      </p:pic>
      <p:sp>
        <p:nvSpPr>
          <p:cNvPr id="11266" name="AutoShape 2" descr="Великодні яйця з атласних стрічок своїми руками в техніці канзаші і артишок  - Istori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Великодні яйця з атласних стрічок своїми руками в техніці канзаші і артишок  - Istori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4994" name="Picture 2" descr="Виріб з пінопласту Яйце 6,5 с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00438"/>
            <a:ext cx="2143140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С</a:t>
            </a:r>
            <a:r>
              <a:rPr lang="ru-RU" sz="2400" dirty="0" err="1" smtClean="0"/>
              <a:t>лід</a:t>
            </a:r>
            <a:r>
              <a:rPr lang="ru-RU" sz="2400" dirty="0" smtClean="0"/>
              <a:t> </a:t>
            </a:r>
            <a:r>
              <a:rPr lang="ru-RU" sz="2400" dirty="0" err="1" smtClean="0"/>
              <a:t>взяти</a:t>
            </a:r>
            <a:r>
              <a:rPr lang="ru-RU" sz="2400" dirty="0" smtClean="0"/>
              <a:t> саму </a:t>
            </a:r>
            <a:r>
              <a:rPr lang="ru-RU" sz="2400" dirty="0" err="1" smtClean="0"/>
              <a:t>тонку</a:t>
            </a:r>
            <a:r>
              <a:rPr lang="ru-RU" sz="2400" dirty="0" smtClean="0"/>
              <a:t> </a:t>
            </a:r>
            <a:r>
              <a:rPr lang="ru-RU" sz="2400" dirty="0" err="1" smtClean="0"/>
              <a:t>смужку</a:t>
            </a:r>
            <a:r>
              <a:rPr lang="ru-RU" sz="2400" dirty="0" smtClean="0"/>
              <a:t>, </a:t>
            </a:r>
            <a:r>
              <a:rPr lang="ru-RU" sz="2400" dirty="0" err="1" smtClean="0"/>
              <a:t>прикріпити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кінець</a:t>
            </a:r>
            <a:r>
              <a:rPr lang="ru-RU" sz="2400" dirty="0" smtClean="0"/>
              <a:t> до </a:t>
            </a:r>
            <a:r>
              <a:rPr lang="ru-RU" sz="2400" dirty="0" err="1" smtClean="0"/>
              <a:t>верхівки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обмотати</a:t>
            </a:r>
            <a:r>
              <a:rPr lang="ru-RU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 err="1" smtClean="0"/>
              <a:t>неплоспішаючи</a:t>
            </a:r>
            <a:r>
              <a:rPr lang="ru-RU" sz="2400" dirty="0" smtClean="0"/>
              <a:t> всю </a:t>
            </a:r>
            <a:r>
              <a:rPr lang="ru-RU" sz="2400" dirty="0" smtClean="0"/>
              <a:t>основу. </a:t>
            </a:r>
            <a:r>
              <a:rPr lang="ru-RU" sz="2400" dirty="0" err="1" smtClean="0"/>
              <a:t>Цікаво</a:t>
            </a:r>
            <a:r>
              <a:rPr lang="ru-RU" sz="2400" dirty="0" smtClean="0"/>
              <a:t> </a:t>
            </a:r>
            <a:r>
              <a:rPr lang="ru-RU" sz="2400" dirty="0" err="1" smtClean="0"/>
              <a:t>будуть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виглядати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стрічки</a:t>
            </a:r>
            <a:r>
              <a:rPr lang="ru-RU" sz="2400" dirty="0" smtClean="0"/>
              <a:t> </a:t>
            </a:r>
            <a:r>
              <a:rPr lang="ru-RU" sz="2400" dirty="0" err="1" smtClean="0"/>
              <a:t>широною</a:t>
            </a:r>
            <a:r>
              <a:rPr lang="ru-RU" sz="2400" dirty="0" smtClean="0"/>
              <a:t> </a:t>
            </a:r>
            <a:r>
              <a:rPr lang="ru-RU" sz="2400" dirty="0" smtClean="0"/>
              <a:t>до</a:t>
            </a:r>
            <a:r>
              <a:rPr lang="ru-RU" sz="2400" dirty="0" smtClean="0"/>
              <a:t>1см. </a:t>
            </a:r>
            <a:r>
              <a:rPr lang="ru-RU" sz="2400" dirty="0" err="1" smtClean="0"/>
              <a:t>Обмотуючи</a:t>
            </a:r>
            <a:r>
              <a:rPr lang="ru-RU" sz="2400" dirty="0" smtClean="0"/>
              <a:t> яйце, не </a:t>
            </a:r>
            <a:r>
              <a:rPr lang="ru-RU" sz="2400" dirty="0" err="1" smtClean="0"/>
              <a:t>слід</a:t>
            </a:r>
            <a:r>
              <a:rPr lang="ru-RU" sz="2400" dirty="0" smtClean="0"/>
              <a:t> </a:t>
            </a:r>
            <a:r>
              <a:rPr lang="ru-RU" sz="2400" dirty="0" err="1" smtClean="0"/>
              <a:t>залишати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порожніх</a:t>
            </a:r>
            <a:r>
              <a:rPr lang="ru-RU" sz="2400" dirty="0" smtClean="0"/>
              <a:t> </a:t>
            </a:r>
            <a:r>
              <a:rPr lang="ru-RU" sz="2400" dirty="0" err="1" smtClean="0"/>
              <a:t>ділянок</a:t>
            </a:r>
            <a:r>
              <a:rPr lang="ru-RU" sz="2400" dirty="0" smtClean="0"/>
              <a:t>. </a:t>
            </a:r>
            <a:r>
              <a:rPr lang="ru-RU" sz="2400" dirty="0" err="1" smtClean="0"/>
              <a:t>Правильніше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це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заходом на </a:t>
            </a:r>
            <a:r>
              <a:rPr lang="ru-RU" sz="2400" dirty="0" err="1" smtClean="0"/>
              <a:t>попередню</a:t>
            </a:r>
            <a:r>
              <a:rPr lang="ru-RU" sz="2400" dirty="0" smtClean="0"/>
              <a:t> </a:t>
            </a:r>
            <a:r>
              <a:rPr lang="ru-RU" sz="2400" dirty="0" err="1" smtClean="0"/>
              <a:t>стрічку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122" name="Picture 2" descr="Великодні яйця з атласних стрічок своїми руками: як зробити, фот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4414835" cy="2890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ru-RU" dirty="0" err="1" smtClean="0"/>
              <a:t>верхній</a:t>
            </a:r>
            <a:r>
              <a:rPr lang="ru-RU" dirty="0" smtClean="0"/>
              <a:t> </a:t>
            </a:r>
            <a:r>
              <a:rPr lang="ru-RU" dirty="0" err="1" smtClean="0"/>
              <a:t>ділянці</a:t>
            </a:r>
            <a:r>
              <a:rPr lang="ru-RU" dirty="0" smtClean="0"/>
              <a:t> </a:t>
            </a:r>
            <a:r>
              <a:rPr lang="ru-RU" dirty="0" err="1" smtClean="0"/>
              <a:t>основи</a:t>
            </a:r>
            <a:r>
              <a:rPr lang="ru-RU" dirty="0" smtClean="0"/>
              <a:t> </a:t>
            </a:r>
            <a:r>
              <a:rPr lang="ru-RU" dirty="0" err="1" smtClean="0"/>
              <a:t>смужку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намотувати</a:t>
            </a:r>
            <a:r>
              <a:rPr lang="ru-RU" dirty="0" smtClean="0"/>
              <a:t> </a:t>
            </a:r>
            <a:r>
              <a:rPr lang="ru-RU" dirty="0" err="1" smtClean="0"/>
              <a:t>навхрест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так вона не буде </a:t>
            </a:r>
            <a:r>
              <a:rPr lang="ru-RU" dirty="0" err="1" smtClean="0"/>
              <a:t>зісковзувати</a:t>
            </a:r>
            <a:r>
              <a:rPr lang="ru-RU" dirty="0" smtClean="0"/>
              <a:t>.</a:t>
            </a:r>
          </a:p>
        </p:txBody>
      </p:sp>
      <p:pic>
        <p:nvPicPr>
          <p:cNvPr id="4098" name="Picture 2" descr="Великодні яйця з атласних стрічок своїми руками: як зробити, фот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4772025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</a:t>
            </a:r>
            <a:r>
              <a:rPr lang="uk-UA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Закінчивши</a:t>
            </a:r>
            <a:r>
              <a:rPr lang="ru-RU" dirty="0" smtClean="0"/>
              <a:t> обмотку, </a:t>
            </a:r>
            <a:r>
              <a:rPr lang="ru-RU" dirty="0" err="1" smtClean="0"/>
              <a:t>кінець</a:t>
            </a:r>
            <a:r>
              <a:rPr lang="ru-RU" dirty="0" smtClean="0"/>
              <a:t> </a:t>
            </a:r>
            <a:r>
              <a:rPr lang="ru-RU" dirty="0" err="1" smtClean="0"/>
              <a:t>смужки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закріпити</a:t>
            </a:r>
            <a:r>
              <a:rPr lang="ru-RU" dirty="0" smtClean="0"/>
              <a:t> внизу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клейового</a:t>
            </a:r>
            <a:r>
              <a:rPr lang="ru-RU" dirty="0" smtClean="0"/>
              <a:t> </a:t>
            </a:r>
            <a:r>
              <a:rPr lang="ru-RU" dirty="0" err="1" smtClean="0"/>
              <a:t>пістолета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pic>
        <p:nvPicPr>
          <p:cNvPr id="1026" name="Picture 2" descr="Великодні яйця з атласних стрічок своїми руками: як зробити, фот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4791075" cy="2495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5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5604" name="Picture 4" descr="Виріб до великодня з атласних стрічок яйце. Великодні яйця своїми руками з  атласних стрічок канзаші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428868"/>
            <a:ext cx="4347658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33CC"/>
                </a:solidFill>
              </a:rPr>
              <a:t> Яйце з паперу                    Крок </a:t>
            </a:r>
            <a:r>
              <a:rPr lang="uk-UA" dirty="0" smtClean="0">
                <a:solidFill>
                  <a:srgbClr val="FF33CC"/>
                </a:solidFill>
              </a:rPr>
              <a:t>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 smtClean="0"/>
              <a:t>Нам треба </a:t>
            </a:r>
            <a:r>
              <a:rPr lang="ru-RU" sz="2400" dirty="0" err="1" smtClean="0"/>
              <a:t>сформувати</a:t>
            </a:r>
            <a:r>
              <a:rPr lang="ru-RU" sz="2400" dirty="0" smtClean="0"/>
              <a:t> яйце, </a:t>
            </a:r>
            <a:r>
              <a:rPr lang="ru-RU" sz="2400" dirty="0" err="1" smtClean="0"/>
              <a:t>беремо</a:t>
            </a:r>
            <a:r>
              <a:rPr lang="ru-RU" sz="2400" dirty="0" smtClean="0"/>
              <a:t> газету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мнемо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роблячи</a:t>
            </a:r>
            <a:r>
              <a:rPr lang="ru-RU" sz="2400" dirty="0" smtClean="0"/>
              <a:t> </a:t>
            </a:r>
            <a:r>
              <a:rPr lang="ru-RU" sz="2400" dirty="0" err="1" smtClean="0"/>
              <a:t>потрібну</a:t>
            </a:r>
            <a:r>
              <a:rPr lang="ru-RU" sz="2400" dirty="0" smtClean="0"/>
              <a:t> нам форму.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папір</a:t>
            </a:r>
            <a:r>
              <a:rPr lang="ru-RU" sz="2400" dirty="0" smtClean="0"/>
              <a:t> не </a:t>
            </a:r>
            <a:r>
              <a:rPr lang="ru-RU" sz="2400" dirty="0" err="1" smtClean="0"/>
              <a:t>розповзалася</a:t>
            </a:r>
            <a:r>
              <a:rPr lang="ru-RU" sz="2400" dirty="0" smtClean="0"/>
              <a:t> в </a:t>
            </a:r>
            <a:r>
              <a:rPr lang="ru-RU" sz="2400" dirty="0" err="1" smtClean="0"/>
              <a:t>різні</a:t>
            </a:r>
            <a:r>
              <a:rPr lang="ru-RU" sz="2400" dirty="0" smtClean="0"/>
              <a:t> боки </a:t>
            </a:r>
            <a:r>
              <a:rPr lang="ru-RU" sz="2400" dirty="0" err="1" smtClean="0"/>
              <a:t>обмотуємо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звичайним</a:t>
            </a:r>
            <a:r>
              <a:rPr lang="ru-RU" sz="2400" dirty="0" smtClean="0"/>
              <a:t> скотчем.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1506" name="Picture 2" descr="http://teg.com.ua/wp-content/uploads/2020/01/04e1e5f988a1b80470c96d730f86d7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143248"/>
            <a:ext cx="4119538" cy="3250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rgbClr val="FF33CC"/>
                </a:solidFill>
              </a:rPr>
              <a:t>Крок </a:t>
            </a:r>
            <a:r>
              <a:rPr lang="uk-UA" dirty="0" smtClean="0">
                <a:solidFill>
                  <a:srgbClr val="FF33CC"/>
                </a:solidFill>
              </a:rPr>
              <a:t>2</a:t>
            </a:r>
            <a:endParaRPr lang="ru-RU" dirty="0">
              <a:solidFill>
                <a:srgbClr val="FF33CC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Тепер</a:t>
            </a:r>
            <a:r>
              <a:rPr lang="ru-RU" dirty="0" smtClean="0"/>
              <a:t> нам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обмотати</a:t>
            </a:r>
            <a:r>
              <a:rPr lang="ru-RU" dirty="0" smtClean="0"/>
              <a:t> </a:t>
            </a:r>
            <a:r>
              <a:rPr lang="ru-RU" dirty="0" err="1" smtClean="0"/>
              <a:t>заготівлю</a:t>
            </a:r>
            <a:r>
              <a:rPr lang="ru-RU" dirty="0" smtClean="0"/>
              <a:t> фольгою, а на </a:t>
            </a:r>
            <a:r>
              <a:rPr lang="ru-RU" dirty="0" err="1" smtClean="0"/>
              <a:t>неї</a:t>
            </a:r>
            <a:r>
              <a:rPr lang="ru-RU" dirty="0" smtClean="0"/>
              <a:t> </a:t>
            </a:r>
            <a:r>
              <a:rPr lang="ru-RU" dirty="0" err="1" smtClean="0"/>
              <a:t>наклеїти</a:t>
            </a:r>
            <a:r>
              <a:rPr lang="ru-RU" dirty="0" smtClean="0"/>
              <a:t> </a:t>
            </a:r>
            <a:r>
              <a:rPr lang="ru-RU" dirty="0" err="1" smtClean="0"/>
              <a:t>двосторонній</a:t>
            </a:r>
            <a:r>
              <a:rPr lang="ru-RU" dirty="0" smtClean="0"/>
              <a:t> скотч.</a:t>
            </a:r>
            <a:endParaRPr lang="ru-RU" dirty="0"/>
          </a:p>
        </p:txBody>
      </p:sp>
      <p:pic>
        <p:nvPicPr>
          <p:cNvPr id="4" name="Picture 4" descr="http://teg.com.ua/wp-content/uploads/2020/01/af1a93c35cd9e62d1b59b39da11e235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762533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377</Words>
  <PresentationFormat>Экран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Обычная</vt:lpstr>
      <vt:lpstr>Великоднє яйце з атласних  стрічок</vt:lpstr>
      <vt:lpstr>Матеріали та інструменти</vt:lpstr>
      <vt:lpstr>Крок 1</vt:lpstr>
      <vt:lpstr>Крок 2</vt:lpstr>
      <vt:lpstr>Крок 3</vt:lpstr>
      <vt:lpstr>Крок 4</vt:lpstr>
      <vt:lpstr>Крок 5 </vt:lpstr>
      <vt:lpstr> Яйце з паперу                    Крок 1</vt:lpstr>
      <vt:lpstr>Крок 2</vt:lpstr>
      <vt:lpstr>Крок 3</vt:lpstr>
      <vt:lpstr>Крок4</vt:lpstr>
      <vt:lpstr>Крок5</vt:lpstr>
      <vt:lpstr>Майстер-клас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Пасхальне яйце з атласних  стрічок</dc:title>
  <dc:creator>Валентина Капуста</dc:creator>
  <cp:lastModifiedBy>Валентина Капуста</cp:lastModifiedBy>
  <cp:revision>15</cp:revision>
  <dcterms:created xsi:type="dcterms:W3CDTF">2022-04-09T22:28:37Z</dcterms:created>
  <dcterms:modified xsi:type="dcterms:W3CDTF">2022-04-10T08:24:52Z</dcterms:modified>
</cp:coreProperties>
</file>