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322" r:id="rId3"/>
    <p:sldId id="323" r:id="rId4"/>
    <p:sldId id="324" r:id="rId5"/>
    <p:sldId id="270" r:id="rId6"/>
    <p:sldId id="295" r:id="rId7"/>
    <p:sldId id="296" r:id="rId8"/>
    <p:sldId id="297" r:id="rId9"/>
    <p:sldId id="299" r:id="rId10"/>
    <p:sldId id="298" r:id="rId11"/>
    <p:sldId id="279" r:id="rId12"/>
    <p:sldId id="280" r:id="rId13"/>
    <p:sldId id="274" r:id="rId14"/>
    <p:sldId id="281" r:id="rId15"/>
    <p:sldId id="282" r:id="rId16"/>
    <p:sldId id="283" r:id="rId17"/>
    <p:sldId id="278" r:id="rId18"/>
    <p:sldId id="287" r:id="rId19"/>
    <p:sldId id="286" r:id="rId20"/>
    <p:sldId id="294" r:id="rId21"/>
    <p:sldId id="304" r:id="rId22"/>
    <p:sldId id="34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FFFFFF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5370" y="3806476"/>
            <a:ext cx="731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Обов’язки в сім’ї, родині</a:t>
            </a:r>
            <a:endParaRPr lang="ru-RU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¼Ð°Ð¼Ð° Ð¿ÑÐ°Ð²Ð¸Ð»Ð°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4585" y="7938"/>
            <a:ext cx="5640220" cy="367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 </a:t>
            </a:r>
            <a:r>
              <a:rPr lang="ru-RU" sz="2000" b="1" dirty="0" err="1"/>
              <a:t>розподілено</a:t>
            </a:r>
            <a:r>
              <a:rPr lang="ru-RU" sz="2000" b="1" dirty="0"/>
              <a:t> </a:t>
            </a:r>
            <a:r>
              <a:rPr lang="ru-RU" sz="2000" b="1" dirty="0" err="1"/>
              <a:t>обов’язки</a:t>
            </a:r>
            <a:r>
              <a:rPr lang="ru-RU" sz="2000" b="1" dirty="0"/>
              <a:t> </a:t>
            </a:r>
            <a:r>
              <a:rPr lang="ru-RU" sz="2000" b="1" dirty="0" err="1"/>
              <a:t>членів</a:t>
            </a:r>
            <a:r>
              <a:rPr lang="ru-RU" sz="2000" b="1" dirty="0"/>
              <a:t> </a:t>
            </a:r>
            <a:r>
              <a:rPr lang="ru-RU" sz="2000" b="1" dirty="0" err="1"/>
              <a:t>родини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FE56EFC-F7B1-4ECA-88C6-E6EB3346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7452" y="1441969"/>
            <a:ext cx="8033710" cy="52331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4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на тему «Обов’язки в моїй сім’ї»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ÐºÐ»Ð¸Ð¿Ð°ÑÑ Ð¼Ð°Ð¼Ð° Ð¿ÑÐ°Ð²Ð¸Ð»Ð°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273927" y="1627186"/>
            <a:ext cx="7948102" cy="49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4062809" y="2456119"/>
            <a:ext cx="4451605" cy="4257207"/>
            <a:chOff x="4107779" y="2731123"/>
            <a:chExt cx="3851521" cy="3849559"/>
          </a:xfrm>
        </p:grpSpPr>
        <p:pic>
          <p:nvPicPr>
            <p:cNvPr id="3074" name="Picture 2" descr="Ð ÐµÐ·ÑÐ»ÑÑÐ°Ñ Ð¿Ð¾ÑÑÐºÑ Ð·Ð¾Ð±ÑÐ°Ð¶ÐµÐ½Ñ Ð·Ð° Ð·Ð°Ð¿Ð¸ÑÐ¾Ð¼ &quot;ÐºÐ»Ð¸Ð¿Ð°ÑÑ Ð¼Ð°Ð¼Ð° Ð¿ÑÐ°Ð²Ð¸Ð»Ð°&quot;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3354" r="-270"/>
            <a:stretch/>
          </p:blipFill>
          <p:spPr bwMode="auto">
            <a:xfrm>
              <a:off x="4107779" y="2731123"/>
              <a:ext cx="3851521" cy="3838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7120328" y="6340839"/>
              <a:ext cx="809469" cy="2398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народну мудрість.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4012" y="1262424"/>
            <a:ext cx="11608178" cy="1211743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Добре в </a:t>
            </a:r>
            <a:r>
              <a:rPr lang="ru-RU" sz="4400" b="1" dirty="0" err="1"/>
              <a:t>тій</a:t>
            </a:r>
            <a:r>
              <a:rPr lang="ru-RU" sz="4400" b="1" dirty="0"/>
              <a:t> </a:t>
            </a:r>
            <a:r>
              <a:rPr lang="ru-RU" sz="4400" b="1" dirty="0" err="1"/>
              <a:t>родині</a:t>
            </a:r>
            <a:r>
              <a:rPr lang="ru-RU" sz="4400" b="1" dirty="0"/>
              <a:t>, де </a:t>
            </a:r>
            <a:r>
              <a:rPr lang="ru-RU" sz="4400" b="1" dirty="0" err="1"/>
              <a:t>сім’я</a:t>
            </a:r>
            <a:r>
              <a:rPr lang="ru-RU" sz="4400" b="1" dirty="0"/>
              <a:t> </a:t>
            </a:r>
            <a:r>
              <a:rPr lang="ru-RU" sz="4400" b="1" dirty="0" err="1"/>
              <a:t>єдина</a:t>
            </a:r>
            <a:endParaRPr lang="uk-UA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9784" y="1394085"/>
            <a:ext cx="11602386" cy="1169233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 Обов’язок - </a:t>
            </a:r>
            <a:r>
              <a:rPr lang="ru-RU" sz="3600" b="1" dirty="0"/>
              <a:t>те, </a:t>
            </a:r>
            <a:r>
              <a:rPr lang="ru-RU" sz="3600" b="1" dirty="0" err="1"/>
              <a:t>що</a:t>
            </a:r>
            <a:r>
              <a:rPr lang="ru-RU" sz="3600" b="1" dirty="0"/>
              <a:t> </a:t>
            </a:r>
            <a:r>
              <a:rPr lang="ru-RU" sz="3600" b="1" dirty="0" err="1"/>
              <a:t>слід</a:t>
            </a:r>
            <a:r>
              <a:rPr lang="ru-RU" sz="3600" b="1" dirty="0"/>
              <a:t> </a:t>
            </a:r>
            <a:r>
              <a:rPr lang="ru-RU" sz="3600" b="1" dirty="0" err="1"/>
              <a:t>неодмінно</a:t>
            </a:r>
            <a:r>
              <a:rPr lang="ru-RU" sz="3600" b="1" dirty="0"/>
              <a:t> </a:t>
            </a:r>
            <a:r>
              <a:rPr lang="ru-RU" sz="3600" b="1" dirty="0" err="1"/>
              <a:t>виконувати</a:t>
            </a:r>
            <a:r>
              <a:rPr lang="ru-RU" sz="3600" b="1" dirty="0"/>
              <a:t>.</a:t>
            </a:r>
          </a:p>
        </p:txBody>
      </p:sp>
      <p:pic>
        <p:nvPicPr>
          <p:cNvPr id="4100" name="Picture 4" descr="Ð ÐµÐ·ÑÐ»ÑÑÐ°Ñ Ð¿Ð¾ÑÑÐºÑ Ð·Ð¾Ð±ÑÐ°Ð¶ÐµÐ½Ñ Ð·Ð° Ð·Ð°Ð¿Ð¸ÑÐ¾Ð¼ &quot;ÐºÐ»Ð¸Ð¿Ð°ÑÑ Ð´ÐµÐ²Ð¾ÑÐºÐ° Ð¼Ð¾ÐµÑ Ð¿Ð¾ÑÑÐ´Ñ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60"/>
          <a:stretch/>
        </p:blipFill>
        <p:spPr bwMode="auto">
          <a:xfrm>
            <a:off x="3612631" y="2633659"/>
            <a:ext cx="4678476" cy="397469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5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А як </a:t>
            </a:r>
            <a:r>
              <a:rPr lang="ru-RU" sz="2000" b="1" dirty="0" err="1"/>
              <a:t>ти</a:t>
            </a:r>
            <a:r>
              <a:rPr lang="ru-RU" sz="2000" b="1" dirty="0"/>
              <a:t> </a:t>
            </a:r>
            <a:r>
              <a:rPr lang="ru-RU" sz="2000" b="1" dirty="0" err="1"/>
              <a:t>допомагаєш</a:t>
            </a:r>
            <a:r>
              <a:rPr lang="ru-RU" sz="2000" b="1" dirty="0"/>
              <a:t> </a:t>
            </a:r>
            <a:r>
              <a:rPr lang="ru-RU" sz="2000" b="1" dirty="0" err="1"/>
              <a:t>своїм</a:t>
            </a:r>
            <a:r>
              <a:rPr lang="ru-RU" sz="2000" b="1" dirty="0"/>
              <a:t> </a:t>
            </a:r>
            <a:r>
              <a:rPr lang="ru-RU" sz="2000" b="1" dirty="0" err="1"/>
              <a:t>рідним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897F37-029C-4E8F-955C-95BE1DAC25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300" y="1347536"/>
            <a:ext cx="9750393" cy="514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055353-4E3F-4609-9805-85B81980D6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8579" y="1955572"/>
            <a:ext cx="8975826" cy="37363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E33296-18D7-434F-822F-12E9954306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511" y="1596041"/>
            <a:ext cx="3922563" cy="39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8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446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Розподіли обов’язки між членами родини так, щоб усе зробити і разом відвідати театр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E2FA70-C938-4F1A-9109-4C170C6990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7068" y="1408171"/>
            <a:ext cx="8624237" cy="514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509AA-016B-405A-9570-F0A796D22213}"/>
              </a:ext>
            </a:extLst>
          </p:cNvPr>
          <p:cNvSpPr txBox="1"/>
          <p:nvPr/>
        </p:nvSpPr>
        <p:spPr>
          <a:xfrm>
            <a:off x="222170" y="1485731"/>
            <a:ext cx="317063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accent2">
                    <a:lumMod val="50000"/>
                  </a:schemeClr>
                </a:solidFill>
              </a:rPr>
              <a:t>Приготувати вечерю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F8280-983E-4D62-A24C-21BEA1D0CA97}"/>
              </a:ext>
            </a:extLst>
          </p:cNvPr>
          <p:cNvSpPr txBox="1"/>
          <p:nvPr/>
        </p:nvSpPr>
        <p:spPr>
          <a:xfrm>
            <a:off x="172906" y="2409061"/>
            <a:ext cx="317063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accent2">
                    <a:lumMod val="50000"/>
                  </a:schemeClr>
                </a:solidFill>
              </a:rPr>
              <a:t>Помити посуд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41689-B927-4A4F-80F2-82F9C84E4C97}"/>
              </a:ext>
            </a:extLst>
          </p:cNvPr>
          <p:cNvSpPr txBox="1"/>
          <p:nvPr/>
        </p:nvSpPr>
        <p:spPr>
          <a:xfrm>
            <a:off x="164268" y="3250743"/>
            <a:ext cx="317063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accent2">
                    <a:lumMod val="50000"/>
                  </a:schemeClr>
                </a:solidFill>
              </a:rPr>
              <a:t>Вигуляти собаку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6CB54-4600-4ED8-931D-3978290A6AFE}"/>
              </a:ext>
            </a:extLst>
          </p:cNvPr>
          <p:cNvSpPr txBox="1"/>
          <p:nvPr/>
        </p:nvSpPr>
        <p:spPr>
          <a:xfrm>
            <a:off x="184960" y="4083426"/>
            <a:ext cx="317063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accent2">
                    <a:lumMod val="50000"/>
                  </a:schemeClr>
                </a:solidFill>
              </a:rPr>
              <a:t>Сервірувати стіл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8CB17-CF7D-4460-8ED4-DA9647861817}"/>
              </a:ext>
            </a:extLst>
          </p:cNvPr>
          <p:cNvSpPr txBox="1"/>
          <p:nvPr/>
        </p:nvSpPr>
        <p:spPr>
          <a:xfrm>
            <a:off x="184960" y="4925108"/>
            <a:ext cx="317063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accent2">
                    <a:lumMod val="50000"/>
                  </a:schemeClr>
                </a:solidFill>
              </a:rPr>
              <a:t>Полагодити стілець</a:t>
            </a:r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Результат пошуку зображень за запитом &quot;поливаю цветы&quot;">
            <a:extLst>
              <a:ext uri="{FF2B5EF4-FFF2-40B4-BE49-F238E27FC236}">
                <a16:creationId xmlns:a16="http://schemas.microsoft.com/office/drawing/2014/main" id="{7B15F2FB-2A3D-4EBB-9154-504B84E6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757" y="4014410"/>
            <a:ext cx="3195216" cy="21335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258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Обведи зображення тих домашніх справ, які ти виконуєш. Які ще хатні справи ти </a:t>
            </a:r>
            <a:r>
              <a:rPr lang="uk-UA" sz="2000" b="1" dirty="0" err="1">
                <a:solidFill>
                  <a:schemeClr val="bg1"/>
                </a:solidFill>
              </a:rPr>
              <a:t>взмозі</a:t>
            </a:r>
            <a:r>
              <a:rPr lang="uk-UA" sz="2000" b="1" dirty="0">
                <a:solidFill>
                  <a:schemeClr val="bg1"/>
                </a:solidFill>
              </a:rPr>
              <a:t> виконати? Намалюй або запиши і зошиті.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аквариум&quot;">
            <a:extLst>
              <a:ext uri="{FF2B5EF4-FFF2-40B4-BE49-F238E27FC236}">
                <a16:creationId xmlns:a16="http://schemas.microsoft.com/office/drawing/2014/main" id="{BF6BB14F-8F25-449E-B2D5-ABEA7509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192" y="1785657"/>
            <a:ext cx="2482616" cy="17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&quot;грязная посуда&quot;">
            <a:extLst>
              <a:ext uri="{FF2B5EF4-FFF2-40B4-BE49-F238E27FC236}">
                <a16:creationId xmlns:a16="http://schemas.microsoft.com/office/drawing/2014/main" id="{BDADE29B-B138-42FE-9BFF-9C65F6DA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3274" y="1749963"/>
            <a:ext cx="3002726" cy="15013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зультат пошуку зображень за запитом &quot;пилосос&quot;">
            <a:extLst>
              <a:ext uri="{FF2B5EF4-FFF2-40B4-BE49-F238E27FC236}">
                <a16:creationId xmlns:a16="http://schemas.microsoft.com/office/drawing/2014/main" id="{55964BB7-880F-4EB0-8690-01B9B386B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0975" y="1668480"/>
            <a:ext cx="1522370" cy="152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Результат пошуку зображень за запитом &quot;раскиданные игрушки&quot;">
            <a:extLst>
              <a:ext uri="{FF2B5EF4-FFF2-40B4-BE49-F238E27FC236}">
                <a16:creationId xmlns:a16="http://schemas.microsoft.com/office/drawing/2014/main" id="{5D5B573F-3BAF-46B1-AC85-A98F36EE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68320" y="1658082"/>
            <a:ext cx="3002726" cy="168512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Результат пошуку зображень за запитом &quot;чистить обувь&quot;">
            <a:extLst>
              <a:ext uri="{FF2B5EF4-FFF2-40B4-BE49-F238E27FC236}">
                <a16:creationId xmlns:a16="http://schemas.microsoft.com/office/drawing/2014/main" id="{DB05F499-E429-457F-967A-976FABB4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5722" y="4187212"/>
            <a:ext cx="3880555" cy="194027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Результат пошуку зображень за запитом &quot;цуцик&quot;">
            <a:extLst>
              <a:ext uri="{FF2B5EF4-FFF2-40B4-BE49-F238E27FC236}">
                <a16:creationId xmlns:a16="http://schemas.microsoft.com/office/drawing/2014/main" id="{B1941303-1BB2-4453-8278-05644EBE3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5341" y="4041124"/>
            <a:ext cx="3348683" cy="22324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9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56A9AE-5108-4A3B-A430-209B60F562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201" y="2393412"/>
            <a:ext cx="1872597" cy="42736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загадки. Запиши відгадки.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D0089-7A19-4A20-B872-67F766DC81E3}"/>
              </a:ext>
            </a:extLst>
          </p:cNvPr>
          <p:cNvSpPr txBox="1"/>
          <p:nvPr/>
        </p:nvSpPr>
        <p:spPr>
          <a:xfrm>
            <a:off x="527049" y="1441969"/>
            <a:ext cx="534514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accent2">
                    <a:lumMod val="50000"/>
                  </a:schemeClr>
                </a:solidFill>
              </a:rPr>
              <a:t>Йшли поруч два батьки і два сини. Скільки їх було?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536DB-FFAC-4050-A523-07BAC33D3568}"/>
              </a:ext>
            </a:extLst>
          </p:cNvPr>
          <p:cNvSpPr txBox="1"/>
          <p:nvPr/>
        </p:nvSpPr>
        <p:spPr>
          <a:xfrm>
            <a:off x="6096000" y="1441969"/>
            <a:ext cx="583932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accent6">
                    <a:lumMod val="50000"/>
                  </a:schemeClr>
                </a:solidFill>
              </a:rPr>
              <a:t>Дві матері, дві доньки та бабуся з онучкою. Скільки осіб у сім’ї?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E2C65E3-C2B1-492C-83A2-E258014683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1796" y="2556805"/>
            <a:ext cx="2558444" cy="394686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BB16E85-B4C1-4A94-B512-520FA74CFD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152" y="2465459"/>
            <a:ext cx="2120920" cy="407154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F5E931-6D3D-4EB3-AA1E-F360C83847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1504" y="2489364"/>
            <a:ext cx="2817308" cy="39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415827"/>
            <a:ext cx="4172754" cy="49181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уже дзвінок,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Побажаю всім натхнення.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За роботу, в добрий час!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0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D8718E1B-03EE-4015-960D-F786688442CF}"/>
              </a:ext>
            </a:extLst>
          </p:cNvPr>
          <p:cNvSpPr/>
          <p:nvPr/>
        </p:nvSpPr>
        <p:spPr>
          <a:xfrm>
            <a:off x="790529" y="2344923"/>
            <a:ext cx="4652681" cy="29615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Робота з зошитом на сторінці </a:t>
            </a:r>
            <a:r>
              <a:rPr lang="uk-UA" sz="3200" b="1" dirty="0" smtClean="0">
                <a:solidFill>
                  <a:schemeClr val="bg1"/>
                </a:solidFill>
              </a:rPr>
              <a:t>43. Допоможи мамі розкласти речі. </a:t>
            </a:r>
            <a:r>
              <a:rPr lang="uk-UA" sz="3200" b="1" dirty="0" err="1" smtClean="0">
                <a:solidFill>
                  <a:schemeClr val="bg1"/>
                </a:solidFill>
              </a:rPr>
              <a:t>Зєднай</a:t>
            </a:r>
            <a:r>
              <a:rPr lang="uk-UA" sz="3200" b="1" dirty="0" smtClean="0">
                <a:solidFill>
                  <a:schemeClr val="bg1"/>
                </a:solidFill>
              </a:rPr>
              <a:t> за допомогою ліній предмети з місцем їх зберігання.</a:t>
            </a:r>
            <a:endParaRPr lang="uk-UA" sz="32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8DCC47-CEDD-41E1-9ECE-10F08967C6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 </a:t>
            </a:r>
            <a:r>
              <a:rPr lang="ru-RU" sz="2000" b="1" dirty="0" err="1"/>
              <a:t>розподілено</a:t>
            </a:r>
            <a:r>
              <a:rPr lang="ru-RU" sz="2000" b="1" dirty="0"/>
              <a:t> </a:t>
            </a:r>
            <a:r>
              <a:rPr lang="ru-RU" sz="2000" b="1" dirty="0" err="1"/>
              <a:t>обов’язки</a:t>
            </a:r>
            <a:r>
              <a:rPr lang="ru-RU" sz="2000" b="1" dirty="0"/>
              <a:t> </a:t>
            </a:r>
            <a:r>
              <a:rPr lang="ru-RU" sz="2000" b="1" dirty="0" err="1"/>
              <a:t>членів</a:t>
            </a:r>
            <a:r>
              <a:rPr lang="ru-RU" sz="2000" b="1" dirty="0"/>
              <a:t> </a:t>
            </a:r>
            <a:r>
              <a:rPr lang="ru-RU" sz="2000" b="1" dirty="0" err="1"/>
              <a:t>родини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FFB304-0286-4668-8982-B9FDCFE0CE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5302" y="1191656"/>
            <a:ext cx="8363824" cy="52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 </a:t>
            </a:r>
            <a:r>
              <a:rPr lang="ru-RU" sz="2000" b="1" dirty="0" err="1"/>
              <a:t>розподілено</a:t>
            </a:r>
            <a:r>
              <a:rPr lang="ru-RU" sz="2000" b="1" dirty="0"/>
              <a:t> </a:t>
            </a:r>
            <a:r>
              <a:rPr lang="ru-RU" sz="2000" b="1" dirty="0" err="1"/>
              <a:t>обов’язки</a:t>
            </a:r>
            <a:r>
              <a:rPr lang="ru-RU" sz="2000" b="1" dirty="0"/>
              <a:t> </a:t>
            </a:r>
            <a:r>
              <a:rPr lang="ru-RU" sz="2000" b="1" dirty="0" err="1"/>
              <a:t>членів</a:t>
            </a:r>
            <a:r>
              <a:rPr lang="ru-RU" sz="2000" b="1" dirty="0"/>
              <a:t> </a:t>
            </a:r>
            <a:r>
              <a:rPr lang="ru-RU" sz="2000" b="1" dirty="0" err="1"/>
              <a:t>родини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692DED-29FB-49A9-9CFC-CE0153D52A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421" y="1293020"/>
            <a:ext cx="5493158" cy="53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 </a:t>
            </a:r>
            <a:r>
              <a:rPr lang="ru-RU" sz="2000" b="1" dirty="0" err="1"/>
              <a:t>розподілено</a:t>
            </a:r>
            <a:r>
              <a:rPr lang="ru-RU" sz="2000" b="1" dirty="0"/>
              <a:t> </a:t>
            </a:r>
            <a:r>
              <a:rPr lang="ru-RU" sz="2000" b="1" dirty="0" err="1"/>
              <a:t>обов’язки</a:t>
            </a:r>
            <a:r>
              <a:rPr lang="ru-RU" sz="2000" b="1" dirty="0"/>
              <a:t> </a:t>
            </a:r>
            <a:r>
              <a:rPr lang="ru-RU" sz="2000" b="1" dirty="0" err="1"/>
              <a:t>членів</a:t>
            </a:r>
            <a:r>
              <a:rPr lang="ru-RU" sz="2000" b="1" dirty="0"/>
              <a:t> </a:t>
            </a:r>
            <a:r>
              <a:rPr lang="ru-RU" sz="2000" b="1" dirty="0" err="1"/>
              <a:t>родини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263F88-C778-4B72-936F-B8C8525B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1391325"/>
            <a:ext cx="6012060" cy="53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 </a:t>
            </a:r>
            <a:r>
              <a:rPr lang="ru-RU" sz="2000" b="1" dirty="0" err="1"/>
              <a:t>розподілено</a:t>
            </a:r>
            <a:r>
              <a:rPr lang="ru-RU" sz="2000" b="1" dirty="0"/>
              <a:t> </a:t>
            </a:r>
            <a:r>
              <a:rPr lang="ru-RU" sz="2000" b="1" dirty="0" err="1"/>
              <a:t>обов’язки</a:t>
            </a:r>
            <a:r>
              <a:rPr lang="ru-RU" sz="2000" b="1" dirty="0"/>
              <a:t> </a:t>
            </a:r>
            <a:r>
              <a:rPr lang="ru-RU" sz="2000" b="1" dirty="0" err="1"/>
              <a:t>членів</a:t>
            </a:r>
            <a:r>
              <a:rPr lang="ru-RU" sz="2000" b="1" dirty="0"/>
              <a:t> </a:t>
            </a:r>
            <a:r>
              <a:rPr lang="ru-RU" sz="2000" b="1" dirty="0" err="1"/>
              <a:t>родини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5310D6-169B-4DCA-A657-38F84A8B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7069" y="1285922"/>
            <a:ext cx="5858056" cy="54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 </a:t>
            </a:r>
            <a:r>
              <a:rPr lang="ru-RU" sz="2000" b="1" dirty="0" err="1"/>
              <a:t>розподілено</a:t>
            </a:r>
            <a:r>
              <a:rPr lang="ru-RU" sz="2000" b="1" dirty="0"/>
              <a:t> </a:t>
            </a:r>
            <a:r>
              <a:rPr lang="ru-RU" sz="2000" b="1" dirty="0" err="1"/>
              <a:t>обов’язки</a:t>
            </a:r>
            <a:r>
              <a:rPr lang="ru-RU" sz="2000" b="1" dirty="0"/>
              <a:t> </a:t>
            </a:r>
            <a:r>
              <a:rPr lang="ru-RU" sz="2000" b="1" dirty="0" err="1"/>
              <a:t>членів</a:t>
            </a:r>
            <a:r>
              <a:rPr lang="ru-RU" sz="2000" b="1" dirty="0"/>
              <a:t> </a:t>
            </a:r>
            <a:r>
              <a:rPr lang="ru-RU" sz="2000" b="1" dirty="0" err="1"/>
              <a:t>родини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FFB304-0286-4668-8982-B9FDCFE0CE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240280"/>
            <a:ext cx="3048000" cy="237744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58EE0FC-C966-498D-B42B-F8653517E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0507" y="1281248"/>
            <a:ext cx="9469178" cy="527250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6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368</Words>
  <Application>Microsoft Office PowerPoint</Application>
  <PresentationFormat>Широкоэкранный</PresentationFormat>
  <Paragraphs>131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79</cp:revision>
  <dcterms:created xsi:type="dcterms:W3CDTF">2018-01-05T16:38:53Z</dcterms:created>
  <dcterms:modified xsi:type="dcterms:W3CDTF">2022-03-23T09:49:58Z</dcterms:modified>
</cp:coreProperties>
</file>