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572" r:id="rId3"/>
    <p:sldId id="608" r:id="rId4"/>
    <p:sldId id="580" r:id="rId5"/>
    <p:sldId id="529" r:id="rId6"/>
    <p:sldId id="589" r:id="rId7"/>
    <p:sldId id="55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5FFF"/>
    <a:srgbClr val="1694E9"/>
    <a:srgbClr val="00B050"/>
    <a:srgbClr val="2F3242"/>
    <a:srgbClr val="FFFF00"/>
    <a:srgbClr val="FF7C80"/>
    <a:srgbClr val="709E32"/>
    <a:srgbClr val="FF66FF"/>
    <a:srgbClr val="E3FE4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0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02.05.2022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02.05.2022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02.05.2022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02.05.2022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721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№101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0930" y="5111633"/>
            <a:ext cx="8663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>
                <a:solidFill>
                  <a:srgbClr val="2F3242"/>
                </a:solidFill>
              </a:rPr>
              <a:t>Повторення</a:t>
            </a:r>
            <a:r>
              <a:rPr lang="ru-RU" sz="3200" b="1" dirty="0">
                <a:solidFill>
                  <a:srgbClr val="2F3242"/>
                </a:solidFill>
              </a:rPr>
              <a:t> і </a:t>
            </a:r>
            <a:r>
              <a:rPr lang="ru-RU" sz="3200" b="1" dirty="0" err="1">
                <a:solidFill>
                  <a:srgbClr val="2F3242"/>
                </a:solidFill>
              </a:rPr>
              <a:t>закріплення</a:t>
            </a:r>
            <a:r>
              <a:rPr lang="ru-RU" sz="3200" b="1" dirty="0">
                <a:solidFill>
                  <a:srgbClr val="2F3242"/>
                </a:solidFill>
              </a:rPr>
              <a:t> </a:t>
            </a:r>
            <a:r>
              <a:rPr lang="ru-RU" sz="3200" b="1" dirty="0" err="1">
                <a:solidFill>
                  <a:srgbClr val="2F3242"/>
                </a:solidFill>
              </a:rPr>
              <a:t>знань</a:t>
            </a:r>
            <a:r>
              <a:rPr lang="ru-RU" sz="3200" b="1" dirty="0">
                <a:solidFill>
                  <a:srgbClr val="2F3242"/>
                </a:solidFill>
              </a:rPr>
              <a:t> про </a:t>
            </a:r>
            <a:r>
              <a:rPr lang="ru-RU" sz="3200" b="1" dirty="0" err="1">
                <a:solidFill>
                  <a:srgbClr val="2F3242"/>
                </a:solidFill>
              </a:rPr>
              <a:t>речення</a:t>
            </a:r>
            <a:r>
              <a:rPr lang="ru-RU" sz="3200" b="1" dirty="0">
                <a:solidFill>
                  <a:srgbClr val="2F3242"/>
                </a:solidFill>
              </a:rPr>
              <a:t>. </a:t>
            </a:r>
            <a:r>
              <a:rPr lang="ru-RU" sz="3200" b="1" dirty="0" err="1">
                <a:solidFill>
                  <a:srgbClr val="2F3242"/>
                </a:solidFill>
              </a:rPr>
              <a:t>Діагностувальна</a:t>
            </a:r>
            <a:r>
              <a:rPr lang="ru-RU" sz="3200" b="1" dirty="0">
                <a:solidFill>
                  <a:srgbClr val="2F3242"/>
                </a:solidFill>
              </a:rPr>
              <a:t> робота. </a:t>
            </a:r>
            <a:r>
              <a:rPr lang="ru-RU" sz="3200" b="1" dirty="0" err="1" smtClean="0">
                <a:solidFill>
                  <a:srgbClr val="2F3242"/>
                </a:solidFill>
              </a:rPr>
              <a:t>Списування</a:t>
            </a:r>
            <a:r>
              <a:rPr lang="ru-RU" sz="3200" b="1" dirty="0" smtClean="0">
                <a:solidFill>
                  <a:srgbClr val="2F3242"/>
                </a:solidFill>
              </a:rPr>
              <a:t>.</a:t>
            </a:r>
            <a:endParaRPr lang="ru-RU" sz="32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965" y="372989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Українська мова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78195" y="37298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ПЕРЕВІРЯЮ СВОЇ ДОСЯГНЕННЯ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4785" r="4765"/>
          <a:stretch/>
        </p:blipFill>
        <p:spPr>
          <a:xfrm>
            <a:off x="6735000" y="1019320"/>
            <a:ext cx="4949648" cy="4092313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Растровый клипарт - Весна: нежные цветы, цветущие ветки деревьев, красивая  девушка | Spring » Портал графики и дизайна: векторный и растровый клипарт,  уроки, фоторамки, шаблоны для Фотошоп скачать бесплатно на HAMELE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89" y="1593657"/>
            <a:ext cx="5153351" cy="376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Окно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46" y="1327070"/>
            <a:ext cx="5830643" cy="402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Скругленный прямоугольник 32"/>
          <p:cNvSpPr/>
          <p:nvPr/>
        </p:nvSpPr>
        <p:spPr>
          <a:xfrm>
            <a:off x="6577950" y="1779708"/>
            <a:ext cx="5281765" cy="38373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02.05.2022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5"/>
            <a:ext cx="8732066" cy="68715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Емоційне налаштування.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65556" y="2449166"/>
            <a:ext cx="46427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***</a:t>
            </a:r>
          </a:p>
          <a:p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Ось і все! Дзвенить дзвінок,</a:t>
            </a:r>
          </a:p>
          <a:p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гості йде до нас урок.</a:t>
            </a:r>
          </a:p>
          <a:p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Сядьте зручно! Усміхніться</a:t>
            </a:r>
          </a:p>
          <a:p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 на мене подивіться!</a:t>
            </a:r>
          </a:p>
        </p:txBody>
      </p: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50" y="2941400"/>
            <a:ext cx="2628114" cy="335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197" y="2828173"/>
            <a:ext cx="2380068" cy="346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3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02.05.2022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2"/>
            <a:ext cx="8732066" cy="84492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5660" y="1593351"/>
            <a:ext cx="1160252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u="sng" dirty="0" smtClean="0">
                <a:solidFill>
                  <a:srgbClr val="0070C0"/>
                </a:solidFill>
              </a:rPr>
              <a:t>Пояснення </a:t>
            </a:r>
            <a:r>
              <a:rPr lang="uk-UA" sz="3200" b="1" u="sng" dirty="0">
                <a:solidFill>
                  <a:srgbClr val="0070C0"/>
                </a:solidFill>
              </a:rPr>
              <a:t>щодо виконання </a:t>
            </a:r>
            <a:r>
              <a:rPr lang="uk-UA" sz="3200" b="1" u="sng" dirty="0" smtClean="0">
                <a:solidFill>
                  <a:srgbClr val="0070C0"/>
                </a:solidFill>
              </a:rPr>
              <a:t>роботи</a:t>
            </a:r>
          </a:p>
          <a:p>
            <a:pPr algn="ctr"/>
            <a:endParaRPr lang="uk-UA" sz="3200" b="1" u="sng" dirty="0">
              <a:solidFill>
                <a:srgbClr val="0070C0"/>
              </a:solidFill>
            </a:endParaRPr>
          </a:p>
          <a:p>
            <a:r>
              <a:rPr lang="uk-UA" sz="3200" b="1" dirty="0">
                <a:solidFill>
                  <a:srgbClr val="0070C0"/>
                </a:solidFill>
              </a:rPr>
              <a:t> </a:t>
            </a:r>
            <a:r>
              <a:rPr lang="uk-UA" sz="3200" b="1" dirty="0" smtClean="0">
                <a:solidFill>
                  <a:srgbClr val="7030A0"/>
                </a:solidFill>
              </a:rPr>
              <a:t>Роботу виконуйте </a:t>
            </a:r>
            <a:r>
              <a:rPr lang="uk-UA" sz="3200" b="1" dirty="0">
                <a:solidFill>
                  <a:srgbClr val="7030A0"/>
                </a:solidFill>
              </a:rPr>
              <a:t>на аркуші в широку лінію. </a:t>
            </a:r>
            <a:endParaRPr lang="uk-UA" sz="3200" b="1" dirty="0" smtClean="0">
              <a:solidFill>
                <a:srgbClr val="7030A0"/>
              </a:solidFill>
            </a:endParaRPr>
          </a:p>
          <a:p>
            <a:r>
              <a:rPr lang="uk-UA" sz="3200" b="1" dirty="0" smtClean="0">
                <a:solidFill>
                  <a:srgbClr val="7030A0"/>
                </a:solidFill>
              </a:rPr>
              <a:t> </a:t>
            </a:r>
            <a:r>
              <a:rPr lang="uk-UA" sz="3200" b="1" u="sng" dirty="0" smtClean="0">
                <a:solidFill>
                  <a:srgbClr val="7030A0"/>
                </a:solidFill>
              </a:rPr>
              <a:t>На </a:t>
            </a:r>
            <a:r>
              <a:rPr lang="uk-UA" sz="3200" b="1" u="sng" dirty="0">
                <a:solidFill>
                  <a:srgbClr val="7030A0"/>
                </a:solidFill>
              </a:rPr>
              <a:t>першому рядочку  пишете своє прізвище та ім’я</a:t>
            </a:r>
            <a:r>
              <a:rPr lang="uk-UA" sz="3200" b="1" dirty="0">
                <a:solidFill>
                  <a:srgbClr val="7030A0"/>
                </a:solidFill>
              </a:rPr>
              <a:t>. </a:t>
            </a:r>
            <a:endParaRPr lang="uk-UA" sz="3200" b="1" dirty="0" smtClean="0">
              <a:solidFill>
                <a:srgbClr val="7030A0"/>
              </a:solidFill>
            </a:endParaRPr>
          </a:p>
          <a:p>
            <a:r>
              <a:rPr lang="uk-UA" sz="3200" b="1" dirty="0">
                <a:solidFill>
                  <a:srgbClr val="7030A0"/>
                </a:solidFill>
              </a:rPr>
              <a:t> </a:t>
            </a:r>
            <a:r>
              <a:rPr lang="uk-UA" sz="3200" b="1" dirty="0" smtClean="0">
                <a:solidFill>
                  <a:srgbClr val="7030A0"/>
                </a:solidFill>
              </a:rPr>
              <a:t> Далі пропускаєте </a:t>
            </a:r>
            <a:r>
              <a:rPr lang="uk-UA" sz="3200" b="1" dirty="0">
                <a:solidFill>
                  <a:srgbClr val="7030A0"/>
                </a:solidFill>
              </a:rPr>
              <a:t>один рядок і </a:t>
            </a:r>
            <a:r>
              <a:rPr lang="uk-UA" sz="3200" b="1" dirty="0" smtClean="0">
                <a:solidFill>
                  <a:srgbClr val="7030A0"/>
                </a:solidFill>
              </a:rPr>
              <a:t>пишете:</a:t>
            </a:r>
            <a:endParaRPr lang="uk-UA" sz="3200" b="1" dirty="0">
              <a:solidFill>
                <a:srgbClr val="7030A0"/>
              </a:solidFill>
            </a:endParaRPr>
          </a:p>
          <a:p>
            <a:pPr algn="ctr"/>
            <a:r>
              <a:rPr lang="uk-UA" sz="3200" b="1" dirty="0">
                <a:solidFill>
                  <a:srgbClr val="0070C0"/>
                </a:solidFill>
              </a:rPr>
              <a:t>         </a:t>
            </a:r>
            <a:r>
              <a:rPr lang="uk-UA" sz="3200" b="1" i="1" dirty="0" smtClean="0">
                <a:solidFill>
                  <a:srgbClr val="FF0000"/>
                </a:solidFill>
              </a:rPr>
              <a:t>4 </a:t>
            </a:r>
            <a:r>
              <a:rPr lang="uk-UA" sz="3200" b="1" i="1" dirty="0">
                <a:solidFill>
                  <a:srgbClr val="FF0000"/>
                </a:solidFill>
              </a:rPr>
              <a:t>травня</a:t>
            </a:r>
          </a:p>
          <a:p>
            <a:pPr algn="ctr"/>
            <a:r>
              <a:rPr lang="uk-UA" sz="3200" b="1" i="1" dirty="0" err="1">
                <a:solidFill>
                  <a:srgbClr val="FF0000"/>
                </a:solidFill>
              </a:rPr>
              <a:t>Діагностувальна</a:t>
            </a:r>
            <a:r>
              <a:rPr lang="uk-UA" sz="3200" b="1" i="1" dirty="0">
                <a:solidFill>
                  <a:srgbClr val="FF0000"/>
                </a:solidFill>
              </a:rPr>
              <a:t> робота</a:t>
            </a:r>
          </a:p>
          <a:p>
            <a:pPr algn="ctr"/>
            <a:r>
              <a:rPr lang="uk-UA" sz="3200" b="1" i="1" dirty="0">
                <a:solidFill>
                  <a:srgbClr val="FF0000"/>
                </a:solidFill>
              </a:rPr>
              <a:t>Списування</a:t>
            </a:r>
          </a:p>
        </p:txBody>
      </p:sp>
    </p:spTree>
    <p:extLst>
      <p:ext uri="{BB962C8B-B14F-4D97-AF65-F5344CB8AC3E}">
        <p14:creationId xmlns:p14="http://schemas.microsoft.com/office/powerpoint/2010/main" val="169023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02.05.2022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2"/>
            <a:ext cx="8732066" cy="84492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0166" y="1801119"/>
            <a:ext cx="982464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u="sng" dirty="0" smtClean="0">
                <a:solidFill>
                  <a:srgbClr val="0070C0"/>
                </a:solidFill>
              </a:rPr>
              <a:t>Текст </a:t>
            </a:r>
            <a:r>
              <a:rPr lang="ru-RU" sz="3600" b="1" u="sng" dirty="0">
                <a:solidFill>
                  <a:srgbClr val="0070C0"/>
                </a:solidFill>
              </a:rPr>
              <a:t>для </a:t>
            </a:r>
            <a:r>
              <a:rPr lang="ru-RU" sz="3600" b="1" u="sng" dirty="0" err="1" smtClean="0">
                <a:solidFill>
                  <a:srgbClr val="0070C0"/>
                </a:solidFill>
              </a:rPr>
              <a:t>списування</a:t>
            </a:r>
            <a:endParaRPr lang="ru-RU" sz="3600" b="1" u="sng" dirty="0" smtClean="0">
              <a:solidFill>
                <a:srgbClr val="0070C0"/>
              </a:solidFill>
            </a:endParaRPr>
          </a:p>
          <a:p>
            <a:endParaRPr lang="ru-RU" sz="3600" b="1" u="sng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3600" b="1" dirty="0" smtClean="0">
                <a:solidFill>
                  <a:srgbClr val="0070C0"/>
                </a:solidFill>
              </a:rPr>
              <a:t>	</a:t>
            </a:r>
            <a:r>
              <a:rPr lang="ru-RU" sz="3600" b="1" i="1" dirty="0" smtClean="0">
                <a:solidFill>
                  <a:srgbClr val="7030A0"/>
                </a:solidFill>
              </a:rPr>
              <a:t>Спиши </a:t>
            </a:r>
            <a:r>
              <a:rPr lang="ru-RU" sz="3600" b="1" i="1" dirty="0">
                <a:solidFill>
                  <a:srgbClr val="7030A0"/>
                </a:solidFill>
              </a:rPr>
              <a:t>текст, </a:t>
            </a:r>
            <a:r>
              <a:rPr lang="ru-RU" sz="3600" b="1" i="1" dirty="0" err="1">
                <a:solidFill>
                  <a:srgbClr val="7030A0"/>
                </a:solidFill>
              </a:rPr>
              <a:t>вставляючи</a:t>
            </a:r>
            <a:r>
              <a:rPr lang="ru-RU" sz="3600" b="1" i="1" dirty="0">
                <a:solidFill>
                  <a:srgbClr val="7030A0"/>
                </a:solidFill>
              </a:rPr>
              <a:t> </a:t>
            </a:r>
            <a:r>
              <a:rPr lang="ru-RU" sz="3600" b="1" i="1" dirty="0" err="1">
                <a:solidFill>
                  <a:srgbClr val="7030A0"/>
                </a:solidFill>
              </a:rPr>
              <a:t>пропущені</a:t>
            </a:r>
            <a:r>
              <a:rPr lang="ru-RU" sz="3600" b="1" i="1" dirty="0">
                <a:solidFill>
                  <a:srgbClr val="7030A0"/>
                </a:solidFill>
              </a:rPr>
              <a:t> </a:t>
            </a:r>
            <a:r>
              <a:rPr lang="ru-RU" sz="3600" b="1" i="1" dirty="0" err="1">
                <a:solidFill>
                  <a:srgbClr val="7030A0"/>
                </a:solidFill>
              </a:rPr>
              <a:t>букви</a:t>
            </a:r>
            <a:r>
              <a:rPr lang="ru-RU" sz="3600" b="1" i="1" dirty="0">
                <a:solidFill>
                  <a:srgbClr val="7030A0"/>
                </a:solidFill>
              </a:rPr>
              <a:t>. В </a:t>
            </a:r>
            <a:r>
              <a:rPr lang="ru-RU" sz="3600" b="1" i="1" dirty="0" err="1">
                <a:solidFill>
                  <a:srgbClr val="7030A0"/>
                </a:solidFill>
              </a:rPr>
              <a:t>останньому</a:t>
            </a:r>
            <a:r>
              <a:rPr lang="ru-RU" sz="3600" b="1" i="1" dirty="0">
                <a:solidFill>
                  <a:srgbClr val="7030A0"/>
                </a:solidFill>
              </a:rPr>
              <a:t> </a:t>
            </a:r>
            <a:r>
              <a:rPr lang="ru-RU" sz="3600" b="1" i="1" dirty="0" err="1">
                <a:solidFill>
                  <a:srgbClr val="7030A0"/>
                </a:solidFill>
              </a:rPr>
              <a:t>реченні</a:t>
            </a:r>
            <a:r>
              <a:rPr lang="ru-RU" sz="3600" b="1" i="1" dirty="0">
                <a:solidFill>
                  <a:srgbClr val="7030A0"/>
                </a:solidFill>
              </a:rPr>
              <a:t> </a:t>
            </a:r>
            <a:r>
              <a:rPr lang="ru-RU" sz="3600" b="1" i="1" dirty="0" err="1">
                <a:solidFill>
                  <a:srgbClr val="7030A0"/>
                </a:solidFill>
              </a:rPr>
              <a:t>розділи</a:t>
            </a:r>
            <a:r>
              <a:rPr lang="ru-RU" sz="3600" b="1" i="1" dirty="0">
                <a:solidFill>
                  <a:srgbClr val="7030A0"/>
                </a:solidFill>
              </a:rPr>
              <a:t> слова і запиши </a:t>
            </a:r>
            <a:r>
              <a:rPr lang="ru-RU" sz="3600" b="1" i="1" dirty="0" err="1">
                <a:solidFill>
                  <a:srgbClr val="7030A0"/>
                </a:solidFill>
              </a:rPr>
              <a:t>їх</a:t>
            </a:r>
            <a:r>
              <a:rPr lang="ru-RU" sz="3600" b="1" i="1" dirty="0">
                <a:solidFill>
                  <a:srgbClr val="7030A0"/>
                </a:solidFill>
              </a:rPr>
              <a:t> </a:t>
            </a:r>
            <a:r>
              <a:rPr lang="ru-RU" sz="3600" b="1" i="1" dirty="0" err="1">
                <a:solidFill>
                  <a:srgbClr val="7030A0"/>
                </a:solidFill>
              </a:rPr>
              <a:t>окремо</a:t>
            </a:r>
            <a:r>
              <a:rPr lang="ru-RU" sz="3600" b="1" i="1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273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Симпатичные школьники перед доской | Премиум векторы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70" r="28703"/>
          <a:stretch/>
        </p:blipFill>
        <p:spPr bwMode="auto">
          <a:xfrm>
            <a:off x="703384" y="389940"/>
            <a:ext cx="10858499" cy="671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02.05.2022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67154" y="851605"/>
            <a:ext cx="1010236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>
                <a:solidFill>
                  <a:srgbClr val="FFFF00"/>
                </a:solidFill>
              </a:rPr>
              <a:t>САД</a:t>
            </a:r>
          </a:p>
          <a:p>
            <a:r>
              <a:rPr lang="uk-UA" sz="2800" dirty="0"/>
              <a:t>      </a:t>
            </a:r>
            <a:r>
              <a:rPr lang="uk-UA" sz="2800" dirty="0" smtClean="0"/>
              <a:t>	</a:t>
            </a:r>
            <a:r>
              <a:rPr lang="uk-UA" sz="2800" dirty="0" smtClean="0">
                <a:solidFill>
                  <a:schemeClr val="bg1">
                    <a:lumMod val="95000"/>
                  </a:schemeClr>
                </a:solidFill>
              </a:rPr>
              <a:t>Добре </a:t>
            </a:r>
            <a:r>
              <a:rPr lang="uk-UA" sz="2800" dirty="0" err="1">
                <a:solidFill>
                  <a:schemeClr val="bg1">
                    <a:lumMod val="95000"/>
                  </a:schemeClr>
                </a:solidFill>
              </a:rPr>
              <a:t>пр</a:t>
            </a:r>
            <a:r>
              <a:rPr lang="uk-UA" sz="2800" dirty="0">
                <a:solidFill>
                  <a:schemeClr val="bg1">
                    <a:lumMod val="95000"/>
                  </a:schemeClr>
                </a:solidFill>
              </a:rPr>
              <a:t>..</a:t>
            </a:r>
            <a:r>
              <a:rPr lang="uk-UA" sz="2800" dirty="0" err="1">
                <a:solidFill>
                  <a:schemeClr val="bg1">
                    <a:lumMod val="95000"/>
                  </a:schemeClr>
                </a:solidFill>
              </a:rPr>
              <a:t>йнялися</a:t>
            </a:r>
            <a:r>
              <a:rPr lang="uk-UA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uk-UA" sz="2800" dirty="0" err="1">
                <a:solidFill>
                  <a:schemeClr val="bg1">
                    <a:lumMod val="95000"/>
                  </a:schemeClr>
                </a:solidFill>
              </a:rPr>
              <a:t>д..рева</a:t>
            </a:r>
            <a:r>
              <a:rPr lang="uk-UA" sz="2800" dirty="0">
                <a:solidFill>
                  <a:schemeClr val="bg1">
                    <a:lumMod val="95000"/>
                  </a:schemeClr>
                </a:solidFill>
              </a:rPr>
              <a:t> в шкільному саду. </a:t>
            </a:r>
          </a:p>
          <a:p>
            <a:pPr indent="176213"/>
            <a:r>
              <a:rPr lang="uk-UA" sz="2800" dirty="0" smtClean="0">
                <a:solidFill>
                  <a:schemeClr val="bg1">
                    <a:lumMod val="95000"/>
                  </a:schemeClr>
                </a:solidFill>
              </a:rPr>
              <a:t>	Стоять </a:t>
            </a:r>
            <a:r>
              <a:rPr lang="uk-UA" sz="2800" dirty="0">
                <a:solidFill>
                  <a:schemeClr val="bg1">
                    <a:lumMod val="95000"/>
                  </a:schemeClr>
                </a:solidFill>
              </a:rPr>
              <a:t>стрункі куч..</a:t>
            </a:r>
            <a:r>
              <a:rPr lang="uk-UA" sz="2800" dirty="0" err="1">
                <a:solidFill>
                  <a:schemeClr val="bg1">
                    <a:lumMod val="95000"/>
                  </a:schemeClr>
                </a:solidFill>
              </a:rPr>
              <a:t>ряві</a:t>
            </a:r>
            <a:r>
              <a:rPr lang="uk-UA" sz="2800" dirty="0">
                <a:solidFill>
                  <a:schemeClr val="bg1">
                    <a:lumMod val="95000"/>
                  </a:schemeClr>
                </a:solidFill>
              </a:rPr>
              <a:t> яблуньки. Вони т..</a:t>
            </a:r>
            <a:r>
              <a:rPr lang="uk-UA" sz="2800" dirty="0" err="1">
                <a:solidFill>
                  <a:schemeClr val="bg1">
                    <a:lumMod val="95000"/>
                  </a:schemeClr>
                </a:solidFill>
              </a:rPr>
              <a:t>хенько</a:t>
            </a:r>
            <a:r>
              <a:rPr lang="uk-UA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uk-UA" sz="2800" dirty="0" err="1">
                <a:solidFill>
                  <a:schemeClr val="bg1">
                    <a:lumMod val="95000"/>
                  </a:schemeClr>
                </a:solidFill>
              </a:rPr>
              <a:t>ш..лестять</a:t>
            </a:r>
            <a:r>
              <a:rPr lang="uk-UA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uk-UA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indent="176213"/>
            <a:r>
              <a:rPr lang="uk-UA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uk-UA" sz="2800" dirty="0" smtClean="0">
                <a:solidFill>
                  <a:schemeClr val="bg1">
                    <a:lumMod val="95000"/>
                  </a:schemeClr>
                </a:solidFill>
              </a:rPr>
              <a:t>ніжними  л</a:t>
            </a:r>
            <a:r>
              <a:rPr lang="uk-UA" sz="2800" dirty="0">
                <a:solidFill>
                  <a:schemeClr val="bg1">
                    <a:lumMod val="95000"/>
                  </a:schemeClr>
                </a:solidFill>
              </a:rPr>
              <a:t>..</a:t>
            </a:r>
            <a:r>
              <a:rPr lang="uk-UA" sz="2800" dirty="0" err="1">
                <a:solidFill>
                  <a:schemeClr val="bg1">
                    <a:lumMod val="95000"/>
                  </a:schemeClr>
                </a:solidFill>
              </a:rPr>
              <a:t>сточками</a:t>
            </a:r>
            <a:r>
              <a:rPr lang="uk-UA" sz="2800" dirty="0">
                <a:solidFill>
                  <a:schemeClr val="bg1">
                    <a:lumMod val="95000"/>
                  </a:schemeClr>
                </a:solidFill>
              </a:rPr>
              <a:t>, ніби дякують за турботу. </a:t>
            </a:r>
          </a:p>
          <a:p>
            <a:r>
              <a:rPr lang="uk-UA" sz="2800" dirty="0" smtClean="0">
                <a:solidFill>
                  <a:schemeClr val="bg1">
                    <a:lumMod val="95000"/>
                  </a:schemeClr>
                </a:solidFill>
              </a:rPr>
              <a:t>	Колись </a:t>
            </a:r>
            <a:r>
              <a:rPr lang="uk-UA" sz="2800" dirty="0">
                <a:solidFill>
                  <a:schemeClr val="bg1">
                    <a:lumMod val="95000"/>
                  </a:schemeClr>
                </a:solidFill>
              </a:rPr>
              <a:t>тут був пустир, зарослий бур...</a:t>
            </a:r>
            <a:r>
              <a:rPr lang="uk-UA" sz="2800" dirty="0" err="1">
                <a:solidFill>
                  <a:schemeClr val="bg1">
                    <a:lumMod val="95000"/>
                  </a:schemeClr>
                </a:solidFill>
              </a:rPr>
              <a:t>ном</a:t>
            </a:r>
            <a:r>
              <a:rPr lang="uk-UA" sz="2800" dirty="0">
                <a:solidFill>
                  <a:schemeClr val="bg1">
                    <a:lumMod val="95000"/>
                  </a:schemeClr>
                </a:solidFill>
              </a:rPr>
              <a:t>. Але </a:t>
            </a:r>
            <a:r>
              <a:rPr lang="uk-UA" sz="2800" dirty="0" err="1">
                <a:solidFill>
                  <a:schemeClr val="bg1">
                    <a:lumMod val="95000"/>
                  </a:schemeClr>
                </a:solidFill>
              </a:rPr>
              <a:t>школ</a:t>
            </a:r>
            <a:r>
              <a:rPr lang="uk-UA" sz="2800" dirty="0">
                <a:solidFill>
                  <a:schemeClr val="bg1">
                    <a:lumMod val="95000"/>
                  </a:schemeClr>
                </a:solidFill>
              </a:rPr>
              <a:t>..</a:t>
            </a:r>
            <a:r>
              <a:rPr lang="uk-UA" sz="2800" dirty="0" err="1">
                <a:solidFill>
                  <a:schemeClr val="bg1">
                    <a:lumMod val="95000"/>
                  </a:schemeClr>
                </a:solidFill>
              </a:rPr>
              <a:t>рі</a:t>
            </a:r>
            <a:r>
              <a:rPr lang="uk-UA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uk-UA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uk-UA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uk-UA" sz="2800" dirty="0" smtClean="0">
                <a:solidFill>
                  <a:schemeClr val="bg1">
                    <a:lumMod val="95000"/>
                  </a:schemeClr>
                </a:solidFill>
              </a:rPr>
              <a:t>  оголосили </a:t>
            </a:r>
            <a:r>
              <a:rPr lang="uk-UA" sz="2800" dirty="0">
                <a:solidFill>
                  <a:schemeClr val="bg1">
                    <a:lumMod val="95000"/>
                  </a:schemeClr>
                </a:solidFill>
              </a:rPr>
              <a:t>війну бур'янам. В один із вихідних днів дітвора зібралася на шкіл..</a:t>
            </a:r>
            <a:r>
              <a:rPr lang="uk-UA" sz="2800" dirty="0" err="1">
                <a:solidFill>
                  <a:schemeClr val="bg1">
                    <a:lumMod val="95000"/>
                  </a:schemeClr>
                </a:solidFill>
              </a:rPr>
              <a:t>ному</a:t>
            </a:r>
            <a:r>
              <a:rPr lang="uk-UA" sz="2800" dirty="0">
                <a:solidFill>
                  <a:schemeClr val="bg1">
                    <a:lumMod val="95000"/>
                  </a:schemeClr>
                </a:solidFill>
              </a:rPr>
              <a:t> дворі.</a:t>
            </a:r>
          </a:p>
          <a:p>
            <a:r>
              <a:rPr lang="uk-UA" sz="2800" dirty="0" smtClean="0">
                <a:solidFill>
                  <a:schemeClr val="bg1">
                    <a:lumMod val="95000"/>
                  </a:schemeClr>
                </a:solidFill>
              </a:rPr>
              <a:t>	З </a:t>
            </a:r>
            <a:r>
              <a:rPr lang="uk-UA" sz="2800" dirty="0">
                <a:solidFill>
                  <a:schemeClr val="bg1">
                    <a:lumMod val="95000"/>
                  </a:schemeClr>
                </a:solidFill>
              </a:rPr>
              <a:t>лопатами та граблями вони рушили у бій. Вирвали з корі....ям будяки, перекопали весь пустир і посадили молоді д..</a:t>
            </a:r>
            <a:r>
              <a:rPr lang="uk-UA" sz="2800" dirty="0" err="1">
                <a:solidFill>
                  <a:schemeClr val="bg1">
                    <a:lumMod val="95000"/>
                  </a:schemeClr>
                </a:solidFill>
              </a:rPr>
              <a:t>ревця</a:t>
            </a:r>
            <a:r>
              <a:rPr lang="uk-UA" sz="2800" dirty="0">
                <a:solidFill>
                  <a:schemeClr val="bg1">
                    <a:lumMod val="95000"/>
                  </a:schemeClr>
                </a:solidFill>
              </a:rPr>
              <a:t>. Дбайливо доглядали за ними. </a:t>
            </a:r>
          </a:p>
          <a:p>
            <a:r>
              <a:rPr lang="uk-UA" sz="28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uk-UA" sz="2800" dirty="0" err="1" smtClean="0">
                <a:solidFill>
                  <a:schemeClr val="bg1">
                    <a:lumMod val="95000"/>
                  </a:schemeClr>
                </a:solidFill>
              </a:rPr>
              <a:t>Ізаразшумлятьмолодіяблунькивеликогосаду</a:t>
            </a:r>
            <a:r>
              <a:rPr lang="uk-UA" sz="28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643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Симпатичные школьники перед доской | Премиум векторы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05" r="28406"/>
          <a:stretch/>
        </p:blipFill>
        <p:spPr bwMode="auto">
          <a:xfrm>
            <a:off x="1389185" y="1443440"/>
            <a:ext cx="9442938" cy="520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02.05.2022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3355596" y="494531"/>
            <a:ext cx="8732066" cy="68656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09500" y="2003767"/>
            <a:ext cx="89148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 smtClean="0">
                <a:solidFill>
                  <a:schemeClr val="bg1">
                    <a:lumMod val="95000"/>
                  </a:schemeClr>
                </a:solidFill>
              </a:rPr>
              <a:t>Перевірте виконану роботу.</a:t>
            </a:r>
          </a:p>
          <a:p>
            <a:endParaRPr lang="uk-UA" sz="28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uk-UA" sz="2800" b="1" dirty="0" smtClean="0">
                <a:solidFill>
                  <a:schemeClr val="bg1">
                    <a:lumMod val="95000"/>
                  </a:schemeClr>
                </a:solidFill>
              </a:rPr>
              <a:t>Фото </a:t>
            </a:r>
            <a:r>
              <a:rPr lang="uk-UA" sz="2800" b="1" dirty="0">
                <a:solidFill>
                  <a:schemeClr val="bg1">
                    <a:lumMod val="95000"/>
                  </a:schemeClr>
                </a:solidFill>
              </a:rPr>
              <a:t>виконаних робіт </a:t>
            </a:r>
            <a:r>
              <a:rPr lang="uk-UA" sz="2800" b="1" dirty="0" smtClean="0">
                <a:solidFill>
                  <a:schemeClr val="bg1">
                    <a:lumMod val="95000"/>
                  </a:schemeClr>
                </a:solidFill>
              </a:rPr>
              <a:t>надсилайте </a:t>
            </a:r>
            <a:r>
              <a:rPr lang="uk-UA" sz="2800" b="1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Human </a:t>
            </a:r>
            <a:r>
              <a:rPr lang="uk-UA" sz="2800" b="1" dirty="0" smtClean="0">
                <a:solidFill>
                  <a:schemeClr val="bg1">
                    <a:lumMod val="95000"/>
                  </a:schemeClr>
                </a:solidFill>
              </a:rPr>
              <a:t>або 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Viber.</a:t>
            </a:r>
          </a:p>
          <a:p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uk-UA" sz="2800" b="1" dirty="0">
                <a:solidFill>
                  <a:srgbClr val="FFC000"/>
                </a:solidFill>
              </a:rPr>
              <a:t>БАЖАЮ УСПІХІВ У ВИКОНАННІ РОБОТИ!</a:t>
            </a:r>
          </a:p>
        </p:txBody>
      </p:sp>
    </p:spTree>
    <p:extLst>
      <p:ext uri="{BB962C8B-B14F-4D97-AF65-F5344CB8AC3E}">
        <p14:creationId xmlns:p14="http://schemas.microsoft.com/office/powerpoint/2010/main" val="40056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2"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1"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2"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31"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02.05.2022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листи».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97109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17339</TotalTime>
  <Words>174</Words>
  <Application>Microsoft Office PowerPoint</Application>
  <PresentationFormat>Широкоэкранный</PresentationFormat>
  <Paragraphs>66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1124</cp:revision>
  <dcterms:created xsi:type="dcterms:W3CDTF">2018-01-05T16:38:53Z</dcterms:created>
  <dcterms:modified xsi:type="dcterms:W3CDTF">2022-05-02T16:50:38Z</dcterms:modified>
</cp:coreProperties>
</file>