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1696" r:id="rId3"/>
    <p:sldId id="3116" r:id="rId4"/>
    <p:sldId id="3195" r:id="rId5"/>
    <p:sldId id="3196" r:id="rId6"/>
    <p:sldId id="3197" r:id="rId7"/>
    <p:sldId id="3198" r:id="rId8"/>
    <p:sldId id="3199" r:id="rId9"/>
    <p:sldId id="3200" r:id="rId10"/>
    <p:sldId id="3201" r:id="rId11"/>
    <p:sldId id="3202" r:id="rId12"/>
    <p:sldId id="2489" r:id="rId13"/>
    <p:sldId id="956" r:id="rId14"/>
    <p:sldId id="888" r:id="rId15"/>
    <p:sldId id="3030" r:id="rId16"/>
    <p:sldId id="3203" r:id="rId17"/>
    <p:sldId id="3182" r:id="rId18"/>
    <p:sldId id="3183" r:id="rId19"/>
    <p:sldId id="3204" r:id="rId20"/>
    <p:sldId id="2907" r:id="rId21"/>
    <p:sldId id="3206" r:id="rId22"/>
    <p:sldId id="3117" r:id="rId23"/>
    <p:sldId id="3205" r:id="rId24"/>
    <p:sldId id="965" r:id="rId25"/>
    <p:sldId id="227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116"/>
            <p14:sldId id="3195"/>
            <p14:sldId id="3196"/>
            <p14:sldId id="3197"/>
            <p14:sldId id="3198"/>
            <p14:sldId id="3199"/>
            <p14:sldId id="3200"/>
            <p14:sldId id="3201"/>
            <p14:sldId id="3202"/>
            <p14:sldId id="2489"/>
            <p14:sldId id="956"/>
            <p14:sldId id="888"/>
            <p14:sldId id="3030"/>
            <p14:sldId id="3203"/>
            <p14:sldId id="3182"/>
            <p14:sldId id="3183"/>
            <p14:sldId id="3204"/>
            <p14:sldId id="2907"/>
            <p14:sldId id="3206"/>
            <p14:sldId id="3117"/>
            <p14:sldId id="3205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008000"/>
    <a:srgbClr val="BA1CBA"/>
    <a:srgbClr val="FF3131"/>
    <a:srgbClr val="1694E9"/>
    <a:srgbClr val="FF6600"/>
    <a:srgbClr val="006600"/>
    <a:srgbClr val="00F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1" autoAdjust="0"/>
    <p:restoredTop sz="96374" autoAdjust="0"/>
  </p:normalViewPr>
  <p:slideViewPr>
    <p:cSldViewPr snapToGrid="0">
      <p:cViewPr varScale="1">
        <p:scale>
          <a:sx n="69" d="100"/>
          <a:sy n="69" d="100"/>
        </p:scale>
        <p:origin x="6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" Type="http://schemas.openxmlformats.org/officeDocument/2006/relationships/image" Target="../media/image39.jpe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" Type="http://schemas.openxmlformats.org/officeDocument/2006/relationships/image" Target="../media/image39.jpe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" Type="http://schemas.openxmlformats.org/officeDocument/2006/relationships/image" Target="../media/image39.jpe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" Type="http://schemas.openxmlformats.org/officeDocument/2006/relationships/image" Target="../media/image39.jpe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" Type="http://schemas.openxmlformats.org/officeDocument/2006/relationships/image" Target="../media/image39.jpe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2" Type="http://schemas.openxmlformats.org/officeDocument/2006/relationships/image" Target="../media/image41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1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3" Type="http://schemas.openxmlformats.org/officeDocument/2006/relationships/image" Target="../media/image7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" Type="http://schemas.openxmlformats.org/officeDocument/2006/relationships/image" Target="../media/image63.png"/><Relationship Id="rId16" Type="http://schemas.openxmlformats.org/officeDocument/2006/relationships/image" Target="../media/image40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14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.png"/><Relationship Id="rId21" Type="http://schemas.openxmlformats.org/officeDocument/2006/relationships/image" Target="../media/image9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5" Type="http://schemas.openxmlformats.org/officeDocument/2006/relationships/image" Target="../media/image95.png"/><Relationship Id="rId2" Type="http://schemas.openxmlformats.org/officeDocument/2006/relationships/image" Target="../media/image87.png"/><Relationship Id="rId16" Type="http://schemas.openxmlformats.org/officeDocument/2006/relationships/image" Target="../media/image40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9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14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9" Type="http://schemas.openxmlformats.org/officeDocument/2006/relationships/image" Target="../media/image123.png"/><Relationship Id="rId3" Type="http://schemas.openxmlformats.org/officeDocument/2006/relationships/image" Target="../media/image7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2" Type="http://schemas.openxmlformats.org/officeDocument/2006/relationships/image" Target="../media/image87.png"/><Relationship Id="rId16" Type="http://schemas.openxmlformats.org/officeDocument/2006/relationships/image" Target="../media/image4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10" Type="http://schemas.openxmlformats.org/officeDocument/2006/relationships/image" Target="../media/image1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138</a:t>
            </a:r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-140</a:t>
            </a:r>
            <a:endParaRPr lang="ru-RU" sz="2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1877938"/>
            <a:ext cx="619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Закріплення знань учнів. Вправи і задачі на застосування вивчених випадків арифметичних дій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16563" y="2716418"/>
            <a:ext cx="56605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5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965E70-7E20-4BC5-8564-EE112F824C7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139" y="981614"/>
            <a:ext cx="3617323" cy="1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 - 8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2534" y="1516697"/>
            <a:ext cx="1697705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34" y="1619964"/>
            <a:ext cx="17620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510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163563" y="1538935"/>
            <a:ext cx="1260173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2490709" y="1664221"/>
            <a:ext cx="7104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741905" y="1538935"/>
            <a:ext cx="1697705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741906" y="1642202"/>
            <a:ext cx="17620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5825285" y="1516916"/>
            <a:ext cx="1260173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6152431" y="1642202"/>
            <a:ext cx="7104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7398567" y="1556307"/>
            <a:ext cx="1697705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398568" y="1659574"/>
            <a:ext cx="17620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46</a:t>
            </a:r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9423143" y="1544890"/>
            <a:ext cx="1260173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9487397" y="1670176"/>
            <a:ext cx="12362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06382" y="1595969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220392" y="1619865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5403058" y="1556572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6868723" y="1509049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9004251" y="1619864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0662175" y="1560865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2310154" y="3722334"/>
            <a:ext cx="6145958" cy="15603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2940986" y="3875893"/>
            <a:ext cx="477530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47" grpId="0"/>
      <p:bldP spid="70" grpId="0"/>
      <p:bldP spid="72" grpId="0"/>
      <p:bldP spid="74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2534" y="1516697"/>
            <a:ext cx="1697705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535" y="1619964"/>
            <a:ext cx="17620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64</a:t>
            </a:r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163563" y="1538935"/>
            <a:ext cx="1260173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2490709" y="1664221"/>
            <a:ext cx="7104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741905" y="1538935"/>
            <a:ext cx="1697705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741906" y="1642202"/>
            <a:ext cx="17620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5825285" y="1516916"/>
            <a:ext cx="1260173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6152431" y="1642202"/>
            <a:ext cx="7104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7398567" y="1556307"/>
            <a:ext cx="1697705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398568" y="1659574"/>
            <a:ext cx="17620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42</a:t>
            </a:r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9423143" y="1544890"/>
            <a:ext cx="1260173" cy="1560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9487397" y="1670176"/>
            <a:ext cx="12362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06382" y="1595969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3220392" y="1619865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5403058" y="1556572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6868723" y="1509049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9004251" y="1619864"/>
            <a:ext cx="458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0662175" y="1560865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2310154" y="3722334"/>
            <a:ext cx="6145958" cy="15603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2940986" y="3875893"/>
            <a:ext cx="477530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r>
              <a:rPr lang="uk-UA" sz="8000" b="1" cap="none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</a:t>
            </a:r>
            <a:endParaRPr lang="ru-RU" sz="8000" b="1" cap="none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3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47" grpId="0"/>
      <p:bldP spid="70" grpId="0"/>
      <p:bldP spid="72" grpId="0"/>
      <p:bldP spid="74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Перше число </a:t>
            </a:r>
            <a:r>
              <a:rPr lang="uk-UA" sz="2000" b="1" i="1" dirty="0">
                <a:solidFill>
                  <a:schemeClr val="bg1"/>
                </a:solidFill>
              </a:rPr>
              <a:t>а</a:t>
            </a:r>
            <a:r>
              <a:rPr lang="uk-UA" sz="2000" b="1" dirty="0">
                <a:solidFill>
                  <a:schemeClr val="bg1"/>
                </a:solidFill>
              </a:rPr>
              <a:t>, а друге – у 3 рази більше. Знайди різницю цих чисел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609500" y="1368660"/>
            <a:ext cx="9422935" cy="91711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перше число</a:t>
            </a:r>
            <a:endParaRPr lang="uk-UA" sz="8000" b="1" i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609501" y="2308966"/>
            <a:ext cx="9422934" cy="91711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3 – друге число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609501" y="3248289"/>
            <a:ext cx="9422934" cy="91711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∙ 2 </a:t>
            </a:r>
          </a:p>
        </p:txBody>
      </p:sp>
    </p:spTree>
    <p:extLst>
      <p:ext uri="{BB962C8B-B14F-4D97-AF65-F5344CB8AC3E}">
        <p14:creationId xmlns:p14="http://schemas.microsoft.com/office/powerpoint/2010/main" val="5712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87624" y="1368660"/>
            <a:ext cx="10564329" cy="17664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За 10 хв за допомогою фільтра можна очистити 2 л води. Скільки літрів води можна очистити двома такими фільтрами за 20 хв?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87624" y="3274965"/>
            <a:ext cx="5710335" cy="9424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 + 2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5374434" y="3274965"/>
            <a:ext cx="6477520" cy="9424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(л) –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за 20 хв 1 фільтр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87624" y="4330160"/>
            <a:ext cx="5710335" cy="9424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+ 4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374433" y="4330160"/>
            <a:ext cx="6477521" cy="9424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 (л) –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за 20 хв 2 фільтри</a:t>
            </a:r>
          </a:p>
        </p:txBody>
      </p:sp>
    </p:spTree>
    <p:extLst>
      <p:ext uri="{BB962C8B-B14F-4D97-AF65-F5344CB8AC3E}">
        <p14:creationId xmlns:p14="http://schemas.microsoft.com/office/powerpoint/2010/main" val="13883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24947" y="1368660"/>
            <a:ext cx="10527006" cy="375197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Один насос викачує 30 т води за 15 год, а інший – за 10 год. За скільки годин насоси викачають цю воду, якщо працюватимуть разом?</a:t>
            </a:r>
          </a:p>
        </p:txBody>
      </p:sp>
    </p:spTree>
    <p:extLst>
      <p:ext uri="{BB962C8B-B14F-4D97-AF65-F5344CB8AC3E}">
        <p14:creationId xmlns:p14="http://schemas.microsoft.com/office/powerpoint/2010/main" val="20151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r>
              <a:rPr lang="uk-UA" sz="4000" b="1" dirty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39415" y="22555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(т) – 1 насос за 1 год;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641" y="4904282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31970" y="299962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(т) – 2 насос за 1 год;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8888" y="2381920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6724" y="2296986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560898" y="5317099"/>
            <a:ext cx="886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6 год насоси викачають цю воду, якщо працюватимуть разом.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3605" y="1022049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0191" y="1495629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1034" y="2265623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5661" y="227583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6056" y="297294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grpSp>
        <p:nvGrpSpPr>
          <p:cNvPr id="124" name="Группа 123"/>
          <p:cNvGrpSpPr/>
          <p:nvPr/>
        </p:nvGrpSpPr>
        <p:grpSpPr>
          <a:xfrm>
            <a:off x="2550322" y="2258083"/>
            <a:ext cx="408812" cy="542922"/>
            <a:chOff x="2361639" y="2985697"/>
            <a:chExt cx="408812" cy="542922"/>
          </a:xfrm>
        </p:grpSpPr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6" name="Рисунок 1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0768" y="3133666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4570" y="2965492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8604" y="3048732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7541" y="3027577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2847" y="3000083"/>
            <a:ext cx="463844" cy="58925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542202" y="3009829"/>
            <a:ext cx="408812" cy="542922"/>
            <a:chOff x="2361639" y="2985697"/>
            <a:chExt cx="408812" cy="542922"/>
          </a:xfrm>
        </p:grpSpPr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3711183"/>
            <a:ext cx="470473" cy="58694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364213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4458578"/>
            <a:ext cx="470473" cy="58694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438453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0322" y="3717238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3733968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4570" y="4451123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2847" y="4485714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7585" y="3886409"/>
            <a:ext cx="278475" cy="25091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837" y="3873613"/>
            <a:ext cx="421206" cy="2765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5992" y="3730351"/>
            <a:ext cx="463844" cy="5892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528602" y="3749352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(т) – два насос за 1 год;</a:t>
            </a:r>
          </a:p>
        </p:txBody>
      </p: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4979" y="4623863"/>
            <a:ext cx="278475" cy="25091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7125" y="4507566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1752" y="4517774"/>
            <a:ext cx="463844" cy="589254"/>
          </a:xfrm>
          <a:prstGeom prst="rect">
            <a:avLst/>
          </a:prstGeom>
        </p:spPr>
      </p:pic>
      <p:grpSp>
        <p:nvGrpSpPr>
          <p:cNvPr id="114" name="Группа 113"/>
          <p:cNvGrpSpPr/>
          <p:nvPr/>
        </p:nvGrpSpPr>
        <p:grpSpPr>
          <a:xfrm>
            <a:off x="2533781" y="4504879"/>
            <a:ext cx="408812" cy="542922"/>
            <a:chOff x="2361639" y="2985697"/>
            <a:chExt cx="408812" cy="542922"/>
          </a:xfrm>
        </p:grpSpPr>
        <p:pic>
          <p:nvPicPr>
            <p:cNvPr id="115" name="Рисунок 1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6" name="Рисунок 11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7694" y="4504879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(год) </a:t>
            </a:r>
          </a:p>
        </p:txBody>
      </p: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97" grpId="0"/>
      <p:bldP spid="102" grpId="0"/>
      <p:bldP spid="110" grpId="0"/>
      <p:bldP spid="1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483" y="1225428"/>
            <a:ext cx="11960662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обчислення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2764" y="1013561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8940" y="1554487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9516" y="1572204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0000" y="1554655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7582" y="2410942"/>
            <a:ext cx="503493" cy="63962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6437" y="2410942"/>
            <a:ext cx="503493" cy="63962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1482" y="2379382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340" y="2535234"/>
            <a:ext cx="312609" cy="281666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7180" y="2358653"/>
            <a:ext cx="545931" cy="681083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252" y="2389850"/>
            <a:ext cx="545931" cy="681083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7692" y="2402087"/>
            <a:ext cx="545931" cy="68108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4829" y="2455815"/>
            <a:ext cx="408812" cy="418784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5791" y="2618072"/>
            <a:ext cx="408812" cy="418784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6699" y="2402088"/>
            <a:ext cx="545931" cy="68108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259" y="2404891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0855" y="2431310"/>
            <a:ext cx="503493" cy="639623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6235" y="2569098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7766" y="2356255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7582" y="3254281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113" y="3248065"/>
            <a:ext cx="503493" cy="63962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1812" y="3386706"/>
            <a:ext cx="312609" cy="28166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9930" y="3214804"/>
            <a:ext cx="545931" cy="68108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252" y="3233189"/>
            <a:ext cx="545931" cy="68108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442" y="3258238"/>
            <a:ext cx="545931" cy="68108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252" y="3333140"/>
            <a:ext cx="408812" cy="418784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0014" y="3233189"/>
            <a:ext cx="545931" cy="68108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4884" y="3286886"/>
            <a:ext cx="503493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641" y="3441761"/>
            <a:ext cx="421206" cy="276501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516" y="3212406"/>
            <a:ext cx="503493" cy="639623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3268" y="2410942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0034" y="2545798"/>
            <a:ext cx="312609" cy="281666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2534" y="2379382"/>
            <a:ext cx="545931" cy="681083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7938" y="2389850"/>
            <a:ext cx="545931" cy="681083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53046" y="2422816"/>
            <a:ext cx="545931" cy="681083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0515" y="2455815"/>
            <a:ext cx="408812" cy="418784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1477" y="2618072"/>
            <a:ext cx="408812" cy="418784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2385" y="2402088"/>
            <a:ext cx="545931" cy="681083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2945" y="2404891"/>
            <a:ext cx="503493" cy="639623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6541" y="2431310"/>
            <a:ext cx="503493" cy="639623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23120" y="2376984"/>
            <a:ext cx="503493" cy="639623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2129" y="2497956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330" y="1305254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0194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8070" y="1173630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8479" y="1088832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937" y="115290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5574" y="1145335"/>
            <a:ext cx="541936" cy="67609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86047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2084" y="1137211"/>
            <a:ext cx="502215" cy="6379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1742474" y="1209644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39" name="Группа 138"/>
          <p:cNvGrpSpPr/>
          <p:nvPr/>
        </p:nvGrpSpPr>
        <p:grpSpPr>
          <a:xfrm>
            <a:off x="4285889" y="1194234"/>
            <a:ext cx="408812" cy="542922"/>
            <a:chOff x="2361639" y="2985697"/>
            <a:chExt cx="408812" cy="542922"/>
          </a:xfrm>
        </p:grpSpPr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1" name="Рисунок 14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476" y="2169458"/>
            <a:ext cx="312609" cy="281666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9216" y="2037834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083" y="2017104"/>
            <a:ext cx="541936" cy="676099"/>
          </a:xfrm>
          <a:prstGeom prst="rect">
            <a:avLst/>
          </a:prstGeom>
        </p:spPr>
      </p:pic>
      <p:grpSp>
        <p:nvGrpSpPr>
          <p:cNvPr id="146" name="Группа 145"/>
          <p:cNvGrpSpPr/>
          <p:nvPr/>
        </p:nvGrpSpPr>
        <p:grpSpPr>
          <a:xfrm>
            <a:off x="1753620" y="2073848"/>
            <a:ext cx="408812" cy="542922"/>
            <a:chOff x="2361639" y="2985697"/>
            <a:chExt cx="408812" cy="542922"/>
          </a:xfrm>
        </p:grpSpPr>
        <p:pic>
          <p:nvPicPr>
            <p:cNvPr id="150" name="Рисунок 14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5" name="Рисунок 15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8642" y="2003142"/>
            <a:ext cx="502215" cy="63799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26899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9741" y="2972865"/>
            <a:ext cx="312609" cy="281666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9216" y="2867346"/>
            <a:ext cx="502215" cy="6379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083" y="2846616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8642" y="2832654"/>
            <a:ext cx="502215" cy="6379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228" y="2956348"/>
            <a:ext cx="408812" cy="418784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36233" y="354494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9689" y="3827818"/>
            <a:ext cx="312609" cy="281666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9164" y="3722299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083" y="3703248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2375" y="4702107"/>
            <a:ext cx="312609" cy="281666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4115" y="4570483"/>
            <a:ext cx="502215" cy="63799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4524" y="4485685"/>
            <a:ext cx="541936" cy="6760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9982" y="4549753"/>
            <a:ext cx="541936" cy="6760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1619" y="4542188"/>
            <a:ext cx="541936" cy="676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8129" y="4534064"/>
            <a:ext cx="502215" cy="637999"/>
          </a:xfrm>
          <a:prstGeom prst="rect">
            <a:avLst/>
          </a:prstGeom>
        </p:spPr>
      </p:pic>
      <p:grpSp>
        <p:nvGrpSpPr>
          <p:cNvPr id="208" name="Группа 207"/>
          <p:cNvGrpSpPr/>
          <p:nvPr/>
        </p:nvGrpSpPr>
        <p:grpSpPr>
          <a:xfrm>
            <a:off x="2158519" y="4606497"/>
            <a:ext cx="408812" cy="542922"/>
            <a:chOff x="2361639" y="2985697"/>
            <a:chExt cx="408812" cy="542922"/>
          </a:xfrm>
        </p:grpSpPr>
        <p:pic>
          <p:nvPicPr>
            <p:cNvPr id="209" name="Рисунок 2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0" name="Рисунок 20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211" name="Группа 210"/>
          <p:cNvGrpSpPr/>
          <p:nvPr/>
        </p:nvGrpSpPr>
        <p:grpSpPr>
          <a:xfrm>
            <a:off x="4701934" y="4591087"/>
            <a:ext cx="408812" cy="542922"/>
            <a:chOff x="2361639" y="2985697"/>
            <a:chExt cx="408812" cy="542922"/>
          </a:xfrm>
        </p:grpSpPr>
        <p:pic>
          <p:nvPicPr>
            <p:cNvPr id="212" name="Рисунок 2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3" name="Рисунок 21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181" y="4578367"/>
            <a:ext cx="502215" cy="637999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3100" y="4559316"/>
            <a:ext cx="541936" cy="676099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8379" y="5561019"/>
            <a:ext cx="312609" cy="281666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9545" y="5394703"/>
            <a:ext cx="502215" cy="63799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9703" y="5378206"/>
            <a:ext cx="502215" cy="63799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7698" y="1291778"/>
            <a:ext cx="312609" cy="2816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58826" y="9972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0611" y="1151439"/>
            <a:ext cx="502215" cy="637999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5483" y="1145335"/>
            <a:ext cx="502215" cy="63799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0355" y="1145335"/>
            <a:ext cx="502215" cy="63799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5550" y="1152900"/>
            <a:ext cx="502215" cy="637999"/>
          </a:xfrm>
          <a:prstGeom prst="rect">
            <a:avLst/>
          </a:prstGeom>
        </p:spPr>
      </p:pic>
      <p:grpSp>
        <p:nvGrpSpPr>
          <p:cNvPr id="225" name="Группа 224"/>
          <p:cNvGrpSpPr/>
          <p:nvPr/>
        </p:nvGrpSpPr>
        <p:grpSpPr>
          <a:xfrm>
            <a:off x="7734178" y="1164284"/>
            <a:ext cx="408812" cy="542922"/>
            <a:chOff x="2361639" y="2985697"/>
            <a:chExt cx="408812" cy="542922"/>
          </a:xfrm>
        </p:grpSpPr>
        <p:pic>
          <p:nvPicPr>
            <p:cNvPr id="226" name="Рисунок 22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27" name="Рисунок 22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7023" y="1232517"/>
            <a:ext cx="408812" cy="418784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2176" y="2154375"/>
            <a:ext cx="312609" cy="281666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184387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1757" y="1998060"/>
            <a:ext cx="502215" cy="6379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7867" y="1989668"/>
            <a:ext cx="502215" cy="63799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750" y="1996905"/>
            <a:ext cx="502215" cy="637999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6945" y="2004470"/>
            <a:ext cx="502215" cy="63799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8169" y="2079138"/>
            <a:ext cx="408812" cy="418784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2176" y="2996310"/>
            <a:ext cx="312609" cy="281666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268580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1757" y="2839995"/>
            <a:ext cx="502215" cy="63799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750" y="2838840"/>
            <a:ext cx="502215" cy="63799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8169" y="2921073"/>
            <a:ext cx="408812" cy="418784"/>
          </a:xfrm>
          <a:prstGeom prst="rect">
            <a:avLst/>
          </a:prstGeom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7056" y="2145761"/>
            <a:ext cx="408812" cy="418784"/>
          </a:xfrm>
          <a:prstGeom prst="rect">
            <a:avLst/>
          </a:prstGeom>
        </p:spPr>
      </p:pic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5342" y="2846740"/>
            <a:ext cx="502215" cy="637999"/>
          </a:xfrm>
          <a:prstGeom prst="rect">
            <a:avLst/>
          </a:prstGeom>
        </p:spPr>
      </p:pic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7053" y="3857707"/>
            <a:ext cx="312609" cy="281666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69972" y="354225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1844" y="3703248"/>
            <a:ext cx="502215" cy="637999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0611" y="3686963"/>
            <a:ext cx="502215" cy="637999"/>
          </a:xfrm>
          <a:prstGeom prst="rect">
            <a:avLst/>
          </a:prstGeom>
        </p:spPr>
      </p:pic>
      <p:pic>
        <p:nvPicPr>
          <p:cNvPr id="267" name="Рисунок 2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4203" y="3694863"/>
            <a:ext cx="502215" cy="637999"/>
          </a:xfrm>
          <a:prstGeom prst="rect">
            <a:avLst/>
          </a:prstGeom>
        </p:spPr>
      </p:pic>
      <p:grpSp>
        <p:nvGrpSpPr>
          <p:cNvPr id="268" name="Группа 267"/>
          <p:cNvGrpSpPr/>
          <p:nvPr/>
        </p:nvGrpSpPr>
        <p:grpSpPr>
          <a:xfrm>
            <a:off x="8153677" y="3734501"/>
            <a:ext cx="408812" cy="542922"/>
            <a:chOff x="2361639" y="2985697"/>
            <a:chExt cx="408812" cy="542922"/>
          </a:xfrm>
        </p:grpSpPr>
        <p:pic>
          <p:nvPicPr>
            <p:cNvPr id="269" name="Рисунок 2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70" name="Рисунок 2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8199" y="4694475"/>
            <a:ext cx="312609" cy="281666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81118" y="43790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1757" y="4523731"/>
            <a:ext cx="502215" cy="63799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7728" y="5517204"/>
            <a:ext cx="312609" cy="281666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0641" y="5376865"/>
            <a:ext cx="502215" cy="63799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5513" y="5370761"/>
            <a:ext cx="502215" cy="6379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0385" y="5370761"/>
            <a:ext cx="502215" cy="63799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5580" y="5378326"/>
            <a:ext cx="502215" cy="637999"/>
          </a:xfrm>
          <a:prstGeom prst="rect">
            <a:avLst/>
          </a:prstGeom>
        </p:spPr>
      </p:pic>
      <p:grpSp>
        <p:nvGrpSpPr>
          <p:cNvPr id="322" name="Группа 321"/>
          <p:cNvGrpSpPr/>
          <p:nvPr/>
        </p:nvGrpSpPr>
        <p:grpSpPr>
          <a:xfrm>
            <a:off x="7744208" y="5389710"/>
            <a:ext cx="408812" cy="542922"/>
            <a:chOff x="2361639" y="2985697"/>
            <a:chExt cx="408812" cy="542922"/>
          </a:xfrm>
        </p:grpSpPr>
        <p:pic>
          <p:nvPicPr>
            <p:cNvPr id="323" name="Рисунок 3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24" name="Рисунок 3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7053" y="5457943"/>
            <a:ext cx="408812" cy="418784"/>
          </a:xfrm>
          <a:prstGeom prst="rect">
            <a:avLst/>
          </a:prstGeom>
        </p:spPr>
      </p:pic>
      <p:pic>
        <p:nvPicPr>
          <p:cNvPr id="326" name="Рисунок 3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1774" y="5378206"/>
            <a:ext cx="502215" cy="637999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1021" y="6366891"/>
            <a:ext cx="312609" cy="281666"/>
          </a:xfrm>
          <a:prstGeom prst="rect">
            <a:avLst/>
          </a:prstGeom>
        </p:spPr>
      </p:pic>
      <p:pic>
        <p:nvPicPr>
          <p:cNvPr id="328" name="Рисунок 3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0595" y="6209421"/>
            <a:ext cx="502215" cy="637999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4187" y="6217321"/>
            <a:ext cx="502215" cy="637999"/>
          </a:xfrm>
          <a:prstGeom prst="rect">
            <a:avLst/>
          </a:prstGeom>
        </p:spPr>
      </p:pic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4203" y="6210317"/>
            <a:ext cx="502215" cy="637999"/>
          </a:xfrm>
          <a:prstGeom prst="rect">
            <a:avLst/>
          </a:prstGeom>
        </p:spPr>
      </p:pic>
      <p:pic>
        <p:nvPicPr>
          <p:cNvPr id="331" name="Рисунок 3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7795" y="6218217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48" grpId="0"/>
      <p:bldP spid="167" grpId="0"/>
      <p:bldP spid="191" grpId="0"/>
      <p:bldP spid="220" grpId="0"/>
      <p:bldP spid="230" grpId="0"/>
      <p:bldP spid="240" grpId="0"/>
      <p:bldP spid="262" grpId="0"/>
      <p:bldP spid="2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330" y="1305254"/>
            <a:ext cx="312609" cy="28166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57458" y="101928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201" y="1177054"/>
            <a:ext cx="502215" cy="6379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1156324"/>
            <a:ext cx="541936" cy="67609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975" y="1156258"/>
            <a:ext cx="502215" cy="6379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2179731" y="1162755"/>
            <a:ext cx="408812" cy="542922"/>
            <a:chOff x="2361639" y="2985697"/>
            <a:chExt cx="408812" cy="542922"/>
          </a:xfrm>
        </p:grpSpPr>
        <p:pic>
          <p:nvPicPr>
            <p:cNvPr id="137" name="Рисунок 13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3636" y="1175373"/>
            <a:ext cx="502215" cy="6379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4641" y="1356121"/>
            <a:ext cx="421206" cy="276501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5774" y="1152729"/>
            <a:ext cx="502215" cy="6379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0960" y="2136967"/>
            <a:ext cx="312609" cy="28166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492088" y="185099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3683" y="2043437"/>
            <a:ext cx="502215" cy="6379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7688" y="1986405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0230" y="2011936"/>
            <a:ext cx="502215" cy="6379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271" y="2187834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7660" y="2016366"/>
            <a:ext cx="502215" cy="6379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6858" y="3019196"/>
            <a:ext cx="312609" cy="281666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04374" y="272495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4442" y="2897799"/>
            <a:ext cx="502215" cy="6379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8447" y="2840767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637" y="2848704"/>
            <a:ext cx="502215" cy="6379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8678" y="3024602"/>
            <a:ext cx="421206" cy="276501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7067" y="2853134"/>
            <a:ext cx="502215" cy="6379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1321" y="3853788"/>
            <a:ext cx="312609" cy="281666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8837" y="355954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1020" y="3745184"/>
            <a:ext cx="502215" cy="6379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4442" y="3688746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330" y="4678688"/>
            <a:ext cx="312609" cy="281666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201" y="4550488"/>
            <a:ext cx="502215" cy="6379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4529758"/>
            <a:ext cx="541936" cy="6760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3902" y="4532636"/>
            <a:ext cx="502215" cy="637999"/>
          </a:xfrm>
          <a:prstGeom prst="rect">
            <a:avLst/>
          </a:prstGeom>
        </p:spPr>
      </p:pic>
      <p:grpSp>
        <p:nvGrpSpPr>
          <p:cNvPr id="183" name="Группа 182"/>
          <p:cNvGrpSpPr/>
          <p:nvPr/>
        </p:nvGrpSpPr>
        <p:grpSpPr>
          <a:xfrm>
            <a:off x="2179731" y="4536189"/>
            <a:ext cx="408812" cy="542922"/>
            <a:chOff x="2361639" y="2985697"/>
            <a:chExt cx="408812" cy="542922"/>
          </a:xfrm>
        </p:grpSpPr>
        <p:pic>
          <p:nvPicPr>
            <p:cNvPr id="184" name="Рисунок 1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5" name="Рисунок 1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3636" y="4548807"/>
            <a:ext cx="502215" cy="6379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4568" y="4732499"/>
            <a:ext cx="421206" cy="276501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5701" y="4529107"/>
            <a:ext cx="502215" cy="6379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265" y="4569612"/>
            <a:ext cx="502215" cy="637999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3055" y="4536189"/>
            <a:ext cx="541936" cy="6760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330" y="5528299"/>
            <a:ext cx="312609" cy="281666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9053" y="5434769"/>
            <a:ext cx="502215" cy="6379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3058" y="5377737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5260" y="5434769"/>
            <a:ext cx="502215" cy="63799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265" y="5377737"/>
            <a:ext cx="541936" cy="676099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6365" y="1303017"/>
            <a:ext cx="312609" cy="281666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58853" y="102743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982" y="1194424"/>
            <a:ext cx="502215" cy="637999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4232" y="1155555"/>
            <a:ext cx="541936" cy="67609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4150" y="1145663"/>
            <a:ext cx="502215" cy="63799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5684" y="1170099"/>
            <a:ext cx="502215" cy="63799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0042" y="1342699"/>
            <a:ext cx="421206" cy="27650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555" y="1170099"/>
            <a:ext cx="502215" cy="637999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9419" y="1333477"/>
            <a:ext cx="421206" cy="276501"/>
          </a:xfrm>
          <a:prstGeom prst="rect">
            <a:avLst/>
          </a:prstGeom>
        </p:spPr>
      </p:pic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1240" y="1170098"/>
            <a:ext cx="502215" cy="637999"/>
          </a:xfrm>
          <a:prstGeom prst="rect">
            <a:avLst/>
          </a:prstGeom>
        </p:spPr>
      </p:pic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3717" y="2147125"/>
            <a:ext cx="312609" cy="281666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58853" y="186907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982" y="2036063"/>
            <a:ext cx="502215" cy="637999"/>
          </a:xfrm>
          <a:prstGeom prst="rect">
            <a:avLst/>
          </a:prstGeom>
        </p:spPr>
      </p:pic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2927" y="1992687"/>
            <a:ext cx="541936" cy="676099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3255" y="2003588"/>
            <a:ext cx="502215" cy="63799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5684" y="2011738"/>
            <a:ext cx="502215" cy="637999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0042" y="2184338"/>
            <a:ext cx="421206" cy="276501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5790" y="2019330"/>
            <a:ext cx="502215" cy="637999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7152" y="2174412"/>
            <a:ext cx="421206" cy="276501"/>
          </a:xfrm>
          <a:prstGeom prst="rect">
            <a:avLst/>
          </a:prstGeom>
        </p:spPr>
      </p:pic>
      <p:pic>
        <p:nvPicPr>
          <p:cNvPr id="266" name="Рисунок 2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8475" y="2019329"/>
            <a:ext cx="502215" cy="637999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4308" y="3000473"/>
            <a:ext cx="312609" cy="281666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59444" y="27224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0573" y="2889411"/>
            <a:ext cx="502215" cy="63799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6275" y="2865086"/>
            <a:ext cx="502215" cy="63799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0633" y="3037686"/>
            <a:ext cx="421206" cy="276501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5790" y="2865680"/>
            <a:ext cx="502215" cy="63799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9066" y="2872677"/>
            <a:ext cx="502215" cy="637999"/>
          </a:xfrm>
          <a:prstGeom prst="rect">
            <a:avLst/>
          </a:prstGeom>
        </p:spPr>
      </p:pic>
      <p:pic>
        <p:nvPicPr>
          <p:cNvPr id="290" name="Рисунок 2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6768" y="3837597"/>
            <a:ext cx="312609" cy="281666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91904" y="355954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92" name="Рисунок 2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4185" y="3728824"/>
            <a:ext cx="502215" cy="63799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9887" y="3704499"/>
            <a:ext cx="502215" cy="637999"/>
          </a:xfrm>
          <a:prstGeom prst="rect">
            <a:avLst/>
          </a:prstGeom>
        </p:spPr>
      </p:pic>
      <p:pic>
        <p:nvPicPr>
          <p:cNvPr id="294" name="Рисунок 2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4245" y="3877099"/>
            <a:ext cx="421206" cy="276501"/>
          </a:xfrm>
          <a:prstGeom prst="rect">
            <a:avLst/>
          </a:prstGeom>
        </p:spPr>
      </p:pic>
      <p:pic>
        <p:nvPicPr>
          <p:cNvPr id="295" name="Рисунок 2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0625" y="3712095"/>
            <a:ext cx="502215" cy="637999"/>
          </a:xfrm>
          <a:prstGeom prst="rect">
            <a:avLst/>
          </a:prstGeom>
        </p:spPr>
      </p:pic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3901" y="3719092"/>
            <a:ext cx="502215" cy="637999"/>
          </a:xfrm>
          <a:prstGeom prst="rect">
            <a:avLst/>
          </a:prstGeom>
        </p:spPr>
      </p:pic>
      <p:pic>
        <p:nvPicPr>
          <p:cNvPr id="302" name="Рисунок 3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6768" y="4689472"/>
            <a:ext cx="312609" cy="281666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91904" y="441141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4185" y="4580699"/>
            <a:ext cx="502215" cy="637999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9887" y="4556374"/>
            <a:ext cx="502215" cy="637999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4973" y="5530940"/>
            <a:ext cx="312609" cy="281666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1991" y="5415529"/>
            <a:ext cx="502215" cy="637999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2840" y="5383478"/>
            <a:ext cx="541936" cy="67609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4589" y="5391327"/>
            <a:ext cx="502215" cy="637999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7693" y="5391204"/>
            <a:ext cx="502215" cy="6379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0042" y="5563804"/>
            <a:ext cx="421206" cy="276501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1240" y="5415528"/>
            <a:ext cx="502215" cy="6379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8027" y="5561400"/>
            <a:ext cx="421206" cy="276501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1518" y="5402527"/>
            <a:ext cx="502215" cy="6379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1712" y="5415528"/>
            <a:ext cx="502215" cy="63799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7414" y="5391203"/>
            <a:ext cx="502215" cy="63799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8491" y="6366370"/>
            <a:ext cx="312609" cy="281666"/>
          </a:xfrm>
          <a:prstGeom prst="rect">
            <a:avLst/>
          </a:prstGeom>
        </p:spPr>
      </p:pic>
      <p:pic>
        <p:nvPicPr>
          <p:cNvPr id="332" name="Рисунок 3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4758" y="6250958"/>
            <a:ext cx="502215" cy="637999"/>
          </a:xfrm>
          <a:prstGeom prst="rect">
            <a:avLst/>
          </a:prstGeom>
        </p:spPr>
      </p:pic>
      <p:pic>
        <p:nvPicPr>
          <p:cNvPr id="333" name="Рисунок 3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5036" y="6237957"/>
            <a:ext cx="502215" cy="637999"/>
          </a:xfrm>
          <a:prstGeom prst="rect">
            <a:avLst/>
          </a:prstGeom>
        </p:spPr>
      </p:pic>
      <p:pic>
        <p:nvPicPr>
          <p:cNvPr id="334" name="Рисунок 3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4150" y="6261539"/>
            <a:ext cx="502215" cy="637999"/>
          </a:xfrm>
          <a:prstGeom prst="rect">
            <a:avLst/>
          </a:prstGeom>
        </p:spPr>
      </p:pic>
      <p:pic>
        <p:nvPicPr>
          <p:cNvPr id="335" name="Рисунок 3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4428" y="6248538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32" grpId="0"/>
      <p:bldP spid="151" grpId="0"/>
      <p:bldP spid="175" grpId="0"/>
      <p:bldP spid="236" grpId="0"/>
      <p:bldP spid="252" grpId="0"/>
      <p:bldP spid="275" grpId="0"/>
      <p:bldP spid="291" grpId="0"/>
      <p:bldP spid="3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8</a:t>
            </a:r>
            <a:r>
              <a:rPr lang="en-US" sz="4400" b="1" dirty="0">
                <a:solidFill>
                  <a:srgbClr val="2F3242"/>
                </a:solidFill>
              </a:rPr>
              <a:t>9</a:t>
            </a:r>
            <a:r>
              <a:rPr lang="uk-UA" sz="4400" b="1" dirty="0">
                <a:solidFill>
                  <a:srgbClr val="2F3242"/>
                </a:solidFill>
              </a:rPr>
              <a:t>, у підручнику,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розв’язати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№5</a:t>
            </a:r>
            <a:r>
              <a:rPr lang="en-US" sz="4400" b="1" dirty="0">
                <a:solidFill>
                  <a:srgbClr val="2F3242"/>
                </a:solidFill>
              </a:rPr>
              <a:t>45</a:t>
            </a:r>
            <a:r>
              <a:rPr lang="uk-UA" sz="4400" b="1" dirty="0">
                <a:solidFill>
                  <a:srgbClr val="2F3242"/>
                </a:solidFill>
              </a:rPr>
              <a:t> та рівняння №5</a:t>
            </a:r>
            <a:r>
              <a:rPr lang="en-US" sz="4400" b="1" dirty="0">
                <a:solidFill>
                  <a:srgbClr val="2F3242"/>
                </a:solidFill>
              </a:rPr>
              <a:t>46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89,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545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546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8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16563" y="2716418"/>
            <a:ext cx="56605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80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6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2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6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90062" y="2716418"/>
            <a:ext cx="49135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8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64398</TotalTime>
  <Words>577</Words>
  <Application>Microsoft Office PowerPoint</Application>
  <PresentationFormat>Широкоэкранный</PresentationFormat>
  <Paragraphs>260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14007</cp:revision>
  <dcterms:created xsi:type="dcterms:W3CDTF">2018-01-05T16:38:53Z</dcterms:created>
  <dcterms:modified xsi:type="dcterms:W3CDTF">2022-04-19T05:26:28Z</dcterms:modified>
</cp:coreProperties>
</file>