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863" r:id="rId3"/>
    <p:sldId id="1881" r:id="rId4"/>
    <p:sldId id="1882" r:id="rId5"/>
    <p:sldId id="1883" r:id="rId6"/>
    <p:sldId id="1585" r:id="rId7"/>
    <p:sldId id="1392" r:id="rId8"/>
    <p:sldId id="888" r:id="rId9"/>
    <p:sldId id="1884" r:id="rId10"/>
    <p:sldId id="1885" r:id="rId11"/>
    <p:sldId id="1886" r:id="rId12"/>
    <p:sldId id="1891" r:id="rId13"/>
    <p:sldId id="1887" r:id="rId14"/>
    <p:sldId id="1888" r:id="rId15"/>
    <p:sldId id="1889" r:id="rId16"/>
    <p:sldId id="1813" r:id="rId17"/>
    <p:sldId id="1892" r:id="rId18"/>
    <p:sldId id="189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863"/>
            <p14:sldId id="1881"/>
            <p14:sldId id="1882"/>
            <p14:sldId id="1883"/>
            <p14:sldId id="1585"/>
            <p14:sldId id="1392"/>
            <p14:sldId id="888"/>
            <p14:sldId id="1884"/>
            <p14:sldId id="1885"/>
            <p14:sldId id="1886"/>
            <p14:sldId id="1891"/>
            <p14:sldId id="1887"/>
            <p14:sldId id="1888"/>
            <p14:sldId id="1889"/>
            <p14:sldId id="1813"/>
            <p14:sldId id="1892"/>
            <p14:sldId id="1894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2F3242"/>
    <a:srgbClr val="FF5050"/>
    <a:srgbClr val="FF99FF"/>
    <a:srgbClr val="FFFF00"/>
    <a:srgbClr val="C6109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39" autoAdjust="0"/>
    <p:restoredTop sz="94322" autoAdjust="0"/>
  </p:normalViewPr>
  <p:slideViewPr>
    <p:cSldViewPr snapToGrid="0">
      <p:cViewPr varScale="1">
        <p:scale>
          <a:sx n="45" d="100"/>
          <a:sy n="45" d="100"/>
        </p:scale>
        <p:origin x="-108" y="-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8.jp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660783"/>
            <a:ext cx="63578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Одиниці вимірювання часу. Визначення часу за циферблатом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31" y="2567155"/>
            <a:ext cx="1203609" cy="12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4" y="1216622"/>
            <a:ext cx="5361103" cy="5305202"/>
          </a:xfrm>
          <a:prstGeom prst="rect">
            <a:avLst/>
          </a:prstGeom>
        </p:spPr>
      </p:pic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Пригадай, скільки годин у добі, скільки хвилин у годині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8" y="1456402"/>
            <a:ext cx="4673105" cy="4673105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6622305" y="2129002"/>
            <a:ext cx="52196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доба = 24 год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721339" y="3144665"/>
            <a:ext cx="52196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год = 60 хв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677404" y="4160328"/>
            <a:ext cx="52196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хв = 60 с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4" y="1216622"/>
            <a:ext cx="5361103" cy="5305202"/>
          </a:xfrm>
          <a:prstGeom prst="rect">
            <a:avLst/>
          </a:prstGeom>
        </p:spPr>
      </p:pic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Пригадай, скільки годин у добі, скільки хвилин у годині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8" y="1456402"/>
            <a:ext cx="4673105" cy="4673105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6622305" y="2129002"/>
            <a:ext cx="521964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Час визначають за годинником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9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кутник: округлені кути 80">
            <a:extLst>
              <a:ext uri="{FF2B5EF4-FFF2-40B4-BE49-F238E27FC236}">
                <a16:creationId xmlns:a16="http://schemas.microsoft.com/office/drawing/2014/main" xmlns="" id="{5EC60DD1-10C0-43C5-97D4-FB758752E9A5}"/>
              </a:ext>
            </a:extLst>
          </p:cNvPr>
          <p:cNvSpPr/>
          <p:nvPr/>
        </p:nvSpPr>
        <p:spPr>
          <a:xfrm>
            <a:off x="3155675" y="3668966"/>
            <a:ext cx="958507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Знайомимось з годинником.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8037E88E-780F-4C7A-A838-AFF36DE20F64}"/>
              </a:ext>
            </a:extLst>
          </p:cNvPr>
          <p:cNvSpPr/>
          <p:nvPr/>
        </p:nvSpPr>
        <p:spPr>
          <a:xfrm>
            <a:off x="748894" y="1441969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1DB1D1C7-AC28-41BD-B925-40FB6F1E570C}"/>
              </a:ext>
            </a:extLst>
          </p:cNvPr>
          <p:cNvSpPr/>
          <p:nvPr/>
        </p:nvSpPr>
        <p:spPr>
          <a:xfrm>
            <a:off x="3042856" y="3632265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івнобедрений трикутник 8">
            <a:extLst>
              <a:ext uri="{FF2B5EF4-FFF2-40B4-BE49-F238E27FC236}">
                <a16:creationId xmlns:a16="http://schemas.microsoft.com/office/drawing/2014/main" xmlns="" id="{4A51C522-C387-4DFA-B9EB-C1DECB5BBA4E}"/>
              </a:ext>
            </a:extLst>
          </p:cNvPr>
          <p:cNvSpPr/>
          <p:nvPr/>
        </p:nvSpPr>
        <p:spPr>
          <a:xfrm rot="10800000">
            <a:off x="3034267" y="146835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івнобедрений трикутник 9">
            <a:extLst>
              <a:ext uri="{FF2B5EF4-FFF2-40B4-BE49-F238E27FC236}">
                <a16:creationId xmlns:a16="http://schemas.microsoft.com/office/drawing/2014/main" xmlns="" id="{DFC5F4E6-46F2-42DF-8EC7-4D5701D0A397}"/>
              </a:ext>
            </a:extLst>
          </p:cNvPr>
          <p:cNvSpPr/>
          <p:nvPr/>
        </p:nvSpPr>
        <p:spPr>
          <a:xfrm>
            <a:off x="3083204" y="57248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івнобедрений трикутник 10">
            <a:extLst>
              <a:ext uri="{FF2B5EF4-FFF2-40B4-BE49-F238E27FC236}">
                <a16:creationId xmlns:a16="http://schemas.microsoft.com/office/drawing/2014/main" xmlns="" id="{86DB5B03-281A-4279-8EEA-C99A2F718501}"/>
              </a:ext>
            </a:extLst>
          </p:cNvPr>
          <p:cNvSpPr/>
          <p:nvPr/>
        </p:nvSpPr>
        <p:spPr>
          <a:xfrm rot="16200000">
            <a:off x="5220269" y="359045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івнобедрений трикутник 11">
            <a:extLst>
              <a:ext uri="{FF2B5EF4-FFF2-40B4-BE49-F238E27FC236}">
                <a16:creationId xmlns:a16="http://schemas.microsoft.com/office/drawing/2014/main" xmlns="" id="{D13C394D-D41A-4151-858A-4B028FD56CB1}"/>
              </a:ext>
            </a:extLst>
          </p:cNvPr>
          <p:cNvSpPr/>
          <p:nvPr/>
        </p:nvSpPr>
        <p:spPr>
          <a:xfrm rot="5400000">
            <a:off x="915124" y="359045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івнобедрений трикутник 12">
            <a:extLst>
              <a:ext uri="{FF2B5EF4-FFF2-40B4-BE49-F238E27FC236}">
                <a16:creationId xmlns:a16="http://schemas.microsoft.com/office/drawing/2014/main" xmlns="" id="{692E605D-FCE4-4DF3-8A87-A5DD877D0B23}"/>
              </a:ext>
            </a:extLst>
          </p:cNvPr>
          <p:cNvSpPr/>
          <p:nvPr/>
        </p:nvSpPr>
        <p:spPr>
          <a:xfrm rot="7362101">
            <a:off x="1158012" y="261290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івнобедрений трикутник 13">
            <a:extLst>
              <a:ext uri="{FF2B5EF4-FFF2-40B4-BE49-F238E27FC236}">
                <a16:creationId xmlns:a16="http://schemas.microsoft.com/office/drawing/2014/main" xmlns="" id="{F0252A8C-DE0C-4EF0-86BE-BBCF0D7C731B}"/>
              </a:ext>
            </a:extLst>
          </p:cNvPr>
          <p:cNvSpPr/>
          <p:nvPr/>
        </p:nvSpPr>
        <p:spPr>
          <a:xfrm rot="9000779">
            <a:off x="1844678" y="173010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івнобедрений трикутник 14">
            <a:extLst>
              <a:ext uri="{FF2B5EF4-FFF2-40B4-BE49-F238E27FC236}">
                <a16:creationId xmlns:a16="http://schemas.microsoft.com/office/drawing/2014/main" xmlns="" id="{CB0BB75A-138F-48BD-B4D6-EF3A3D29BC1F}"/>
              </a:ext>
            </a:extLst>
          </p:cNvPr>
          <p:cNvSpPr/>
          <p:nvPr/>
        </p:nvSpPr>
        <p:spPr>
          <a:xfrm rot="13438659">
            <a:off x="4147549" y="174469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івнобедрений трикутник 15">
            <a:extLst>
              <a:ext uri="{FF2B5EF4-FFF2-40B4-BE49-F238E27FC236}">
                <a16:creationId xmlns:a16="http://schemas.microsoft.com/office/drawing/2014/main" xmlns="" id="{4120066B-7769-460A-B634-CBE4CD79CFB6}"/>
              </a:ext>
            </a:extLst>
          </p:cNvPr>
          <p:cNvSpPr/>
          <p:nvPr/>
        </p:nvSpPr>
        <p:spPr>
          <a:xfrm rot="14626840">
            <a:off x="4912429" y="254175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івнобедрений трикутник 16">
            <a:extLst>
              <a:ext uri="{FF2B5EF4-FFF2-40B4-BE49-F238E27FC236}">
                <a16:creationId xmlns:a16="http://schemas.microsoft.com/office/drawing/2014/main" xmlns="" id="{500A2882-F873-4FA8-A730-6EC62ABAE672}"/>
              </a:ext>
            </a:extLst>
          </p:cNvPr>
          <p:cNvSpPr/>
          <p:nvPr/>
        </p:nvSpPr>
        <p:spPr>
          <a:xfrm rot="3747727">
            <a:off x="1196671" y="469288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івнобедрений трикутник 17">
            <a:extLst>
              <a:ext uri="{FF2B5EF4-FFF2-40B4-BE49-F238E27FC236}">
                <a16:creationId xmlns:a16="http://schemas.microsoft.com/office/drawing/2014/main" xmlns="" id="{10846F70-3C37-4E43-B372-24015CC78B3D}"/>
              </a:ext>
            </a:extLst>
          </p:cNvPr>
          <p:cNvSpPr/>
          <p:nvPr/>
        </p:nvSpPr>
        <p:spPr>
          <a:xfrm rot="2214483">
            <a:off x="1982641" y="543875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івнобедрений трикутник 18">
            <a:extLst>
              <a:ext uri="{FF2B5EF4-FFF2-40B4-BE49-F238E27FC236}">
                <a16:creationId xmlns:a16="http://schemas.microsoft.com/office/drawing/2014/main" xmlns="" id="{D5EAC148-7AE6-46AF-A160-BB0FC9CED4AE}"/>
              </a:ext>
            </a:extLst>
          </p:cNvPr>
          <p:cNvSpPr/>
          <p:nvPr/>
        </p:nvSpPr>
        <p:spPr>
          <a:xfrm rot="19700431">
            <a:off x="4147549" y="542513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івнобедрений трикутник 19">
            <a:extLst>
              <a:ext uri="{FF2B5EF4-FFF2-40B4-BE49-F238E27FC236}">
                <a16:creationId xmlns:a16="http://schemas.microsoft.com/office/drawing/2014/main" xmlns="" id="{6B20F265-56B7-43FC-ABA4-0111E0A996A0}"/>
              </a:ext>
            </a:extLst>
          </p:cNvPr>
          <p:cNvSpPr/>
          <p:nvPr/>
        </p:nvSpPr>
        <p:spPr>
          <a:xfrm rot="17624068">
            <a:off x="4918078" y="46497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F8CB6BA3-1FA3-4C3B-B4D0-94BD713031FB}"/>
              </a:ext>
            </a:extLst>
          </p:cNvPr>
          <p:cNvSpPr/>
          <p:nvPr/>
        </p:nvSpPr>
        <p:spPr>
          <a:xfrm>
            <a:off x="2158125" y="19543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523D99D6-1ECC-4C58-BE08-69B2A2334928}"/>
              </a:ext>
            </a:extLst>
          </p:cNvPr>
          <p:cNvSpPr/>
          <p:nvPr/>
        </p:nvSpPr>
        <p:spPr>
          <a:xfrm>
            <a:off x="2400332" y="183281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99ECDE96-7CD0-4C36-AC42-A294AD120EC3}"/>
              </a:ext>
            </a:extLst>
          </p:cNvPr>
          <p:cNvSpPr/>
          <p:nvPr/>
        </p:nvSpPr>
        <p:spPr>
          <a:xfrm>
            <a:off x="2656193" y="17658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EAF52850-004A-45AD-BE57-DAAA8AE33171}"/>
              </a:ext>
            </a:extLst>
          </p:cNvPr>
          <p:cNvSpPr/>
          <p:nvPr/>
        </p:nvSpPr>
        <p:spPr>
          <a:xfrm>
            <a:off x="2916439" y="17319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C1C2335E-79E9-4E78-90CC-FA54857C8A04}"/>
              </a:ext>
            </a:extLst>
          </p:cNvPr>
          <p:cNvSpPr/>
          <p:nvPr/>
        </p:nvSpPr>
        <p:spPr>
          <a:xfrm>
            <a:off x="3315990" y="176585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9B03B598-4796-4592-9DBF-D3EED53DF6C3}"/>
              </a:ext>
            </a:extLst>
          </p:cNvPr>
          <p:cNvSpPr/>
          <p:nvPr/>
        </p:nvSpPr>
        <p:spPr>
          <a:xfrm>
            <a:off x="3542648" y="17989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xmlns="" id="{508C9F9C-7181-44F3-941C-00C4E62036EE}"/>
              </a:ext>
            </a:extLst>
          </p:cNvPr>
          <p:cNvSpPr/>
          <p:nvPr/>
        </p:nvSpPr>
        <p:spPr>
          <a:xfrm>
            <a:off x="3749029" y="18672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8E30B0B5-AF2D-45C6-8EB8-4CCC86DEA34A}"/>
              </a:ext>
            </a:extLst>
          </p:cNvPr>
          <p:cNvSpPr/>
          <p:nvPr/>
        </p:nvSpPr>
        <p:spPr>
          <a:xfrm>
            <a:off x="3942199" y="19875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39DFA7C1-5991-4220-BAB9-6289322D42C1}"/>
              </a:ext>
            </a:extLst>
          </p:cNvPr>
          <p:cNvSpPr/>
          <p:nvPr/>
        </p:nvSpPr>
        <p:spPr>
          <a:xfrm>
            <a:off x="4222027" y="21276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xmlns="" id="{7A94B3AD-020B-47BE-8EAF-6D1BA672FFB9}"/>
              </a:ext>
            </a:extLst>
          </p:cNvPr>
          <p:cNvSpPr/>
          <p:nvPr/>
        </p:nvSpPr>
        <p:spPr>
          <a:xfrm>
            <a:off x="4408455" y="226160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87FE07F3-97F3-42C9-9CED-337B814D7740}"/>
              </a:ext>
            </a:extLst>
          </p:cNvPr>
          <p:cNvSpPr/>
          <p:nvPr/>
        </p:nvSpPr>
        <p:spPr>
          <a:xfrm>
            <a:off x="4579438" y="24465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9C0EABEE-F31B-4863-AB39-820D37616830}"/>
              </a:ext>
            </a:extLst>
          </p:cNvPr>
          <p:cNvSpPr/>
          <p:nvPr/>
        </p:nvSpPr>
        <p:spPr>
          <a:xfrm>
            <a:off x="4713367" y="26474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xmlns="" id="{8B4C31BC-0E9A-4032-A9CC-50CE689E5FEE}"/>
              </a:ext>
            </a:extLst>
          </p:cNvPr>
          <p:cNvSpPr/>
          <p:nvPr/>
        </p:nvSpPr>
        <p:spPr>
          <a:xfrm>
            <a:off x="4886821" y="29346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xmlns="" id="{98CDBA5C-35EE-4399-8984-DF880EA14EB9}"/>
              </a:ext>
            </a:extLst>
          </p:cNvPr>
          <p:cNvSpPr/>
          <p:nvPr/>
        </p:nvSpPr>
        <p:spPr>
          <a:xfrm>
            <a:off x="4955685" y="31553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ABD7D5D3-5D9F-4535-8A2E-4CF6B1CD4561}"/>
              </a:ext>
            </a:extLst>
          </p:cNvPr>
          <p:cNvSpPr/>
          <p:nvPr/>
        </p:nvSpPr>
        <p:spPr>
          <a:xfrm>
            <a:off x="5011261" y="34096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2837C208-5426-48DB-8734-CE5E199D9AD3}"/>
              </a:ext>
            </a:extLst>
          </p:cNvPr>
          <p:cNvSpPr/>
          <p:nvPr/>
        </p:nvSpPr>
        <p:spPr>
          <a:xfrm>
            <a:off x="5045396" y="360791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xmlns="" id="{65624A45-3812-41CC-BEA4-C814D7C03CDF}"/>
              </a:ext>
            </a:extLst>
          </p:cNvPr>
          <p:cNvSpPr/>
          <p:nvPr/>
        </p:nvSpPr>
        <p:spPr>
          <a:xfrm>
            <a:off x="5049852" y="392598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660B539D-0BDD-4ABF-8C61-1BC0575985F7}"/>
              </a:ext>
            </a:extLst>
          </p:cNvPr>
          <p:cNvSpPr/>
          <p:nvPr/>
        </p:nvSpPr>
        <p:spPr>
          <a:xfrm>
            <a:off x="4987159" y="417654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E1D92410-E234-480B-9D88-FA8BFFE2D43B}"/>
              </a:ext>
            </a:extLst>
          </p:cNvPr>
          <p:cNvSpPr/>
          <p:nvPr/>
        </p:nvSpPr>
        <p:spPr>
          <a:xfrm>
            <a:off x="4911467" y="44004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8B37C81A-5E71-4714-995E-5F6BBBB7CA66}"/>
              </a:ext>
            </a:extLst>
          </p:cNvPr>
          <p:cNvSpPr/>
          <p:nvPr/>
        </p:nvSpPr>
        <p:spPr>
          <a:xfrm>
            <a:off x="4813534" y="46215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xmlns="" id="{FD3991EC-3C90-41EF-9AE8-D92435054FEB}"/>
              </a:ext>
            </a:extLst>
          </p:cNvPr>
          <p:cNvSpPr/>
          <p:nvPr/>
        </p:nvSpPr>
        <p:spPr>
          <a:xfrm>
            <a:off x="4666309" y="489038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996D170A-E2F3-4561-B0F7-6D9246D78BF7}"/>
              </a:ext>
            </a:extLst>
          </p:cNvPr>
          <p:cNvSpPr/>
          <p:nvPr/>
        </p:nvSpPr>
        <p:spPr>
          <a:xfrm>
            <a:off x="4515688" y="504461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2C4BA518-9900-49A3-9719-3969DEA99906}"/>
              </a:ext>
            </a:extLst>
          </p:cNvPr>
          <p:cNvSpPr/>
          <p:nvPr/>
        </p:nvSpPr>
        <p:spPr>
          <a:xfrm>
            <a:off x="4365303" y="519086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xmlns="" id="{FAD39E9E-CE36-4220-8619-6BF5EA1C29E6}"/>
              </a:ext>
            </a:extLst>
          </p:cNvPr>
          <p:cNvSpPr/>
          <p:nvPr/>
        </p:nvSpPr>
        <p:spPr>
          <a:xfrm>
            <a:off x="4188545" y="53361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7473AE4E-836A-4D4F-9AD0-E817038F1CE6}"/>
              </a:ext>
            </a:extLst>
          </p:cNvPr>
          <p:cNvSpPr/>
          <p:nvPr/>
        </p:nvSpPr>
        <p:spPr>
          <a:xfrm>
            <a:off x="3969166" y="54885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B3E0483D-4A1F-44B4-BAC1-4719E18CD07B}"/>
              </a:ext>
            </a:extLst>
          </p:cNvPr>
          <p:cNvSpPr/>
          <p:nvPr/>
        </p:nvSpPr>
        <p:spPr>
          <a:xfrm>
            <a:off x="3758372" y="56010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DDD947E4-A581-42D0-B852-2C4374971729}"/>
              </a:ext>
            </a:extLst>
          </p:cNvPr>
          <p:cNvSpPr/>
          <p:nvPr/>
        </p:nvSpPr>
        <p:spPr>
          <a:xfrm>
            <a:off x="3541594" y="565792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xmlns="" id="{701AAA09-D13B-4B98-8B7E-1D242EF6C3E4}"/>
              </a:ext>
            </a:extLst>
          </p:cNvPr>
          <p:cNvSpPr/>
          <p:nvPr/>
        </p:nvSpPr>
        <p:spPr>
          <a:xfrm>
            <a:off x="3289475" y="5709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953A8F89-6DB0-4F7F-A85D-E8B27C76BB88}"/>
              </a:ext>
            </a:extLst>
          </p:cNvPr>
          <p:cNvSpPr/>
          <p:nvPr/>
        </p:nvSpPr>
        <p:spPr>
          <a:xfrm>
            <a:off x="2961109" y="56829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xmlns="" id="{B4F94268-3643-4B6C-8607-E54953EB7B8C}"/>
              </a:ext>
            </a:extLst>
          </p:cNvPr>
          <p:cNvSpPr/>
          <p:nvPr/>
        </p:nvSpPr>
        <p:spPr>
          <a:xfrm>
            <a:off x="2750314" y="566939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6B0859D9-DEB1-4E0C-BD90-B225CB941DAD}"/>
              </a:ext>
            </a:extLst>
          </p:cNvPr>
          <p:cNvSpPr/>
          <p:nvPr/>
        </p:nvSpPr>
        <p:spPr>
          <a:xfrm>
            <a:off x="2295147" y="55156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17AF5E6C-4F47-401E-9F6E-9B77116F6553}"/>
              </a:ext>
            </a:extLst>
          </p:cNvPr>
          <p:cNvSpPr/>
          <p:nvPr/>
        </p:nvSpPr>
        <p:spPr>
          <a:xfrm>
            <a:off x="2508149" y="56094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xmlns="" id="{7EE98061-C09C-45FE-BAED-5CAECDCF7A5B}"/>
              </a:ext>
            </a:extLst>
          </p:cNvPr>
          <p:cNvSpPr/>
          <p:nvPr/>
        </p:nvSpPr>
        <p:spPr>
          <a:xfrm>
            <a:off x="1997529" y="53556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xmlns="" id="{BC07705B-3DE8-4D3D-BC2C-2E624CE6AA59}"/>
              </a:ext>
            </a:extLst>
          </p:cNvPr>
          <p:cNvSpPr/>
          <p:nvPr/>
        </p:nvSpPr>
        <p:spPr>
          <a:xfrm>
            <a:off x="1811633" y="52454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xmlns="" id="{6A29477D-8799-4220-9690-4630B6EAABF9}"/>
              </a:ext>
            </a:extLst>
          </p:cNvPr>
          <p:cNvSpPr/>
          <p:nvPr/>
        </p:nvSpPr>
        <p:spPr>
          <a:xfrm>
            <a:off x="1666103" y="50852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xmlns="" id="{FA5FF51B-10BA-411F-A7B9-11D32C584E6F}"/>
              </a:ext>
            </a:extLst>
          </p:cNvPr>
          <p:cNvSpPr/>
          <p:nvPr/>
        </p:nvSpPr>
        <p:spPr>
          <a:xfrm>
            <a:off x="1533258" y="49106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xmlns="" id="{FD69B962-BCB1-4D5A-8429-31CCE378C42A}"/>
              </a:ext>
            </a:extLst>
          </p:cNvPr>
          <p:cNvSpPr/>
          <p:nvPr/>
        </p:nvSpPr>
        <p:spPr>
          <a:xfrm>
            <a:off x="1357560" y="464004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xmlns="" id="{3C17CF14-52F8-4011-ABF1-364F2B7962AF}"/>
              </a:ext>
            </a:extLst>
          </p:cNvPr>
          <p:cNvSpPr/>
          <p:nvPr/>
        </p:nvSpPr>
        <p:spPr>
          <a:xfrm>
            <a:off x="1248967" y="44356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F5A2AFDA-11E3-47B7-A61C-F3EA1C84155A}"/>
              </a:ext>
            </a:extLst>
          </p:cNvPr>
          <p:cNvSpPr/>
          <p:nvPr/>
        </p:nvSpPr>
        <p:spPr>
          <a:xfrm>
            <a:off x="1199008" y="42219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xmlns="" id="{7776729C-3C19-42C4-88EA-0D7AE1FFF0D3}"/>
              </a:ext>
            </a:extLst>
          </p:cNvPr>
          <p:cNvSpPr/>
          <p:nvPr/>
        </p:nvSpPr>
        <p:spPr>
          <a:xfrm>
            <a:off x="1169849" y="397128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xmlns="" id="{A444E14B-0C04-4794-978D-1FE50CDCB0A1}"/>
              </a:ext>
            </a:extLst>
          </p:cNvPr>
          <p:cNvSpPr/>
          <p:nvPr/>
        </p:nvSpPr>
        <p:spPr>
          <a:xfrm>
            <a:off x="1137997" y="360707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xmlns="" id="{DE97280E-891B-4899-AAA1-18AE95E1B1AE}"/>
              </a:ext>
            </a:extLst>
          </p:cNvPr>
          <p:cNvSpPr/>
          <p:nvPr/>
        </p:nvSpPr>
        <p:spPr>
          <a:xfrm>
            <a:off x="1182002" y="34046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xmlns="" id="{EDD66E19-7F05-47F2-8BE8-7192FF927C38}"/>
              </a:ext>
            </a:extLst>
          </p:cNvPr>
          <p:cNvSpPr/>
          <p:nvPr/>
        </p:nvSpPr>
        <p:spPr>
          <a:xfrm>
            <a:off x="1236813" y="32254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xmlns="" id="{34B4906E-E1A6-4A86-979B-C43D4673EBC2}"/>
              </a:ext>
            </a:extLst>
          </p:cNvPr>
          <p:cNvSpPr/>
          <p:nvPr/>
        </p:nvSpPr>
        <p:spPr>
          <a:xfrm>
            <a:off x="1319545" y="304336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xmlns="" id="{020C8942-579C-4FBF-BF08-D2AFAC035210}"/>
              </a:ext>
            </a:extLst>
          </p:cNvPr>
          <p:cNvSpPr/>
          <p:nvPr/>
        </p:nvSpPr>
        <p:spPr>
          <a:xfrm>
            <a:off x="1435805" y="27465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xmlns="" id="{17AA1745-39DE-4C60-924C-547D99A8D7D5}"/>
              </a:ext>
            </a:extLst>
          </p:cNvPr>
          <p:cNvSpPr/>
          <p:nvPr/>
        </p:nvSpPr>
        <p:spPr>
          <a:xfrm>
            <a:off x="1569734" y="25667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xmlns="" id="{431423AA-8F66-439F-A38F-389023DB9A8F}"/>
              </a:ext>
            </a:extLst>
          </p:cNvPr>
          <p:cNvSpPr/>
          <p:nvPr/>
        </p:nvSpPr>
        <p:spPr>
          <a:xfrm>
            <a:off x="1703663" y="239553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xmlns="" id="{698680CE-24A8-4BB6-80E3-152C19836FE6}"/>
              </a:ext>
            </a:extLst>
          </p:cNvPr>
          <p:cNvSpPr/>
          <p:nvPr/>
        </p:nvSpPr>
        <p:spPr>
          <a:xfrm>
            <a:off x="1857814" y="22135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CE104D5-A319-4916-9A33-F051C84CCC2B}"/>
              </a:ext>
            </a:extLst>
          </p:cNvPr>
          <p:cNvSpPr txBox="1"/>
          <p:nvPr/>
        </p:nvSpPr>
        <p:spPr>
          <a:xfrm>
            <a:off x="3716659" y="20664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E3CDDE-4D9D-4909-88E3-CD3093EE84AA}"/>
              </a:ext>
            </a:extLst>
          </p:cNvPr>
          <p:cNvSpPr txBox="1"/>
          <p:nvPr/>
        </p:nvSpPr>
        <p:spPr>
          <a:xfrm>
            <a:off x="4400273" y="26876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F388C3C-E73E-47EE-9A33-1A9AC2788116}"/>
              </a:ext>
            </a:extLst>
          </p:cNvPr>
          <p:cNvSpPr txBox="1"/>
          <p:nvPr/>
        </p:nvSpPr>
        <p:spPr>
          <a:xfrm>
            <a:off x="4452162" y="344661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0E01031-6DDD-474D-96A7-BDCA93887E5C}"/>
              </a:ext>
            </a:extLst>
          </p:cNvPr>
          <p:cNvSpPr txBox="1"/>
          <p:nvPr/>
        </p:nvSpPr>
        <p:spPr>
          <a:xfrm>
            <a:off x="4273439" y="424764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66B922F-4FCC-49AD-A55A-F3DEC9683305}"/>
              </a:ext>
            </a:extLst>
          </p:cNvPr>
          <p:cNvSpPr txBox="1"/>
          <p:nvPr/>
        </p:nvSpPr>
        <p:spPr>
          <a:xfrm>
            <a:off x="3764074" y="486879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E664050-9572-4323-BAFE-A9C9365B8DFC}"/>
              </a:ext>
            </a:extLst>
          </p:cNvPr>
          <p:cNvSpPr txBox="1"/>
          <p:nvPr/>
        </p:nvSpPr>
        <p:spPr>
          <a:xfrm>
            <a:off x="2976751" y="503257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12A2F217-7B26-4064-A8D1-DD4620171C0F}"/>
              </a:ext>
            </a:extLst>
          </p:cNvPr>
          <p:cNvSpPr txBox="1"/>
          <p:nvPr/>
        </p:nvSpPr>
        <p:spPr>
          <a:xfrm>
            <a:off x="2189418" y="491779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23449F1-EDAC-4DC0-A037-2D8ECED1363C}"/>
              </a:ext>
            </a:extLst>
          </p:cNvPr>
          <p:cNvSpPr txBox="1"/>
          <p:nvPr/>
        </p:nvSpPr>
        <p:spPr>
          <a:xfrm>
            <a:off x="1553426" y="432279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577FCBE-1A2C-4A6C-87F0-E01D3E566299}"/>
              </a:ext>
            </a:extLst>
          </p:cNvPr>
          <p:cNvSpPr txBox="1"/>
          <p:nvPr/>
        </p:nvSpPr>
        <p:spPr>
          <a:xfrm>
            <a:off x="1338748" y="35219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074B86F-D30A-4E87-AFF7-D6C7D7C28D47}"/>
              </a:ext>
            </a:extLst>
          </p:cNvPr>
          <p:cNvSpPr txBox="1"/>
          <p:nvPr/>
        </p:nvSpPr>
        <p:spPr>
          <a:xfrm>
            <a:off x="1543276" y="279782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45F8FE4-5FC5-4D56-95EF-C384A9AB293D}"/>
              </a:ext>
            </a:extLst>
          </p:cNvPr>
          <p:cNvSpPr txBox="1"/>
          <p:nvPr/>
        </p:nvSpPr>
        <p:spPr>
          <a:xfrm>
            <a:off x="1987456" y="216302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67C92E2-1F44-4CC6-8C41-6112B2D5988C}"/>
              </a:ext>
            </a:extLst>
          </p:cNvPr>
          <p:cNvSpPr txBox="1"/>
          <p:nvPr/>
        </p:nvSpPr>
        <p:spPr>
          <a:xfrm>
            <a:off x="2826230" y="194792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2" name="Прямокутник: округлені кути 81">
            <a:extLst>
              <a:ext uri="{FF2B5EF4-FFF2-40B4-BE49-F238E27FC236}">
                <a16:creationId xmlns:a16="http://schemas.microsoft.com/office/drawing/2014/main" xmlns="" id="{2467721F-CE01-4AF1-9411-1EAA71D425E4}"/>
              </a:ext>
            </a:extLst>
          </p:cNvPr>
          <p:cNvSpPr/>
          <p:nvPr/>
        </p:nvSpPr>
        <p:spPr>
          <a:xfrm rot="16200000">
            <a:off x="2345624" y="2860463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Бульбашка прямої мови: прямокутна 82">
            <a:extLst>
              <a:ext uri="{FF2B5EF4-FFF2-40B4-BE49-F238E27FC236}">
                <a16:creationId xmlns:a16="http://schemas.microsoft.com/office/drawing/2014/main" xmlns="" id="{1946545F-456B-41FB-A90E-7B131CA6294B}"/>
              </a:ext>
            </a:extLst>
          </p:cNvPr>
          <p:cNvSpPr/>
          <p:nvPr/>
        </p:nvSpPr>
        <p:spPr>
          <a:xfrm>
            <a:off x="6915150" y="1304925"/>
            <a:ext cx="4527956" cy="1492897"/>
          </a:xfrm>
          <a:prstGeom prst="wedgeRectCallout">
            <a:avLst>
              <a:gd name="adj1" fmla="val -110026"/>
              <a:gd name="adj2" fmla="val 107161"/>
            </a:avLst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Годинна стрілка.</a:t>
            </a:r>
          </a:p>
        </p:txBody>
      </p:sp>
      <p:sp>
        <p:nvSpPr>
          <p:cNvPr id="84" name="Бульбашка прямої мови: прямокутна 83">
            <a:extLst>
              <a:ext uri="{FF2B5EF4-FFF2-40B4-BE49-F238E27FC236}">
                <a16:creationId xmlns:a16="http://schemas.microsoft.com/office/drawing/2014/main" xmlns="" id="{B7779401-AC8E-4CAC-857B-518143C26C6A}"/>
              </a:ext>
            </a:extLst>
          </p:cNvPr>
          <p:cNvSpPr/>
          <p:nvPr/>
        </p:nvSpPr>
        <p:spPr>
          <a:xfrm>
            <a:off x="6857822" y="3124392"/>
            <a:ext cx="4527956" cy="1492897"/>
          </a:xfrm>
          <a:prstGeom prst="wedgeRectCallout">
            <a:avLst>
              <a:gd name="adj1" fmla="val -130221"/>
              <a:gd name="adj2" fmla="val -98282"/>
            </a:avLst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Хвилинна стрілка.</a:t>
            </a:r>
          </a:p>
        </p:txBody>
      </p:sp>
    </p:spTree>
    <p:extLst>
      <p:ext uri="{BB962C8B-B14F-4D97-AF65-F5344CB8AC3E}">
        <p14:creationId xmlns:p14="http://schemas.microsoft.com/office/powerpoint/2010/main" val="2132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2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 animBg="1"/>
      <p:bldP spid="83" grpId="0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4" y="1216622"/>
            <a:ext cx="5361103" cy="5305202"/>
          </a:xfrm>
          <a:prstGeom prst="rect">
            <a:avLst/>
          </a:prstGeom>
        </p:spPr>
      </p:pic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Пригадай, скільки годин у добі, скільки хвилин у годині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8" y="1456402"/>
            <a:ext cx="4673105" cy="4673105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6650611" y="1561912"/>
            <a:ext cx="521964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добу годинна стрілка робить два повних оберти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0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4" y="1216622"/>
            <a:ext cx="5361103" cy="5305202"/>
          </a:xfrm>
          <a:prstGeom prst="rect">
            <a:avLst/>
          </a:prstGeom>
        </p:spPr>
      </p:pic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Пригадай, скільки годин у добі, скільки хвилин у годині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8" y="1456402"/>
            <a:ext cx="4673105" cy="4673105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6630199" y="2269460"/>
            <a:ext cx="521964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Хвилинна стрілка робить повний оберт за 1 год, а секундна – за 1 хв.</a:t>
            </a:r>
            <a:endParaRPr lang="ru-RU" sz="48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0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4" y="1216622"/>
            <a:ext cx="5361103" cy="530520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5695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малюнок і скажи, скільки годин і хвилин показує годинник уночі та вдень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630199" y="2269460"/>
            <a:ext cx="52196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Вдень – 13. 45</a:t>
            </a:r>
            <a:endParaRPr lang="ru-RU" sz="48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кутник: округлені кути 80">
            <a:extLst>
              <a:ext uri="{FF2B5EF4-FFF2-40B4-BE49-F238E27FC236}">
                <a16:creationId xmlns:a16="http://schemas.microsoft.com/office/drawing/2014/main" xmlns="" id="{5EC60DD1-10C0-43C5-97D4-FB758752E9A5}"/>
              </a:ext>
            </a:extLst>
          </p:cNvPr>
          <p:cNvSpPr/>
          <p:nvPr/>
        </p:nvSpPr>
        <p:spPr>
          <a:xfrm rot="18723842">
            <a:off x="3535563" y="3394713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xmlns="" id="{8037E88E-780F-4C7A-A838-AFF36DE20F64}"/>
              </a:ext>
            </a:extLst>
          </p:cNvPr>
          <p:cNvSpPr/>
          <p:nvPr/>
        </p:nvSpPr>
        <p:spPr>
          <a:xfrm>
            <a:off x="1234881" y="1525749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1DB1D1C7-AC28-41BD-B925-40FB6F1E570C}"/>
              </a:ext>
            </a:extLst>
          </p:cNvPr>
          <p:cNvSpPr/>
          <p:nvPr/>
        </p:nvSpPr>
        <p:spPr>
          <a:xfrm>
            <a:off x="3528843" y="3716045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Рівнобедрений трикутник 8">
            <a:extLst>
              <a:ext uri="{FF2B5EF4-FFF2-40B4-BE49-F238E27FC236}">
                <a16:creationId xmlns:a16="http://schemas.microsoft.com/office/drawing/2014/main" xmlns="" id="{4A51C522-C387-4DFA-B9EB-C1DECB5BBA4E}"/>
              </a:ext>
            </a:extLst>
          </p:cNvPr>
          <p:cNvSpPr/>
          <p:nvPr/>
        </p:nvSpPr>
        <p:spPr>
          <a:xfrm rot="10800000">
            <a:off x="3520254" y="155213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Рівнобедрений трикутник 9">
            <a:extLst>
              <a:ext uri="{FF2B5EF4-FFF2-40B4-BE49-F238E27FC236}">
                <a16:creationId xmlns:a16="http://schemas.microsoft.com/office/drawing/2014/main" xmlns="" id="{DFC5F4E6-46F2-42DF-8EC7-4D5701D0A397}"/>
              </a:ext>
            </a:extLst>
          </p:cNvPr>
          <p:cNvSpPr/>
          <p:nvPr/>
        </p:nvSpPr>
        <p:spPr>
          <a:xfrm>
            <a:off x="3569191" y="580866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Рівнобедрений трикутник 10">
            <a:extLst>
              <a:ext uri="{FF2B5EF4-FFF2-40B4-BE49-F238E27FC236}">
                <a16:creationId xmlns:a16="http://schemas.microsoft.com/office/drawing/2014/main" xmlns="" id="{86DB5B03-281A-4279-8EEA-C99A2F718501}"/>
              </a:ext>
            </a:extLst>
          </p:cNvPr>
          <p:cNvSpPr/>
          <p:nvPr/>
        </p:nvSpPr>
        <p:spPr>
          <a:xfrm rot="16200000">
            <a:off x="5706256" y="367423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івнобедрений трикутник 11">
            <a:extLst>
              <a:ext uri="{FF2B5EF4-FFF2-40B4-BE49-F238E27FC236}">
                <a16:creationId xmlns:a16="http://schemas.microsoft.com/office/drawing/2014/main" xmlns="" id="{D13C394D-D41A-4151-858A-4B028FD56CB1}"/>
              </a:ext>
            </a:extLst>
          </p:cNvPr>
          <p:cNvSpPr/>
          <p:nvPr/>
        </p:nvSpPr>
        <p:spPr>
          <a:xfrm rot="5400000">
            <a:off x="1401111" y="367423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івнобедрений трикутник 12">
            <a:extLst>
              <a:ext uri="{FF2B5EF4-FFF2-40B4-BE49-F238E27FC236}">
                <a16:creationId xmlns:a16="http://schemas.microsoft.com/office/drawing/2014/main" xmlns="" id="{692E605D-FCE4-4DF3-8A87-A5DD877D0B23}"/>
              </a:ext>
            </a:extLst>
          </p:cNvPr>
          <p:cNvSpPr/>
          <p:nvPr/>
        </p:nvSpPr>
        <p:spPr>
          <a:xfrm rot="7362101">
            <a:off x="1643999" y="26966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івнобедрений трикутник 13">
            <a:extLst>
              <a:ext uri="{FF2B5EF4-FFF2-40B4-BE49-F238E27FC236}">
                <a16:creationId xmlns:a16="http://schemas.microsoft.com/office/drawing/2014/main" xmlns="" id="{F0252A8C-DE0C-4EF0-86BE-BBCF0D7C731B}"/>
              </a:ext>
            </a:extLst>
          </p:cNvPr>
          <p:cNvSpPr/>
          <p:nvPr/>
        </p:nvSpPr>
        <p:spPr>
          <a:xfrm rot="9000779">
            <a:off x="2330665" y="181388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івнобедрений трикутник 14">
            <a:extLst>
              <a:ext uri="{FF2B5EF4-FFF2-40B4-BE49-F238E27FC236}">
                <a16:creationId xmlns:a16="http://schemas.microsoft.com/office/drawing/2014/main" xmlns="" id="{CB0BB75A-138F-48BD-B4D6-EF3A3D29BC1F}"/>
              </a:ext>
            </a:extLst>
          </p:cNvPr>
          <p:cNvSpPr/>
          <p:nvPr/>
        </p:nvSpPr>
        <p:spPr>
          <a:xfrm rot="13438659">
            <a:off x="4633536" y="182847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івнобедрений трикутник 15">
            <a:extLst>
              <a:ext uri="{FF2B5EF4-FFF2-40B4-BE49-F238E27FC236}">
                <a16:creationId xmlns:a16="http://schemas.microsoft.com/office/drawing/2014/main" xmlns="" id="{4120066B-7769-460A-B634-CBE4CD79CFB6}"/>
              </a:ext>
            </a:extLst>
          </p:cNvPr>
          <p:cNvSpPr/>
          <p:nvPr/>
        </p:nvSpPr>
        <p:spPr>
          <a:xfrm rot="14626840">
            <a:off x="5398416" y="262553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івнобедрений трикутник 16">
            <a:extLst>
              <a:ext uri="{FF2B5EF4-FFF2-40B4-BE49-F238E27FC236}">
                <a16:creationId xmlns:a16="http://schemas.microsoft.com/office/drawing/2014/main" xmlns="" id="{500A2882-F873-4FA8-A730-6EC62ABAE672}"/>
              </a:ext>
            </a:extLst>
          </p:cNvPr>
          <p:cNvSpPr/>
          <p:nvPr/>
        </p:nvSpPr>
        <p:spPr>
          <a:xfrm rot="3747727">
            <a:off x="1682658" y="47766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івнобедрений трикутник 17">
            <a:extLst>
              <a:ext uri="{FF2B5EF4-FFF2-40B4-BE49-F238E27FC236}">
                <a16:creationId xmlns:a16="http://schemas.microsoft.com/office/drawing/2014/main" xmlns="" id="{10846F70-3C37-4E43-B372-24015CC78B3D}"/>
              </a:ext>
            </a:extLst>
          </p:cNvPr>
          <p:cNvSpPr/>
          <p:nvPr/>
        </p:nvSpPr>
        <p:spPr>
          <a:xfrm rot="2214483">
            <a:off x="2468628" y="552253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івнобедрений трикутник 18">
            <a:extLst>
              <a:ext uri="{FF2B5EF4-FFF2-40B4-BE49-F238E27FC236}">
                <a16:creationId xmlns:a16="http://schemas.microsoft.com/office/drawing/2014/main" xmlns="" id="{D5EAC148-7AE6-46AF-A160-BB0FC9CED4AE}"/>
              </a:ext>
            </a:extLst>
          </p:cNvPr>
          <p:cNvSpPr/>
          <p:nvPr/>
        </p:nvSpPr>
        <p:spPr>
          <a:xfrm rot="19700431">
            <a:off x="4633536" y="550891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Рівнобедрений трикутник 19">
            <a:extLst>
              <a:ext uri="{FF2B5EF4-FFF2-40B4-BE49-F238E27FC236}">
                <a16:creationId xmlns:a16="http://schemas.microsoft.com/office/drawing/2014/main" xmlns="" id="{6B20F265-56B7-43FC-ABA4-0111E0A996A0}"/>
              </a:ext>
            </a:extLst>
          </p:cNvPr>
          <p:cNvSpPr/>
          <p:nvPr/>
        </p:nvSpPr>
        <p:spPr>
          <a:xfrm rot="17624068">
            <a:off x="5404065" y="473356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F8CB6BA3-1FA3-4C3B-B4D0-94BD713031FB}"/>
              </a:ext>
            </a:extLst>
          </p:cNvPr>
          <p:cNvSpPr/>
          <p:nvPr/>
        </p:nvSpPr>
        <p:spPr>
          <a:xfrm>
            <a:off x="2644112" y="203808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xmlns="" id="{523D99D6-1ECC-4C58-BE08-69B2A2334928}"/>
              </a:ext>
            </a:extLst>
          </p:cNvPr>
          <p:cNvSpPr/>
          <p:nvPr/>
        </p:nvSpPr>
        <p:spPr>
          <a:xfrm>
            <a:off x="2886319" y="19165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xmlns="" id="{99ECDE96-7CD0-4C36-AC42-A294AD120EC3}"/>
              </a:ext>
            </a:extLst>
          </p:cNvPr>
          <p:cNvSpPr/>
          <p:nvPr/>
        </p:nvSpPr>
        <p:spPr>
          <a:xfrm>
            <a:off x="3142180" y="184963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xmlns="" id="{EAF52850-004A-45AD-BE57-DAAA8AE33171}"/>
              </a:ext>
            </a:extLst>
          </p:cNvPr>
          <p:cNvSpPr/>
          <p:nvPr/>
        </p:nvSpPr>
        <p:spPr>
          <a:xfrm>
            <a:off x="3402426" y="181572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xmlns="" id="{C1C2335E-79E9-4E78-90CC-FA54857C8A04}"/>
              </a:ext>
            </a:extLst>
          </p:cNvPr>
          <p:cNvSpPr/>
          <p:nvPr/>
        </p:nvSpPr>
        <p:spPr>
          <a:xfrm>
            <a:off x="3801977" y="18496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xmlns="" id="{9B03B598-4796-4592-9DBF-D3EED53DF6C3}"/>
              </a:ext>
            </a:extLst>
          </p:cNvPr>
          <p:cNvSpPr/>
          <p:nvPr/>
        </p:nvSpPr>
        <p:spPr>
          <a:xfrm>
            <a:off x="4028635" y="18826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xmlns="" id="{508C9F9C-7181-44F3-941C-00C4E62036EE}"/>
              </a:ext>
            </a:extLst>
          </p:cNvPr>
          <p:cNvSpPr/>
          <p:nvPr/>
        </p:nvSpPr>
        <p:spPr>
          <a:xfrm>
            <a:off x="4235016" y="195106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8E30B0B5-AF2D-45C6-8EB8-4CCC86DEA34A}"/>
              </a:ext>
            </a:extLst>
          </p:cNvPr>
          <p:cNvSpPr/>
          <p:nvPr/>
        </p:nvSpPr>
        <p:spPr>
          <a:xfrm>
            <a:off x="4428186" y="2071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xmlns="" id="{39DFA7C1-5991-4220-BAB9-6289322D42C1}"/>
              </a:ext>
            </a:extLst>
          </p:cNvPr>
          <p:cNvSpPr/>
          <p:nvPr/>
        </p:nvSpPr>
        <p:spPr>
          <a:xfrm>
            <a:off x="4708014" y="221145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xmlns="" id="{7A94B3AD-020B-47BE-8EAF-6D1BA672FFB9}"/>
              </a:ext>
            </a:extLst>
          </p:cNvPr>
          <p:cNvSpPr/>
          <p:nvPr/>
        </p:nvSpPr>
        <p:spPr>
          <a:xfrm>
            <a:off x="4894442" y="234538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xmlns="" id="{87FE07F3-97F3-42C9-9CED-337B814D7740}"/>
              </a:ext>
            </a:extLst>
          </p:cNvPr>
          <p:cNvSpPr/>
          <p:nvPr/>
        </p:nvSpPr>
        <p:spPr>
          <a:xfrm>
            <a:off x="5065425" y="253033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xmlns="" id="{9C0EABEE-F31B-4863-AB39-820D37616830}"/>
              </a:ext>
            </a:extLst>
          </p:cNvPr>
          <p:cNvSpPr/>
          <p:nvPr/>
        </p:nvSpPr>
        <p:spPr>
          <a:xfrm>
            <a:off x="5199354" y="273122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xmlns="" id="{8B4C31BC-0E9A-4032-A9CC-50CE689E5FEE}"/>
              </a:ext>
            </a:extLst>
          </p:cNvPr>
          <p:cNvSpPr/>
          <p:nvPr/>
        </p:nvSpPr>
        <p:spPr>
          <a:xfrm>
            <a:off x="5372808" y="301838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xmlns="" id="{98CDBA5C-35EE-4399-8984-DF880EA14EB9}"/>
              </a:ext>
            </a:extLst>
          </p:cNvPr>
          <p:cNvSpPr/>
          <p:nvPr/>
        </p:nvSpPr>
        <p:spPr>
          <a:xfrm>
            <a:off x="5441672" y="32391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xmlns="" id="{ABD7D5D3-5D9F-4535-8A2E-4CF6B1CD4561}"/>
              </a:ext>
            </a:extLst>
          </p:cNvPr>
          <p:cNvSpPr/>
          <p:nvPr/>
        </p:nvSpPr>
        <p:spPr>
          <a:xfrm>
            <a:off x="5497248" y="34934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xmlns="" id="{2837C208-5426-48DB-8734-CE5E199D9AD3}"/>
              </a:ext>
            </a:extLst>
          </p:cNvPr>
          <p:cNvSpPr/>
          <p:nvPr/>
        </p:nvSpPr>
        <p:spPr>
          <a:xfrm>
            <a:off x="5531383" y="36916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xmlns="" id="{65624A45-3812-41CC-BEA4-C814D7C03CDF}"/>
              </a:ext>
            </a:extLst>
          </p:cNvPr>
          <p:cNvSpPr/>
          <p:nvPr/>
        </p:nvSpPr>
        <p:spPr>
          <a:xfrm>
            <a:off x="5535839" y="40097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xmlns="" id="{660B539D-0BDD-4ABF-8C61-1BC0575985F7}"/>
              </a:ext>
            </a:extLst>
          </p:cNvPr>
          <p:cNvSpPr/>
          <p:nvPr/>
        </p:nvSpPr>
        <p:spPr>
          <a:xfrm>
            <a:off x="5473146" y="42603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xmlns="" id="{E1D92410-E234-480B-9D88-FA8BFFE2D43B}"/>
              </a:ext>
            </a:extLst>
          </p:cNvPr>
          <p:cNvSpPr/>
          <p:nvPr/>
        </p:nvSpPr>
        <p:spPr>
          <a:xfrm>
            <a:off x="5397454" y="44842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xmlns="" id="{8B37C81A-5E71-4714-995E-5F6BBBB7CA66}"/>
              </a:ext>
            </a:extLst>
          </p:cNvPr>
          <p:cNvSpPr/>
          <p:nvPr/>
        </p:nvSpPr>
        <p:spPr>
          <a:xfrm>
            <a:off x="5299521" y="470536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xmlns="" id="{FD3991EC-3C90-41EF-9AE8-D92435054FEB}"/>
              </a:ext>
            </a:extLst>
          </p:cNvPr>
          <p:cNvSpPr/>
          <p:nvPr/>
        </p:nvSpPr>
        <p:spPr>
          <a:xfrm>
            <a:off x="5152296" y="497416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xmlns="" id="{996D170A-E2F3-4561-B0F7-6D9246D78BF7}"/>
              </a:ext>
            </a:extLst>
          </p:cNvPr>
          <p:cNvSpPr/>
          <p:nvPr/>
        </p:nvSpPr>
        <p:spPr>
          <a:xfrm>
            <a:off x="5001675" y="512839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xmlns="" id="{2C4BA518-9900-49A3-9719-3969DEA99906}"/>
              </a:ext>
            </a:extLst>
          </p:cNvPr>
          <p:cNvSpPr/>
          <p:nvPr/>
        </p:nvSpPr>
        <p:spPr>
          <a:xfrm>
            <a:off x="4851290" y="527464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xmlns="" id="{FAD39E9E-CE36-4220-8619-6BF5EA1C29E6}"/>
              </a:ext>
            </a:extLst>
          </p:cNvPr>
          <p:cNvSpPr/>
          <p:nvPr/>
        </p:nvSpPr>
        <p:spPr>
          <a:xfrm>
            <a:off x="4674532" y="54199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xmlns="" id="{7473AE4E-836A-4D4F-9AD0-E817038F1CE6}"/>
              </a:ext>
            </a:extLst>
          </p:cNvPr>
          <p:cNvSpPr/>
          <p:nvPr/>
        </p:nvSpPr>
        <p:spPr>
          <a:xfrm>
            <a:off x="4455153" y="5572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xmlns="" id="{B3E0483D-4A1F-44B4-BAC1-4719E18CD07B}"/>
              </a:ext>
            </a:extLst>
          </p:cNvPr>
          <p:cNvSpPr/>
          <p:nvPr/>
        </p:nvSpPr>
        <p:spPr>
          <a:xfrm>
            <a:off x="4244359" y="568483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xmlns="" id="{DDD947E4-A581-42D0-B852-2C4374971729}"/>
              </a:ext>
            </a:extLst>
          </p:cNvPr>
          <p:cNvSpPr/>
          <p:nvPr/>
        </p:nvSpPr>
        <p:spPr>
          <a:xfrm>
            <a:off x="4027581" y="57417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xmlns="" id="{701AAA09-D13B-4B98-8B7E-1D242EF6C3E4}"/>
              </a:ext>
            </a:extLst>
          </p:cNvPr>
          <p:cNvSpPr/>
          <p:nvPr/>
        </p:nvSpPr>
        <p:spPr>
          <a:xfrm>
            <a:off x="3775462" y="579358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xmlns="" id="{953A8F89-6DB0-4F7F-A85D-E8B27C76BB88}"/>
              </a:ext>
            </a:extLst>
          </p:cNvPr>
          <p:cNvSpPr/>
          <p:nvPr/>
        </p:nvSpPr>
        <p:spPr>
          <a:xfrm>
            <a:off x="3447096" y="57667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xmlns="" id="{B4F94268-3643-4B6C-8607-E54953EB7B8C}"/>
              </a:ext>
            </a:extLst>
          </p:cNvPr>
          <p:cNvSpPr/>
          <p:nvPr/>
        </p:nvSpPr>
        <p:spPr>
          <a:xfrm>
            <a:off x="3236301" y="57531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xmlns="" id="{6B0859D9-DEB1-4E0C-BD90-B225CB941DAD}"/>
              </a:ext>
            </a:extLst>
          </p:cNvPr>
          <p:cNvSpPr/>
          <p:nvPr/>
        </p:nvSpPr>
        <p:spPr>
          <a:xfrm>
            <a:off x="2781134" y="559946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xmlns="" id="{17AF5E6C-4F47-401E-9F6E-9B77116F6553}"/>
              </a:ext>
            </a:extLst>
          </p:cNvPr>
          <p:cNvSpPr/>
          <p:nvPr/>
        </p:nvSpPr>
        <p:spPr>
          <a:xfrm>
            <a:off x="2994136" y="569326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xmlns="" id="{7EE98061-C09C-45FE-BAED-5CAECDCF7A5B}"/>
              </a:ext>
            </a:extLst>
          </p:cNvPr>
          <p:cNvSpPr/>
          <p:nvPr/>
        </p:nvSpPr>
        <p:spPr>
          <a:xfrm>
            <a:off x="2483516" y="543941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xmlns="" id="{BC07705B-3DE8-4D3D-BC2C-2E624CE6AA59}"/>
              </a:ext>
            </a:extLst>
          </p:cNvPr>
          <p:cNvSpPr/>
          <p:nvPr/>
        </p:nvSpPr>
        <p:spPr>
          <a:xfrm>
            <a:off x="2297620" y="53292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xmlns="" id="{6A29477D-8799-4220-9690-4630B6EAABF9}"/>
              </a:ext>
            </a:extLst>
          </p:cNvPr>
          <p:cNvSpPr/>
          <p:nvPr/>
        </p:nvSpPr>
        <p:spPr>
          <a:xfrm>
            <a:off x="2152090" y="51690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xmlns="" id="{FA5FF51B-10BA-411F-A7B9-11D32C584E6F}"/>
              </a:ext>
            </a:extLst>
          </p:cNvPr>
          <p:cNvSpPr/>
          <p:nvPr/>
        </p:nvSpPr>
        <p:spPr>
          <a:xfrm>
            <a:off x="2019245" y="499446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xmlns="" id="{FD69B962-BCB1-4D5A-8429-31CCE378C42A}"/>
              </a:ext>
            </a:extLst>
          </p:cNvPr>
          <p:cNvSpPr/>
          <p:nvPr/>
        </p:nvSpPr>
        <p:spPr>
          <a:xfrm>
            <a:off x="1843547" y="47238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xmlns="" id="{3C17CF14-52F8-4011-ABF1-364F2B7962AF}"/>
              </a:ext>
            </a:extLst>
          </p:cNvPr>
          <p:cNvSpPr/>
          <p:nvPr/>
        </p:nvSpPr>
        <p:spPr>
          <a:xfrm>
            <a:off x="1734954" y="45194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xmlns="" id="{F5A2AFDA-11E3-47B7-A61C-F3EA1C84155A}"/>
              </a:ext>
            </a:extLst>
          </p:cNvPr>
          <p:cNvSpPr/>
          <p:nvPr/>
        </p:nvSpPr>
        <p:spPr>
          <a:xfrm>
            <a:off x="1684995" y="430570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xmlns="" id="{7776729C-3C19-42C4-88EA-0D7AE1FFF0D3}"/>
              </a:ext>
            </a:extLst>
          </p:cNvPr>
          <p:cNvSpPr/>
          <p:nvPr/>
        </p:nvSpPr>
        <p:spPr>
          <a:xfrm>
            <a:off x="1655836" y="405506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xmlns="" id="{A444E14B-0C04-4794-978D-1FE50CDCB0A1}"/>
              </a:ext>
            </a:extLst>
          </p:cNvPr>
          <p:cNvSpPr/>
          <p:nvPr/>
        </p:nvSpPr>
        <p:spPr>
          <a:xfrm>
            <a:off x="1623984" y="36908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xmlns="" id="{DE97280E-891B-4899-AAA1-18AE95E1B1AE}"/>
              </a:ext>
            </a:extLst>
          </p:cNvPr>
          <p:cNvSpPr/>
          <p:nvPr/>
        </p:nvSpPr>
        <p:spPr>
          <a:xfrm>
            <a:off x="1667989" y="34883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xmlns="" id="{EDD66E19-7F05-47F2-8BE8-7192FF927C38}"/>
              </a:ext>
            </a:extLst>
          </p:cNvPr>
          <p:cNvSpPr/>
          <p:nvPr/>
        </p:nvSpPr>
        <p:spPr>
          <a:xfrm>
            <a:off x="1722800" y="330918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xmlns="" id="{34B4906E-E1A6-4A86-979B-C43D4673EBC2}"/>
              </a:ext>
            </a:extLst>
          </p:cNvPr>
          <p:cNvSpPr/>
          <p:nvPr/>
        </p:nvSpPr>
        <p:spPr>
          <a:xfrm>
            <a:off x="1805532" y="31271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xmlns="" id="{020C8942-579C-4FBF-BF08-D2AFAC035210}"/>
              </a:ext>
            </a:extLst>
          </p:cNvPr>
          <p:cNvSpPr/>
          <p:nvPr/>
        </p:nvSpPr>
        <p:spPr>
          <a:xfrm>
            <a:off x="1921792" y="283030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xmlns="" id="{17AA1745-39DE-4C60-924C-547D99A8D7D5}"/>
              </a:ext>
            </a:extLst>
          </p:cNvPr>
          <p:cNvSpPr/>
          <p:nvPr/>
        </p:nvSpPr>
        <p:spPr>
          <a:xfrm>
            <a:off x="2055721" y="265053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xmlns="" id="{431423AA-8F66-439F-A38F-389023DB9A8F}"/>
              </a:ext>
            </a:extLst>
          </p:cNvPr>
          <p:cNvSpPr/>
          <p:nvPr/>
        </p:nvSpPr>
        <p:spPr>
          <a:xfrm>
            <a:off x="2189650" y="24793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xmlns="" id="{698680CE-24A8-4BB6-80E3-152C19836FE6}"/>
              </a:ext>
            </a:extLst>
          </p:cNvPr>
          <p:cNvSpPr/>
          <p:nvPr/>
        </p:nvSpPr>
        <p:spPr>
          <a:xfrm>
            <a:off x="2343801" y="22973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E104D5-A319-4916-9A33-F051C84CCC2B}"/>
              </a:ext>
            </a:extLst>
          </p:cNvPr>
          <p:cNvSpPr txBox="1"/>
          <p:nvPr/>
        </p:nvSpPr>
        <p:spPr>
          <a:xfrm>
            <a:off x="4202646" y="2150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EE3CDDE-4D9D-4909-88E3-CD3093EE84AA}"/>
              </a:ext>
            </a:extLst>
          </p:cNvPr>
          <p:cNvSpPr txBox="1"/>
          <p:nvPr/>
        </p:nvSpPr>
        <p:spPr>
          <a:xfrm>
            <a:off x="4886260" y="277141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F388C3C-E73E-47EE-9A33-1A9AC2788116}"/>
              </a:ext>
            </a:extLst>
          </p:cNvPr>
          <p:cNvSpPr txBox="1"/>
          <p:nvPr/>
        </p:nvSpPr>
        <p:spPr>
          <a:xfrm>
            <a:off x="4938149" y="353039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0E01031-6DDD-474D-96A7-BDCA93887E5C}"/>
              </a:ext>
            </a:extLst>
          </p:cNvPr>
          <p:cNvSpPr txBox="1"/>
          <p:nvPr/>
        </p:nvSpPr>
        <p:spPr>
          <a:xfrm>
            <a:off x="4759426" y="433142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66B922F-4FCC-49AD-A55A-F3DEC9683305}"/>
              </a:ext>
            </a:extLst>
          </p:cNvPr>
          <p:cNvSpPr txBox="1"/>
          <p:nvPr/>
        </p:nvSpPr>
        <p:spPr>
          <a:xfrm>
            <a:off x="4250061" y="495257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7E664050-9572-4323-BAFE-A9C9365B8DFC}"/>
              </a:ext>
            </a:extLst>
          </p:cNvPr>
          <p:cNvSpPr txBox="1"/>
          <p:nvPr/>
        </p:nvSpPr>
        <p:spPr>
          <a:xfrm>
            <a:off x="3462738" y="511635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2A2F217-7B26-4064-A8D1-DD4620171C0F}"/>
              </a:ext>
            </a:extLst>
          </p:cNvPr>
          <p:cNvSpPr txBox="1"/>
          <p:nvPr/>
        </p:nvSpPr>
        <p:spPr>
          <a:xfrm>
            <a:off x="2675405" y="500157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D23449F1-EDAC-4DC0-A037-2D8ECED1363C}"/>
              </a:ext>
            </a:extLst>
          </p:cNvPr>
          <p:cNvSpPr txBox="1"/>
          <p:nvPr/>
        </p:nvSpPr>
        <p:spPr>
          <a:xfrm>
            <a:off x="2039413" y="440657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577FCBE-1A2C-4A6C-87F0-E01D3E566299}"/>
              </a:ext>
            </a:extLst>
          </p:cNvPr>
          <p:cNvSpPr txBox="1"/>
          <p:nvPr/>
        </p:nvSpPr>
        <p:spPr>
          <a:xfrm>
            <a:off x="1824735" y="360570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074B86F-D30A-4E87-AFF7-D6C7D7C28D47}"/>
              </a:ext>
            </a:extLst>
          </p:cNvPr>
          <p:cNvSpPr txBox="1"/>
          <p:nvPr/>
        </p:nvSpPr>
        <p:spPr>
          <a:xfrm>
            <a:off x="2029263" y="288160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45F8FE4-5FC5-4D56-95EF-C384A9AB293D}"/>
              </a:ext>
            </a:extLst>
          </p:cNvPr>
          <p:cNvSpPr txBox="1"/>
          <p:nvPr/>
        </p:nvSpPr>
        <p:spPr>
          <a:xfrm>
            <a:off x="2473443" y="224680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67C92E2-1F44-4CC6-8C41-6112B2D5988C}"/>
              </a:ext>
            </a:extLst>
          </p:cNvPr>
          <p:cNvSpPr txBox="1"/>
          <p:nvPr/>
        </p:nvSpPr>
        <p:spPr>
          <a:xfrm>
            <a:off x="3312217" y="203170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12" name="Прямокутник: округлені кути 81">
            <a:extLst>
              <a:ext uri="{FF2B5EF4-FFF2-40B4-BE49-F238E27FC236}">
                <a16:creationId xmlns:a16="http://schemas.microsoft.com/office/drawing/2014/main" xmlns="" id="{2467721F-CE01-4AF1-9411-1EAA71D425E4}"/>
              </a:ext>
            </a:extLst>
          </p:cNvPr>
          <p:cNvSpPr/>
          <p:nvPr/>
        </p:nvSpPr>
        <p:spPr>
          <a:xfrm rot="10800000">
            <a:off x="2055721" y="3843398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Прямоугольник 112"/>
          <p:cNvSpPr/>
          <p:nvPr/>
        </p:nvSpPr>
        <p:spPr>
          <a:xfrm>
            <a:off x="6630199" y="3245727"/>
            <a:ext cx="52196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Вночі</a:t>
            </a:r>
            <a:r>
              <a:rPr lang="uk-UA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01. 45</a:t>
            </a:r>
            <a:endParaRPr lang="ru-RU" sz="48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1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20196" r="48552" b="60598"/>
          <a:stretch/>
        </p:blipFill>
        <p:spPr>
          <a:xfrm>
            <a:off x="1173381" y="4168866"/>
            <a:ext cx="5465655" cy="1854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65418" y="1569315"/>
            <a:ext cx="11076062" cy="20398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Урок триває 40 хв, а перерва – 10 хв. Скільки часу тривають разом урок і перерва? На скільки 50 хв менше від 1 год?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r="48552" b="79604"/>
          <a:stretch/>
        </p:blipFill>
        <p:spPr>
          <a:xfrm>
            <a:off x="6303449" y="3953270"/>
            <a:ext cx="5465655" cy="19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722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Запишіть:1) котру годину показує кожен годинник у першу і другу половину доби; 2) котру годину покаже кожен годинник за 10 хв </a:t>
            </a:r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xmlns="" id="{CAAD4BB4-318E-4708-84ED-F3D18B4AEB3E}"/>
              </a:ext>
            </a:extLst>
          </p:cNvPr>
          <p:cNvGrpSpPr/>
          <p:nvPr/>
        </p:nvGrpSpPr>
        <p:grpSpPr>
          <a:xfrm>
            <a:off x="1054100" y="2149739"/>
            <a:ext cx="3238425" cy="3236548"/>
            <a:chOff x="748895" y="1441969"/>
            <a:chExt cx="3137306" cy="3119761"/>
          </a:xfrm>
        </p:grpSpPr>
        <p:sp>
          <p:nvSpPr>
            <p:cNvPr id="6" name="Прямокутник: округлені кути 5">
              <a:extLst>
                <a:ext uri="{FF2B5EF4-FFF2-40B4-BE49-F238E27FC236}">
                  <a16:creationId xmlns:a16="http://schemas.microsoft.com/office/drawing/2014/main" xmlns="" id="{CA915044-CABB-4B7A-A5F8-470AAEEEF386}"/>
                </a:ext>
              </a:extLst>
            </p:cNvPr>
            <p:cNvSpPr/>
            <p:nvPr/>
          </p:nvSpPr>
          <p:spPr>
            <a:xfrm rot="3651282">
              <a:off x="2195548" y="3208129"/>
              <a:ext cx="623598" cy="871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xmlns="" id="{C0126EC6-D637-4860-ACC5-98A6DAEA2E52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xmlns="" id="{BC361A82-E57E-47C8-9E25-ACBDA69A42C0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" name="Рівнобедрений трикутник 9">
              <a:extLst>
                <a:ext uri="{FF2B5EF4-FFF2-40B4-BE49-F238E27FC236}">
                  <a16:creationId xmlns:a16="http://schemas.microsoft.com/office/drawing/2014/main" xmlns="" id="{91F7529F-A3EC-4C80-A359-D14B791444D3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" name="Рівнобедрений трикутник 10">
              <a:extLst>
                <a:ext uri="{FF2B5EF4-FFF2-40B4-BE49-F238E27FC236}">
                  <a16:creationId xmlns:a16="http://schemas.microsoft.com/office/drawing/2014/main" xmlns="" id="{4133960C-272C-4840-90DC-E016933ED166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" name="Рівнобедрений трикутник 11">
              <a:extLst>
                <a:ext uri="{FF2B5EF4-FFF2-40B4-BE49-F238E27FC236}">
                  <a16:creationId xmlns:a16="http://schemas.microsoft.com/office/drawing/2014/main" xmlns="" id="{B6B438E8-692A-4ACF-9139-F191F54AF87F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xmlns="" id="{A14F2D58-EC4B-4FC2-AB97-DE3C15F0D933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" name="Рівнобедрений трикутник 13">
              <a:extLst>
                <a:ext uri="{FF2B5EF4-FFF2-40B4-BE49-F238E27FC236}">
                  <a16:creationId xmlns:a16="http://schemas.microsoft.com/office/drawing/2014/main" xmlns="" id="{194E3243-1D07-4C76-9297-698B5E7424E6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5" name="Рівнобедрений трикутник 14">
              <a:extLst>
                <a:ext uri="{FF2B5EF4-FFF2-40B4-BE49-F238E27FC236}">
                  <a16:creationId xmlns:a16="http://schemas.microsoft.com/office/drawing/2014/main" xmlns="" id="{B37E8662-C893-4934-A728-58B2715B0F5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" name="Рівнобедрений трикутник 15">
              <a:extLst>
                <a:ext uri="{FF2B5EF4-FFF2-40B4-BE49-F238E27FC236}">
                  <a16:creationId xmlns:a16="http://schemas.microsoft.com/office/drawing/2014/main" xmlns="" id="{3A60234B-BCC4-4BD4-8DDD-A6DF086DD3EC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" name="Рівнобедрений трикутник 16">
              <a:extLst>
                <a:ext uri="{FF2B5EF4-FFF2-40B4-BE49-F238E27FC236}">
                  <a16:creationId xmlns:a16="http://schemas.microsoft.com/office/drawing/2014/main" xmlns="" id="{F142AC19-E4C8-481E-AF4B-F71E90ED07B5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xmlns="" id="{220F0B63-D608-4F81-A5BA-535B8454A07A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" name="Рівнобедрений трикутник 18">
              <a:extLst>
                <a:ext uri="{FF2B5EF4-FFF2-40B4-BE49-F238E27FC236}">
                  <a16:creationId xmlns:a16="http://schemas.microsoft.com/office/drawing/2014/main" xmlns="" id="{762A2AAF-2412-4925-B539-1E245B8650F9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" name="Рівнобедрений трикутник 19">
              <a:extLst>
                <a:ext uri="{FF2B5EF4-FFF2-40B4-BE49-F238E27FC236}">
                  <a16:creationId xmlns:a16="http://schemas.microsoft.com/office/drawing/2014/main" xmlns="" id="{C9882670-AD0C-461B-B580-5EE6317DECB5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xmlns="" id="{E212DEA7-7F7E-48F1-8FE1-A2B4F98FB02B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xmlns="" id="{C5A56CE1-841F-4112-B114-8CD7581A8FD0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xmlns="" id="{415BC6F8-4638-47A7-BAC2-93D8979CE848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xmlns="" id="{98986B8D-EAC7-456A-9BFA-6AB511172DE3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xmlns="" id="{82935D9B-7D22-4E22-9691-1D41F15C91BF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xmlns="" id="{690C7061-9CFA-4863-961D-90F8B042DDAE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xmlns="" id="{8441690D-A1F1-454D-9778-352B7CC8C044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xmlns="" id="{D2C0F822-0439-44A3-93B5-BAB7052B4590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xmlns="" id="{C725CABC-FEE1-47C7-9CBD-362403784708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xmlns="" id="{7C0FD0EF-94AC-4226-84BC-827AC8E96519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xmlns="" id="{7362264E-48AB-4469-B4B0-1897528FA6FF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72559D56-B722-4422-B471-279FC76AE929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xmlns="" id="{17BAFD51-C7D8-42C1-BFF8-666AD6D40027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xmlns="" id="{5933C996-1B5F-4D18-93F9-D05DE6827FA9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xmlns="" id="{86CBF70B-CBA9-4241-8068-86F45A89199A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xmlns="" id="{4CB804C0-D3E8-4FC3-9E9C-1A5BCF1D5BD1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xmlns="" id="{4982E9CF-47D3-4A8A-B767-D3750DF03A27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B5E53CC7-5F5C-4243-A6B5-E97910EC2E24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xmlns="" id="{8945458A-AAF6-4D75-9C17-DA3B08557EFD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xmlns="" id="{391343CB-9354-4EAD-9248-7CC483AAF54E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xmlns="" id="{B1BFA969-D542-481B-A35F-D55C3642B2A3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xmlns="" id="{4B4102DD-8BEF-4E1B-9AAF-4C0E1CE739B0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xmlns="" id="{04B94244-8926-4B0E-BA10-502357751065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xmlns="" id="{5402937B-565E-4C7E-A5A5-0750844A356E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xmlns="" id="{6AB1DB72-3A50-4AAB-87D1-242F2B77380D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xmlns="" id="{F321AC63-9817-4E98-8F4E-C46C0CA957B9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xmlns="" id="{2A313346-6544-411A-B954-98D1238ADCE0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xmlns="" id="{ABA6E3BF-4023-4D3B-A38A-421EF2C630DB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xmlns="" id="{59F281AE-8936-4171-BB23-D5DE688AAC53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xmlns="" id="{B914A0DB-890D-4FE7-8E59-3EA9C3732F0E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xmlns="" id="{01A739AA-19B8-4BAD-BEDE-F5E546B2B46D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xmlns="" id="{46A57EBE-9407-4B9E-AA2E-996333226790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xmlns="" id="{3FC71117-F35A-4A8B-82A4-A5CC67D555EC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xmlns="" id="{1734A7D5-23D6-4E83-A819-106BC3F8042D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xmlns="" id="{389EFA1F-5BCD-4B87-AF38-53C16BDA75DA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xmlns="" id="{03D83578-846A-452C-833B-01257C205802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xmlns="" id="{805E7BFA-4810-4BB1-AFBD-394486B00211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xmlns="" id="{5C71276E-5DD1-412C-8E26-D5484F904ED0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xmlns="" id="{8C907DE0-FCFE-4B9B-8AE3-5557D81596B2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xmlns="" id="{48611793-0D45-4C5F-92BE-B1C23F38B54F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xmlns="" id="{5AD0E7E8-9D64-4196-95A3-2D77ADE1CDA7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xmlns="" id="{6B90CB48-6051-48DB-BC7A-1F24FB67E0F5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xmlns="" id="{C18C9831-3025-4A97-B7AD-D294D1A17D3E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xmlns="" id="{044084C6-A371-4497-8220-BE04DF077A35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xmlns="" id="{CBBCE529-F594-4B45-9A26-A5026A04E210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xmlns="" id="{A89A7D15-F5FF-4422-918A-2C79A65A0AD1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xmlns="" id="{A0E6F232-1A9B-445E-80DE-D812743BBB43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xmlns="" id="{00A9E8CD-DE8D-43FC-91B9-31620B0B741D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xmlns="" id="{9628A1FF-018B-4CD9-848C-7C53E29A5F31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96677D8-3B31-44BF-9509-2625F01C7E42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84ED082-2912-4BD0-9444-AC6A7FDF1C3C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33F14E8-381C-4F32-AC0A-284C33B4E745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69E36EFA-C915-40C0-AD12-26B2E5075194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7251343-890A-4877-9DAE-F55B7DB79EE7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8C1766C6-3043-46DF-B131-D20822256521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AED8E4B-C2E1-47D5-8F98-4B1D0637A966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0998E84-9CF4-40A8-A54B-BE8EFD9D1B89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CB2304A7-A2A0-4A82-8E04-F535A9075D3D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1EDA26C-6151-424A-B0BD-BA3295E1CC6D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D6EA54A2-C05B-498A-93B5-6B1B57E932E3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49F97BE-AAA6-428B-A0B3-06B1EBAFC2A7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2" name="Прямокутник: округлені кути 81">
              <a:extLst>
                <a:ext uri="{FF2B5EF4-FFF2-40B4-BE49-F238E27FC236}">
                  <a16:creationId xmlns:a16="http://schemas.microsoft.com/office/drawing/2014/main" xmlns="" id="{4E1A2B5D-312D-4303-8CC4-5FC0E5E52D9B}"/>
                </a:ext>
              </a:extLst>
            </p:cNvPr>
            <p:cNvSpPr/>
            <p:nvPr/>
          </p:nvSpPr>
          <p:spPr>
            <a:xfrm rot="16200000">
              <a:off x="1787717" y="2364831"/>
              <a:ext cx="1050109" cy="45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84" name="Групувати 83">
            <a:extLst>
              <a:ext uri="{FF2B5EF4-FFF2-40B4-BE49-F238E27FC236}">
                <a16:creationId xmlns:a16="http://schemas.microsoft.com/office/drawing/2014/main" xmlns="" id="{E5AD599F-62DA-47A2-A95D-F3C8C6C356FB}"/>
              </a:ext>
            </a:extLst>
          </p:cNvPr>
          <p:cNvGrpSpPr/>
          <p:nvPr/>
        </p:nvGrpSpPr>
        <p:grpSpPr>
          <a:xfrm>
            <a:off x="4770445" y="2033960"/>
            <a:ext cx="3238425" cy="3236548"/>
            <a:chOff x="748895" y="1441969"/>
            <a:chExt cx="3137306" cy="3119761"/>
          </a:xfrm>
        </p:grpSpPr>
        <p:sp>
          <p:nvSpPr>
            <p:cNvPr id="85" name="Прямокутник: округлені кути 84">
              <a:extLst>
                <a:ext uri="{FF2B5EF4-FFF2-40B4-BE49-F238E27FC236}">
                  <a16:creationId xmlns:a16="http://schemas.microsoft.com/office/drawing/2014/main" xmlns="" id="{E587FDFE-3FE4-445F-B255-5B18FF01EFA2}"/>
                </a:ext>
              </a:extLst>
            </p:cNvPr>
            <p:cNvSpPr/>
            <p:nvPr/>
          </p:nvSpPr>
          <p:spPr>
            <a:xfrm rot="20465623">
              <a:off x="2275756" y="2804919"/>
              <a:ext cx="623598" cy="871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xmlns="" id="{FBCDDC02-0CB1-4052-9804-776792DC7CFA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xmlns="" id="{94F3F5A9-08B6-43B6-A52A-8A9839871DD5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8" name="Рівнобедрений трикутник 87">
              <a:extLst>
                <a:ext uri="{FF2B5EF4-FFF2-40B4-BE49-F238E27FC236}">
                  <a16:creationId xmlns:a16="http://schemas.microsoft.com/office/drawing/2014/main" xmlns="" id="{38768EC8-3B74-4E72-8D06-A90FB6E9ABCC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9" name="Рівнобедрений трикутник 88">
              <a:extLst>
                <a:ext uri="{FF2B5EF4-FFF2-40B4-BE49-F238E27FC236}">
                  <a16:creationId xmlns:a16="http://schemas.microsoft.com/office/drawing/2014/main" xmlns="" id="{4E895747-C435-4D40-8184-EF24BDA6E6CD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0" name="Рівнобедрений трикутник 89">
              <a:extLst>
                <a:ext uri="{FF2B5EF4-FFF2-40B4-BE49-F238E27FC236}">
                  <a16:creationId xmlns:a16="http://schemas.microsoft.com/office/drawing/2014/main" xmlns="" id="{ED691720-5A2A-4992-8D75-2C609CF79807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1" name="Рівнобедрений трикутник 90">
              <a:extLst>
                <a:ext uri="{FF2B5EF4-FFF2-40B4-BE49-F238E27FC236}">
                  <a16:creationId xmlns:a16="http://schemas.microsoft.com/office/drawing/2014/main" xmlns="" id="{342B2CAC-EE0D-44B6-8F55-47BF09D17E56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2" name="Рівнобедрений трикутник 91">
              <a:extLst>
                <a:ext uri="{FF2B5EF4-FFF2-40B4-BE49-F238E27FC236}">
                  <a16:creationId xmlns:a16="http://schemas.microsoft.com/office/drawing/2014/main" xmlns="" id="{F4E719BC-E577-4F06-AF56-75B9726B192E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3" name="Рівнобедрений трикутник 92">
              <a:extLst>
                <a:ext uri="{FF2B5EF4-FFF2-40B4-BE49-F238E27FC236}">
                  <a16:creationId xmlns:a16="http://schemas.microsoft.com/office/drawing/2014/main" xmlns="" id="{503BDCE3-82D8-4253-8ED6-37FA4D27508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4" name="Рівнобедрений трикутник 93">
              <a:extLst>
                <a:ext uri="{FF2B5EF4-FFF2-40B4-BE49-F238E27FC236}">
                  <a16:creationId xmlns:a16="http://schemas.microsoft.com/office/drawing/2014/main" xmlns="" id="{CD95E46E-18FE-492F-A0D7-E774F61AFA4E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5" name="Рівнобедрений трикутник 94">
              <a:extLst>
                <a:ext uri="{FF2B5EF4-FFF2-40B4-BE49-F238E27FC236}">
                  <a16:creationId xmlns:a16="http://schemas.microsoft.com/office/drawing/2014/main" xmlns="" id="{5B5983D0-D75D-4D82-A664-B0F2D1AEF00A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6" name="Рівнобедрений трикутник 95">
              <a:extLst>
                <a:ext uri="{FF2B5EF4-FFF2-40B4-BE49-F238E27FC236}">
                  <a16:creationId xmlns:a16="http://schemas.microsoft.com/office/drawing/2014/main" xmlns="" id="{1544969C-97A1-44FC-AB9A-C5BDCD94BF74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7" name="Рівнобедрений трикутник 96">
              <a:extLst>
                <a:ext uri="{FF2B5EF4-FFF2-40B4-BE49-F238E27FC236}">
                  <a16:creationId xmlns:a16="http://schemas.microsoft.com/office/drawing/2014/main" xmlns="" id="{AB530ACD-644A-4D5C-A398-BE0E6939D9AB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8" name="Рівнобедрений трикутник 97">
              <a:extLst>
                <a:ext uri="{FF2B5EF4-FFF2-40B4-BE49-F238E27FC236}">
                  <a16:creationId xmlns:a16="http://schemas.microsoft.com/office/drawing/2014/main" xmlns="" id="{7FADFE6E-BC6F-4E71-9948-65F2EDD77102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9" name="Рівнобедрений трикутник 98">
              <a:extLst>
                <a:ext uri="{FF2B5EF4-FFF2-40B4-BE49-F238E27FC236}">
                  <a16:creationId xmlns:a16="http://schemas.microsoft.com/office/drawing/2014/main" xmlns="" id="{0550A03D-9785-4D9A-B558-FD4FB42A5D4A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xmlns="" id="{185A960D-C10F-49B6-B985-B679942A7834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xmlns="" id="{9FA95F20-504F-4590-AF3A-ABA5E781DC7D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xmlns="" id="{473DD0A5-F0C0-4983-A83A-9356DD6EE2EC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xmlns="" id="{F4F3CBB3-B974-4597-9ADE-972114E74B35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xmlns="" id="{8A6AAC2D-934D-4F22-B511-69D8AF6DC5DE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xmlns="" id="{039E726E-6578-4741-9E2C-4420E8F839B8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xmlns="" id="{AA9CB5E3-ABFA-4DED-B701-D7ECED870C21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xmlns="" id="{44DDE566-C4CF-4AFC-B020-9A29B190075E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xmlns="" id="{15C8EC95-1C55-4731-91B2-E3DC1767A333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xmlns="" id="{6207DF02-736A-4709-8B93-7E7D5756C8D1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xmlns="" id="{AF6297E7-F909-429E-88AC-C7B0577BF76C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xmlns="" id="{4C8717BA-CADA-40AA-BE91-261388F9A070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xmlns="" id="{04CC98CC-E0DF-405D-BFFA-613A532DF1C4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xmlns="" id="{776ED7A9-7CC6-4444-A821-C7569321D09A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xmlns="" id="{42EFAD7F-32A6-4824-9E2B-0FE7AF9DC7D0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xmlns="" id="{C1FA3067-B9C8-4C2A-BC47-941673D462C4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xmlns="" id="{C2FE3486-EBA6-4E23-9EB4-251929BDE113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xmlns="" id="{8E19D65F-6899-4C08-8524-1B747F0AD140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xmlns="" id="{C2887F13-64D0-4A83-9FF4-A2A0592EF816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xmlns="" id="{3A2335EC-5D18-497B-AF7C-44D74386DB73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xmlns="" id="{FDE76E9B-F39F-4219-A6A6-0D8C00F58EA3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xmlns="" id="{33EC2760-0020-4047-88FF-AFD3B9E6D905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xmlns="" id="{222FF343-70AD-44F2-ADFF-263086A9AEA0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xmlns="" id="{323CC4AF-E90F-435E-96B1-BC508D8522C8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xmlns="" id="{7922A638-7B38-406E-9CB0-6E74B0283DDA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xmlns="" id="{A7A1198D-2ED7-4CB0-8861-4728A910E366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xmlns="" id="{FCC8E9FB-EA1F-4040-9210-7714293C3926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xmlns="" id="{A574E36C-44EF-4D3D-8A79-C998D7F1CC6C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xmlns="" id="{B7B87058-00A0-41DE-BD49-F5F5D05F001B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xmlns="" id="{9B2AC4D0-2120-4350-8899-61A95D3D421C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xmlns="" id="{2413F394-10E7-41A0-9196-84C629AC30A7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xmlns="" id="{81015C40-29C9-4251-B890-0B47FE3A76D0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xmlns="" id="{6F91B28A-9456-4CE9-AE03-9266467F6FAE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xmlns="" id="{BD63F835-87B0-4547-9B31-C944085EDFF1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xmlns="" id="{27699C9B-90A5-4F97-9F83-1662283327A2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xmlns="" id="{6EF29867-F6D8-4223-AC1E-71087F15CE8E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xmlns="" id="{46BF5FCA-4687-444C-AE28-E35AE4262296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xmlns="" id="{1EF51EF1-FF24-41B5-9F17-825DF5872291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xmlns="" id="{7DC16C2B-1122-49E6-87AE-C6516C39DAE7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xmlns="" id="{53E997DF-B9C5-410D-A27A-2301C7E2FBC9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xmlns="" id="{4F4244C3-F40F-44C2-A5B4-FD98E42836FC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xmlns="" id="{C04FA53E-DB9C-4A92-8954-DED65CFE208B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xmlns="" id="{9F2C826D-944A-4516-99AA-1CB79A8BA684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xmlns="" id="{46A3453C-A741-44DA-9574-ECA22E42E9CC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xmlns="" id="{93211488-42D6-47EF-80BE-85133F69713B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xmlns="" id="{5EAE7F8A-9C2C-49A6-9162-4A38D799FE03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xmlns="" id="{1F936335-D454-4178-BC64-1D83BE4C14EF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xmlns="" id="{6E987621-6258-4EB6-9C8D-3642BD9BF2C8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4C30A48-F3DA-440B-9C27-EFC7B6931184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D109F25B-EB9A-47BB-91F5-7AC0B4699CF1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F68DDCC8-5C0E-47F4-8EC7-CD7C0CBA06F5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FD0F51F2-07F0-43FE-B539-90E34283F2FF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8FF57828-8490-4298-AE76-EDDE7E0BD838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36022DE1-68DB-42B9-8FB1-0E79A4BD44BB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3AA803DB-5A52-40AF-A3E4-EF80B999EDC1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832518DF-1990-4DB6-87DE-13FC8A838C02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A1795BD2-F570-4B20-AF64-7BCC1C16C715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F5BB2F69-79AA-44C9-9EA6-BB38D7CD1B97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D0285065-08C3-41B8-BDD5-5482A88A410A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490A4CF0-2019-4F31-8550-296BD2DC1C07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60" name="Прямокутник: округлені кути 159">
              <a:extLst>
                <a:ext uri="{FF2B5EF4-FFF2-40B4-BE49-F238E27FC236}">
                  <a16:creationId xmlns:a16="http://schemas.microsoft.com/office/drawing/2014/main" xmlns="" id="{EE29D954-4563-4764-9034-4474583844CF}"/>
                </a:ext>
              </a:extLst>
            </p:cNvPr>
            <p:cNvSpPr/>
            <p:nvPr/>
          </p:nvSpPr>
          <p:spPr>
            <a:xfrm rot="1962983">
              <a:off x="2222693" y="3214612"/>
              <a:ext cx="1055402" cy="450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161" name="Групувати 160">
            <a:extLst>
              <a:ext uri="{FF2B5EF4-FFF2-40B4-BE49-F238E27FC236}">
                <a16:creationId xmlns:a16="http://schemas.microsoft.com/office/drawing/2014/main" xmlns="" id="{F56E7D78-1890-4DE8-AC22-512728E071FC}"/>
              </a:ext>
            </a:extLst>
          </p:cNvPr>
          <p:cNvGrpSpPr/>
          <p:nvPr/>
        </p:nvGrpSpPr>
        <p:grpSpPr>
          <a:xfrm>
            <a:off x="8466628" y="2079769"/>
            <a:ext cx="3238425" cy="3236548"/>
            <a:chOff x="748895" y="1441969"/>
            <a:chExt cx="3137306" cy="3119761"/>
          </a:xfrm>
        </p:grpSpPr>
        <p:sp>
          <p:nvSpPr>
            <p:cNvPr id="162" name="Прямокутник: округлені кути 161">
              <a:extLst>
                <a:ext uri="{FF2B5EF4-FFF2-40B4-BE49-F238E27FC236}">
                  <a16:creationId xmlns:a16="http://schemas.microsoft.com/office/drawing/2014/main" xmlns="" id="{E77B1F62-36D3-4EA7-9265-2E3865255441}"/>
                </a:ext>
              </a:extLst>
            </p:cNvPr>
            <p:cNvSpPr/>
            <p:nvPr/>
          </p:nvSpPr>
          <p:spPr>
            <a:xfrm rot="3069004">
              <a:off x="2222254" y="3137535"/>
              <a:ext cx="620470" cy="8757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xmlns="" id="{683CBE6B-D7DB-46B8-B353-F3E7CF8E7EF6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xmlns="" id="{B9060895-6FCD-4FA6-9D4A-23F9E8FAE3B2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5" name="Рівнобедрений трикутник 164">
              <a:extLst>
                <a:ext uri="{FF2B5EF4-FFF2-40B4-BE49-F238E27FC236}">
                  <a16:creationId xmlns:a16="http://schemas.microsoft.com/office/drawing/2014/main" xmlns="" id="{11ED4516-81AB-49D8-B85F-7F75331932E6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6" name="Рівнобедрений трикутник 165">
              <a:extLst>
                <a:ext uri="{FF2B5EF4-FFF2-40B4-BE49-F238E27FC236}">
                  <a16:creationId xmlns:a16="http://schemas.microsoft.com/office/drawing/2014/main" xmlns="" id="{6E26D6EB-C3B7-41B6-91C0-EE078E1920F5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7" name="Рівнобедрений трикутник 166">
              <a:extLst>
                <a:ext uri="{FF2B5EF4-FFF2-40B4-BE49-F238E27FC236}">
                  <a16:creationId xmlns:a16="http://schemas.microsoft.com/office/drawing/2014/main" xmlns="" id="{40FA3DB6-27DC-467C-99C3-16C460E222B9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8" name="Рівнобедрений трикутник 167">
              <a:extLst>
                <a:ext uri="{FF2B5EF4-FFF2-40B4-BE49-F238E27FC236}">
                  <a16:creationId xmlns:a16="http://schemas.microsoft.com/office/drawing/2014/main" xmlns="" id="{A4AB9904-E25E-42F0-A707-E408BAAA8039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9" name="Рівнобедрений трикутник 168">
              <a:extLst>
                <a:ext uri="{FF2B5EF4-FFF2-40B4-BE49-F238E27FC236}">
                  <a16:creationId xmlns:a16="http://schemas.microsoft.com/office/drawing/2014/main" xmlns="" id="{8B78B76E-C405-46C3-990F-807C71057CF7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0" name="Рівнобедрений трикутник 169">
              <a:extLst>
                <a:ext uri="{FF2B5EF4-FFF2-40B4-BE49-F238E27FC236}">
                  <a16:creationId xmlns:a16="http://schemas.microsoft.com/office/drawing/2014/main" xmlns="" id="{4A1673B3-905E-46BA-92CA-A8754EF63E2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1" name="Рівнобедрений трикутник 170">
              <a:extLst>
                <a:ext uri="{FF2B5EF4-FFF2-40B4-BE49-F238E27FC236}">
                  <a16:creationId xmlns:a16="http://schemas.microsoft.com/office/drawing/2014/main" xmlns="" id="{4D709FB7-47D1-4910-AD14-35F1C3D5A616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:a16="http://schemas.microsoft.com/office/drawing/2014/main" xmlns="" id="{CD4D2FA5-E812-44DD-8F10-B667AAB04954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:a16="http://schemas.microsoft.com/office/drawing/2014/main" xmlns="" id="{5AF1BBAD-5911-4EB2-BF57-5F3B4553EF3F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4" name="Рівнобедрений трикутник 173">
              <a:extLst>
                <a:ext uri="{FF2B5EF4-FFF2-40B4-BE49-F238E27FC236}">
                  <a16:creationId xmlns:a16="http://schemas.microsoft.com/office/drawing/2014/main" xmlns="" id="{5F11E0C8-16ED-4F0F-9B72-F4A3C447B8F1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5" name="Рівнобедрений трикутник 174">
              <a:extLst>
                <a:ext uri="{FF2B5EF4-FFF2-40B4-BE49-F238E27FC236}">
                  <a16:creationId xmlns:a16="http://schemas.microsoft.com/office/drawing/2014/main" xmlns="" id="{C4B2F375-3133-406C-B3C4-197851554B83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6" name="Рівнобедрений трикутник 175">
              <a:extLst>
                <a:ext uri="{FF2B5EF4-FFF2-40B4-BE49-F238E27FC236}">
                  <a16:creationId xmlns:a16="http://schemas.microsoft.com/office/drawing/2014/main" xmlns="" id="{11FA9F3B-3AEF-45A1-9581-1DDE4D22215E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xmlns="" id="{22127382-BB08-40E9-899F-40BF64F5D310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xmlns="" id="{5FD5642E-AF67-46BC-9B2F-A0F7AB31ADB3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xmlns="" id="{25922050-8655-4BF0-8965-7895BC7D67E0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xmlns="" id="{2AE1E372-8F3C-49F7-8C08-DFBD67B12D66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xmlns="" id="{FB3F87B3-3C5E-47B6-B23B-4CCCB8887FA5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xmlns="" id="{46405C59-A019-4EF3-990D-6D29F5949387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xmlns="" id="{4055BD38-6B47-432C-9351-BCAB72728984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xmlns="" id="{D0CBB6D1-D171-4B83-B741-30CD3EF48E91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xmlns="" id="{3257D5E8-5228-488E-A4F0-263472DC2DD9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xmlns="" id="{DE0659E4-2982-42C5-990F-DF62609D26E4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xmlns="" id="{60E48311-2388-4C99-8E1E-534F744525A3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xmlns="" id="{40687F7D-E92B-4852-A6A6-65CC546646E4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xmlns="" id="{97E5533B-2CCB-4C6D-B950-CFE4789B17EE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xmlns="" id="{317487AA-198C-4A55-980E-D7435316843B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xmlns="" id="{8E97B056-6CED-4E77-AD55-DA4290034B5A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xmlns="" id="{D2C60A7D-2A8E-4D7B-A3FF-6C1FD4C074AF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xmlns="" id="{FBB8ED75-7F6A-4B00-ABA2-4082A1E22E06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xmlns="" id="{F60FC5C0-E47F-486D-8688-D8B88F8853A0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xmlns="" id="{B9C6FC01-3D4F-4937-B728-2E531FCC7A9B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xmlns="" id="{C8D58F92-6D90-432C-8AD2-E28F88F534F0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xmlns="" id="{D7AD1CF0-3CBE-4B7D-9B70-68A35ECD671B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xmlns="" id="{4E19BBC1-2BB8-436C-9E54-4A15C288E898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xmlns="" id="{8A643BF7-5907-4559-ABD4-414E35607D61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xmlns="" id="{ADA849BC-653C-4640-9B88-D48124164048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xmlns="" id="{89DCCF4D-707E-41AF-B30B-78E8272E0341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xmlns="" id="{87075231-31B3-45DC-934C-DFC993046FCB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xmlns="" id="{CC6D95DE-5C77-4EBB-87BF-A2FF604B3D82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xmlns="" id="{97448B33-83E8-4389-BC50-44CA5704308E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xmlns="" id="{043E56F1-036E-40D6-9F5C-CF836A87902E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xmlns="" id="{25F7E1FA-5104-4432-9704-861005299527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xmlns="" id="{67255DB6-38EC-48F8-8010-27CE79DD02FE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xmlns="" id="{4EFE9155-777B-4142-90CB-1EF82BEC38E0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xmlns="" id="{50CD3871-8327-428E-8B6E-073DA7B04B75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xmlns="" id="{656F113E-92A3-4CDE-B1C4-5850A16C2BA8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xmlns="" id="{FFC47BE5-10C2-4045-9E2F-D3ABA28D05DA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xmlns="" id="{C1DD40E9-C621-41B4-A707-8DD7478803ED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xmlns="" id="{722A5430-9603-4D0A-B28B-8BA12593AD78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xmlns="" id="{DB44E8D3-249C-46C1-BE25-17010A7CD4CE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xmlns="" id="{84C687BD-0C7F-4516-A7B9-5FB646670FD8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xmlns="" id="{79A5E3E4-BDD0-4B4B-8EA2-2F7481480BCD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xmlns="" id="{89816C93-ACC7-4374-B5FF-E0BE9F2FBAC4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xmlns="" id="{D1F985DE-5D49-4103-9901-8249FF06DDCF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xmlns="" id="{1E452CC8-9BA3-4AA6-AE30-02EDB93D0553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xmlns="" id="{C9787381-077E-4284-926B-B241A1421B6C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xmlns="" id="{34FB151F-D9A7-4840-B96B-C42C21906480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xmlns="" id="{0E2B9D89-49EF-427B-9315-D38EAA79976C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xmlns="" id="{F2B09306-4471-486A-B65D-097990FB6248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xmlns="" id="{9CDDF048-AA3A-440E-B3A2-C2E1CF6E1FB2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xmlns="" id="{4FC0D51A-D7CF-4062-838E-13D9F2EF791F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C70606EF-D768-46ED-81AF-490242B46609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xmlns="" id="{2410C30F-C30A-4B0C-91F2-14C633DFE35C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xmlns="" id="{D930A662-2AC6-4D85-92EE-6B7AEB3BECDD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5854FA7B-40C2-4F40-878F-A4F5F9CB0410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xmlns="" id="{23AD3848-44FD-4007-A29B-8141CEB6C438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6F2A00B9-B1FF-46CD-9548-D23D5F277FBD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xmlns="" id="{46245C5C-4497-4682-B395-7317FE4970C4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xmlns="" id="{A68E418F-0696-4F9E-817F-221E108630CD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xmlns="" id="{8B391D61-3BFB-4D22-A4D6-FA347FA406D3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0AA35D59-C4B8-443F-A72F-F84F11714F0D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xmlns="" id="{234A43A5-34AD-4430-8DDF-ECC8E74E2686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37" name="Прямокутник: округлені кути 236">
              <a:extLst>
                <a:ext uri="{FF2B5EF4-FFF2-40B4-BE49-F238E27FC236}">
                  <a16:creationId xmlns:a16="http://schemas.microsoft.com/office/drawing/2014/main" xmlns="" id="{087DEE9C-3C9D-44B0-A8BD-F6F2D57E9415}"/>
                </a:ext>
              </a:extLst>
            </p:cNvPr>
            <p:cNvSpPr/>
            <p:nvPr/>
          </p:nvSpPr>
          <p:spPr>
            <a:xfrm rot="17780196">
              <a:off x="1550304" y="3346129"/>
              <a:ext cx="1050109" cy="45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325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7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20196" r="48552" b="60598"/>
          <a:stretch/>
        </p:blipFill>
        <p:spPr>
          <a:xfrm>
            <a:off x="1173381" y="4168866"/>
            <a:ext cx="5465655" cy="1854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93042" y="1332369"/>
            <a:ext cx="11076062" cy="24988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Діти йшли до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</a:rPr>
              <a:t>гірки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 20 хв, з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</a:rPr>
              <a:t>гірки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 каталися 40 хв, а додому поверталися на 30 хв швидше, ніж усього каталися з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</a:rPr>
              <a:t>гірки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 та йшли до неї. Скільки хвилин діти поверталися додому?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r="48552" b="79604"/>
          <a:stretch/>
        </p:blipFill>
        <p:spPr>
          <a:xfrm>
            <a:off x="6303449" y="3953270"/>
            <a:ext cx="5465655" cy="19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знайди значення виразів, якщо а =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>
            <a:off x="6511560" y="1385046"/>
            <a:ext cx="5445086" cy="46930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 flipH="1">
            <a:off x="1066474" y="1385046"/>
            <a:ext cx="5445086" cy="4693023"/>
          </a:xfrm>
          <a:prstGeom prst="rect">
            <a:avLst/>
          </a:prstGeom>
        </p:spPr>
      </p:pic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622176" y="1679242"/>
            <a:ext cx="3562587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а ∙ 6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11560" y="1717943"/>
            <a:ext cx="3562587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18</a:t>
            </a:r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8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знайди значення виразів, якщо а =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>
            <a:off x="6511560" y="1385046"/>
            <a:ext cx="5445086" cy="46930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 flipH="1">
            <a:off x="1066474" y="1385046"/>
            <a:ext cx="5445086" cy="4693023"/>
          </a:xfrm>
          <a:prstGeom prst="rect">
            <a:avLst/>
          </a:prstGeom>
        </p:spPr>
      </p:pic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95068" y="1717942"/>
            <a:ext cx="3885316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31 - а 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11560" y="1717943"/>
            <a:ext cx="3562587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28</a:t>
            </a:r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7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знайди значення виразів, якщо а =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>
            <a:off x="6511560" y="1385046"/>
            <a:ext cx="5445086" cy="46930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 flipH="1">
            <a:off x="1066474" y="1385046"/>
            <a:ext cx="5445086" cy="4693023"/>
          </a:xfrm>
          <a:prstGeom prst="rect">
            <a:avLst/>
          </a:prstGeom>
        </p:spPr>
      </p:pic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95068" y="1717942"/>
            <a:ext cx="3885316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21 : а 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11560" y="1717943"/>
            <a:ext cx="3562587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</a:t>
            </a:r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9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знайди значення виразів, якщо а = 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>
            <a:off x="6511560" y="1385046"/>
            <a:ext cx="5445086" cy="46930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15686"/>
          <a:stretch/>
        </p:blipFill>
        <p:spPr>
          <a:xfrm flipH="1">
            <a:off x="1066474" y="1385046"/>
            <a:ext cx="5445086" cy="4693023"/>
          </a:xfrm>
          <a:prstGeom prst="rect">
            <a:avLst/>
          </a:prstGeom>
        </p:spPr>
      </p:pic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95068" y="1717942"/>
            <a:ext cx="3885316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18 : а 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11560" y="1717943"/>
            <a:ext cx="3562587" cy="1270089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</a:t>
            </a:r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173231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4470840" y="173231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 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</a:t>
            </a:r>
            <a:r>
              <a:rPr lang="uk-UA" sz="6600" b="1" dirty="0" smtClean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0" t="43247" r="57089" b="42911"/>
          <a:stretch/>
        </p:blipFill>
        <p:spPr>
          <a:xfrm>
            <a:off x="6269000" y="3431286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6" t="43555" r="66653" b="42603"/>
          <a:stretch/>
        </p:blipFill>
        <p:spPr>
          <a:xfrm>
            <a:off x="10713091" y="3457417"/>
            <a:ext cx="578163" cy="72129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0" t="43327" r="38539" b="42831"/>
          <a:stretch/>
        </p:blipFill>
        <p:spPr>
          <a:xfrm>
            <a:off x="6752206" y="3443543"/>
            <a:ext cx="578163" cy="72129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7" t="43083" r="57472" b="43075"/>
          <a:stretch/>
        </p:blipFill>
        <p:spPr>
          <a:xfrm>
            <a:off x="4897961" y="3425915"/>
            <a:ext cx="578163" cy="72129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0" t="42366" r="21039" b="43792"/>
          <a:stretch/>
        </p:blipFill>
        <p:spPr>
          <a:xfrm>
            <a:off x="4096953" y="3400924"/>
            <a:ext cx="578163" cy="72129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9" t="43190" r="57120" b="42968"/>
          <a:stretch/>
        </p:blipFill>
        <p:spPr>
          <a:xfrm>
            <a:off x="3595971" y="343128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3" t="43196" r="12466" b="42962"/>
          <a:stretch/>
        </p:blipFill>
        <p:spPr>
          <a:xfrm>
            <a:off x="2711653" y="3436795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2" t="43215" r="57217" b="42943"/>
          <a:stretch/>
        </p:blipFill>
        <p:spPr>
          <a:xfrm>
            <a:off x="2257429" y="3436795"/>
            <a:ext cx="578163" cy="721295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7" t="43163" r="3572" b="42995"/>
          <a:stretch/>
        </p:blipFill>
        <p:spPr>
          <a:xfrm>
            <a:off x="1357284" y="3431476"/>
            <a:ext cx="578163" cy="72129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9" t="43516" r="57120" b="42642"/>
          <a:stretch/>
        </p:blipFill>
        <p:spPr>
          <a:xfrm>
            <a:off x="7609044" y="3436248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0" t="43327" r="47929" b="42831"/>
          <a:stretch/>
        </p:blipFill>
        <p:spPr>
          <a:xfrm>
            <a:off x="8071355" y="3443543"/>
            <a:ext cx="578163" cy="72129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6" t="43160" r="57103" b="42998"/>
          <a:stretch/>
        </p:blipFill>
        <p:spPr>
          <a:xfrm>
            <a:off x="8940531" y="3425915"/>
            <a:ext cx="578163" cy="72129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1" t="43381" r="56638" b="42777"/>
          <a:stretch/>
        </p:blipFill>
        <p:spPr>
          <a:xfrm>
            <a:off x="9423733" y="3443543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5" t="43156" r="57194" b="43002"/>
          <a:stretch/>
        </p:blipFill>
        <p:spPr>
          <a:xfrm>
            <a:off x="10268960" y="3429365"/>
            <a:ext cx="578163" cy="72129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350604" y="3450902"/>
            <a:ext cx="540869" cy="68710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4" t="43138" r="57415" b="43020"/>
          <a:stretch/>
        </p:blipFill>
        <p:spPr>
          <a:xfrm>
            <a:off x="898971" y="4316264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43632" r="76599" b="43332"/>
          <a:stretch/>
        </p:blipFill>
        <p:spPr>
          <a:xfrm>
            <a:off x="1336125" y="4330442"/>
            <a:ext cx="540869" cy="68710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6" t="43311" r="57433" b="42847"/>
          <a:stretch/>
        </p:blipFill>
        <p:spPr>
          <a:xfrm>
            <a:off x="2232839" y="4314344"/>
            <a:ext cx="578163" cy="72129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43525" r="85680" b="43439"/>
          <a:stretch/>
        </p:blipFill>
        <p:spPr>
          <a:xfrm>
            <a:off x="2670551" y="4330441"/>
            <a:ext cx="540869" cy="68710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4" t="43346" r="48105" b="42812"/>
          <a:stretch/>
        </p:blipFill>
        <p:spPr>
          <a:xfrm>
            <a:off x="917385" y="3443543"/>
            <a:ext cx="578163" cy="72129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3" t="43873" r="57775" b="43091"/>
          <a:stretch/>
        </p:blipFill>
        <p:spPr>
          <a:xfrm>
            <a:off x="3574628" y="4350454"/>
            <a:ext cx="540869" cy="68710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6" t="43805" r="4142" b="43159"/>
          <a:stretch/>
        </p:blipFill>
        <p:spPr>
          <a:xfrm>
            <a:off x="4015824" y="4348665"/>
            <a:ext cx="540869" cy="68710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 - 8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частини доби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 flipH="1">
            <a:off x="10123817" y="1106039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45491" r="66874" b="14117"/>
          <a:stretch/>
        </p:blipFill>
        <p:spPr>
          <a:xfrm>
            <a:off x="3389619" y="3852877"/>
            <a:ext cx="2497913" cy="259883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0" t="45229" b="14378"/>
          <a:stretch/>
        </p:blipFill>
        <p:spPr>
          <a:xfrm>
            <a:off x="3379668" y="1093423"/>
            <a:ext cx="2795515" cy="2598839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 t="4052" r="66160" b="55948"/>
          <a:stretch/>
        </p:blipFill>
        <p:spPr>
          <a:xfrm>
            <a:off x="6142698" y="1063246"/>
            <a:ext cx="2586225" cy="2573608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1" t="4248" r="34349" b="55359"/>
          <a:stretch/>
        </p:blipFill>
        <p:spPr>
          <a:xfrm>
            <a:off x="6135173" y="3871287"/>
            <a:ext cx="2573608" cy="259883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44706" y="1931177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Ранок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850777" y="1888385"/>
            <a:ext cx="1665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День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024678" y="4987871"/>
            <a:ext cx="1099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Ніч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8971201" y="4945079"/>
            <a:ext cx="1754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Вечір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32640</TotalTime>
  <Words>529</Words>
  <Application>Microsoft Office PowerPoint</Application>
  <PresentationFormat>Произвольный</PresentationFormat>
  <Paragraphs>229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3771</cp:revision>
  <dcterms:created xsi:type="dcterms:W3CDTF">2018-01-05T16:38:53Z</dcterms:created>
  <dcterms:modified xsi:type="dcterms:W3CDTF">2022-01-24T08:57:56Z</dcterms:modified>
</cp:coreProperties>
</file>