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1695" r:id="rId3"/>
    <p:sldId id="3007" r:id="rId4"/>
    <p:sldId id="2394" r:id="rId5"/>
    <p:sldId id="3012" r:id="rId6"/>
    <p:sldId id="3013" r:id="rId7"/>
    <p:sldId id="3005" r:id="rId8"/>
    <p:sldId id="3014" r:id="rId9"/>
    <p:sldId id="3016" r:id="rId10"/>
    <p:sldId id="300" r:id="rId11"/>
    <p:sldId id="965" r:id="rId12"/>
    <p:sldId id="301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5"/>
            <p14:sldId id="3007"/>
            <p14:sldId id="2394"/>
            <p14:sldId id="3012"/>
            <p14:sldId id="3013"/>
            <p14:sldId id="3005"/>
            <p14:sldId id="3014"/>
            <p14:sldId id="3016"/>
          </p14:sldIdLst>
        </p14:section>
        <p14:section name="Раздел без заголовка" id="{AC9334F8-F988-4E78-9E68-3A8F16322EC6}">
          <p14:sldIdLst>
            <p14:sldId id="300"/>
            <p14:sldId id="965"/>
            <p14:sldId id="30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3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1F4E79"/>
    <a:srgbClr val="843C0C"/>
    <a:srgbClr val="FF5050"/>
    <a:srgbClr val="FF99FF"/>
    <a:srgbClr val="FFFF00"/>
    <a:srgbClr val="56B3DC"/>
    <a:srgbClr val="53AFDB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 autoAdjust="0"/>
    <p:restoredTop sz="93969" autoAdjust="0"/>
  </p:normalViewPr>
  <p:slideViewPr>
    <p:cSldViewPr snapToGrid="0">
      <p:cViewPr varScale="1">
        <p:scale>
          <a:sx n="112" d="100"/>
          <a:sy n="112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</a:t>
            </a:r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45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5078034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Знаходження числа за його частиною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E6BC62-91A6-4876-B03B-39785B6587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2" r="1994" b="17485"/>
          <a:stretch/>
        </p:blipFill>
        <p:spPr>
          <a:xfrm>
            <a:off x="5244291" y="1199118"/>
            <a:ext cx="6724187" cy="37912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21DF0647-36DD-4AAE-AD16-EB4D82B5233A}"/>
              </a:ext>
            </a:extLst>
          </p:cNvPr>
          <p:cNvSpPr txBox="1"/>
          <p:nvPr/>
        </p:nvSpPr>
        <p:spPr>
          <a:xfrm>
            <a:off x="2907957" y="23108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Вправа «Емоційна ромашка». Дай відповіді цеглинками </a:t>
            </a:r>
            <a:r>
              <a:rPr lang="en-US" sz="2000" b="1" dirty="0">
                <a:solidFill>
                  <a:schemeClr val="bg1"/>
                </a:solidFill>
              </a:rPr>
              <a:t>LEGO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" name="Выноска-облако 1"/>
          <p:cNvSpPr/>
          <p:nvPr/>
        </p:nvSpPr>
        <p:spPr>
          <a:xfrm>
            <a:off x="632946" y="5008765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У мене все вийшло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Выноска-облако 11"/>
          <p:cNvSpPr/>
          <p:nvPr/>
        </p:nvSpPr>
        <p:spPr>
          <a:xfrm>
            <a:off x="4628951" y="4933993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Було важко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3" name="Выноска-облако 12"/>
          <p:cNvSpPr/>
          <p:nvPr/>
        </p:nvSpPr>
        <p:spPr>
          <a:xfrm>
            <a:off x="8264320" y="4930428"/>
            <a:ext cx="2956415" cy="1628502"/>
          </a:xfrm>
          <a:prstGeom prst="cloudCallout">
            <a:avLst>
              <a:gd name="adj1" fmla="val -1906"/>
              <a:gd name="adj2" fmla="val -7913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Нічого не зрозумів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9" b="16923"/>
          <a:stretch/>
        </p:blipFill>
        <p:spPr>
          <a:xfrm>
            <a:off x="632946" y="1229660"/>
            <a:ext cx="2983846" cy="31702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6667"/>
          <a:stretch/>
        </p:blipFill>
        <p:spPr>
          <a:xfrm>
            <a:off x="8146807" y="1084908"/>
            <a:ext cx="3073928" cy="333280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5" b="16693"/>
          <a:stretch/>
        </p:blipFill>
        <p:spPr>
          <a:xfrm>
            <a:off x="4522380" y="1102744"/>
            <a:ext cx="3169088" cy="329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14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581626" y="1725625"/>
            <a:ext cx="4716056" cy="3359123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 smtClean="0">
                <a:solidFill>
                  <a:srgbClr val="2F3242"/>
                </a:solidFill>
              </a:rPr>
              <a:t>З</a:t>
            </a:r>
            <a:r>
              <a:rPr lang="uk-UA" sz="4400" b="1" dirty="0" smtClean="0">
                <a:solidFill>
                  <a:srgbClr val="2F3242"/>
                </a:solidFill>
              </a:rPr>
              <a:t>адача </a:t>
            </a:r>
            <a:r>
              <a:rPr lang="uk-UA" sz="4400" b="1" dirty="0">
                <a:solidFill>
                  <a:srgbClr val="2F3242"/>
                </a:solidFill>
              </a:rPr>
              <a:t>№</a:t>
            </a:r>
            <a:r>
              <a:rPr lang="uk-UA" sz="4400" b="1" dirty="0" smtClean="0">
                <a:solidFill>
                  <a:srgbClr val="2F3242"/>
                </a:solidFill>
              </a:rPr>
              <a:t>596, приклади №597.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25.04.2022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41" y="1717705"/>
            <a:ext cx="8622706" cy="33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CF9A45-A34F-4353-B934-07B60F16E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2"/>
          <a:stretch/>
        </p:blipFill>
        <p:spPr>
          <a:xfrm>
            <a:off x="1073886" y="2170899"/>
            <a:ext cx="9861349" cy="45889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9DB36-7218-4315-8926-0D3F3B2BF848}"/>
              </a:ext>
            </a:extLst>
          </p:cNvPr>
          <p:cNvSpPr txBox="1"/>
          <p:nvPr/>
        </p:nvSpPr>
        <p:spPr>
          <a:xfrm>
            <a:off x="660936" y="1363390"/>
            <a:ext cx="4733523" cy="1464231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dirty="0"/>
              <a:t>В казку вирушимо разом,</a:t>
            </a:r>
          </a:p>
          <a:p>
            <a:r>
              <a:rPr lang="uk-UA" dirty="0"/>
              <a:t>Перешкоди всі пройдем,</a:t>
            </a:r>
          </a:p>
          <a:p>
            <a:r>
              <a:rPr lang="uk-UA" dirty="0"/>
              <a:t>А хто буде сумувати,</a:t>
            </a:r>
          </a:p>
          <a:p>
            <a:r>
              <a:rPr lang="uk-UA" dirty="0"/>
              <a:t>Із собою не візьмем.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34114-372A-4799-85AF-BDFEBB793F89}"/>
              </a:ext>
            </a:extLst>
          </p:cNvPr>
          <p:cNvSpPr txBox="1"/>
          <p:nvPr/>
        </p:nvSpPr>
        <p:spPr>
          <a:xfrm>
            <a:off x="6614662" y="1548083"/>
            <a:ext cx="4733523" cy="1123712"/>
          </a:xfrm>
          <a:prstGeom prst="roundRect">
            <a:avLst/>
          </a:prstGeom>
          <a:solidFill>
            <a:srgbClr val="F4954F"/>
          </a:solidFill>
          <a:ln w="76200">
            <a:solidFill>
              <a:srgbClr val="96380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defRPr>
            </a:lvl1pPr>
          </a:lstStyle>
          <a:p>
            <a:r>
              <a:rPr lang="uk-UA" sz="2000" dirty="0" err="1"/>
              <a:t>Дзвени</a:t>
            </a:r>
            <a:r>
              <a:rPr lang="uk-UA" sz="2000" dirty="0"/>
              <a:t>, дзвіночку, гучніш</a:t>
            </a:r>
          </a:p>
          <a:p>
            <a:r>
              <a:rPr lang="uk-UA" sz="2000" dirty="0"/>
              <a:t>І всім, хто любить казку,</a:t>
            </a:r>
          </a:p>
          <a:p>
            <a:r>
              <a:rPr lang="uk-UA" sz="2000" dirty="0"/>
              <a:t>Допоможи скоріш!</a:t>
            </a:r>
          </a:p>
        </p:txBody>
      </p:sp>
    </p:spTree>
    <p:extLst>
      <p:ext uri="{BB962C8B-B14F-4D97-AF65-F5344CB8AC3E}">
        <p14:creationId xmlns:p14="http://schemas.microsoft.com/office/powerpoint/2010/main" val="159388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DF6978-B690-4DDA-AE7B-1313FCCE7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68"/>
          <a:stretch/>
        </p:blipFill>
        <p:spPr>
          <a:xfrm>
            <a:off x="70165" y="1405715"/>
            <a:ext cx="4770192" cy="532074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Заповни </a:t>
            </a:r>
            <a:r>
              <a:rPr lang="uk-UA" sz="2000" b="1" dirty="0" smtClean="0">
                <a:solidFill>
                  <a:schemeClr val="bg1"/>
                </a:solidFill>
              </a:rPr>
              <a:t>пропуски усно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Скругленный прямоугольник 24">
                <a:extLst>
                  <a:ext uri="{FF2B5EF4-FFF2-40B4-BE49-F238E27FC236}">
                    <a16:creationId xmlns:a16="http://schemas.microsoft.com/office/drawing/2014/main" id="{8DD9D894-2F13-463F-85A3-23A721973D44}"/>
                  </a:ext>
                </a:extLst>
              </p:cNvPr>
              <p:cNvSpPr/>
              <p:nvPr/>
            </p:nvSpPr>
            <p:spPr>
              <a:xfrm>
                <a:off x="4369301" y="1332998"/>
                <a:ext cx="7398630" cy="912975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числа 60  = 20</a:t>
                </a:r>
              </a:p>
            </p:txBody>
          </p:sp>
        </mc:Choice>
        <mc:Fallback xmlns="">
          <p:sp>
            <p:nvSpPr>
              <p:cNvPr id="22" name="Скругленный прямоугольник 24">
                <a:extLst>
                  <a:ext uri="{FF2B5EF4-FFF2-40B4-BE49-F238E27FC236}">
                    <a16:creationId xmlns:a16="http://schemas.microsoft.com/office/drawing/2014/main" id="{8DD9D894-2F13-463F-85A3-23A721973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1332998"/>
                <a:ext cx="7398630" cy="9129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Скругленный прямоугольник 24">
                <a:extLst>
                  <a:ext uri="{FF2B5EF4-FFF2-40B4-BE49-F238E27FC236}">
                    <a16:creationId xmlns:a16="http://schemas.microsoft.com/office/drawing/2014/main" id="{65875BF5-BC0F-4DF3-A0C7-E0A2B6C74C6A}"/>
                  </a:ext>
                </a:extLst>
              </p:cNvPr>
              <p:cNvSpPr/>
              <p:nvPr/>
            </p:nvSpPr>
            <p:spPr>
              <a:xfrm>
                <a:off x="4369301" y="2497223"/>
                <a:ext cx="7398630" cy="1021229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числа 70  = 14</a:t>
                </a:r>
              </a:p>
            </p:txBody>
          </p:sp>
        </mc:Choice>
        <mc:Fallback xmlns="">
          <p:sp>
            <p:nvSpPr>
              <p:cNvPr id="23" name="Скругленный прямоугольник 24">
                <a:extLst>
                  <a:ext uri="{FF2B5EF4-FFF2-40B4-BE49-F238E27FC236}">
                    <a16:creationId xmlns:a16="http://schemas.microsoft.com/office/drawing/2014/main" id="{65875BF5-BC0F-4DF3-A0C7-E0A2B6C74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2497223"/>
                <a:ext cx="7398630" cy="10212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Скругленный прямоугольник 23">
            <a:extLst>
              <a:ext uri="{FF2B5EF4-FFF2-40B4-BE49-F238E27FC236}">
                <a16:creationId xmlns:a16="http://schemas.microsoft.com/office/drawing/2014/main" id="{B37E7010-C3E7-452D-A217-942A670455B2}"/>
              </a:ext>
            </a:extLst>
          </p:cNvPr>
          <p:cNvSpPr/>
          <p:nvPr/>
        </p:nvSpPr>
        <p:spPr>
          <a:xfrm>
            <a:off x="9232129" y="1431598"/>
            <a:ext cx="592874" cy="70666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29" name="Скругленный прямоугольник 23">
            <a:extLst>
              <a:ext uri="{FF2B5EF4-FFF2-40B4-BE49-F238E27FC236}">
                <a16:creationId xmlns:a16="http://schemas.microsoft.com/office/drawing/2014/main" id="{ABE8D374-6D19-4A2E-A221-4C0CE4DD0993}"/>
              </a:ext>
            </a:extLst>
          </p:cNvPr>
          <p:cNvSpPr/>
          <p:nvPr/>
        </p:nvSpPr>
        <p:spPr>
          <a:xfrm>
            <a:off x="9232129" y="2678081"/>
            <a:ext cx="592874" cy="70666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Скругленный прямоугольник 24">
                <a:extLst>
                  <a:ext uri="{FF2B5EF4-FFF2-40B4-BE49-F238E27FC236}">
                    <a16:creationId xmlns:a16="http://schemas.microsoft.com/office/drawing/2014/main" id="{EC1DB2E3-26E5-482D-9FF2-931537ED34C3}"/>
                  </a:ext>
                </a:extLst>
              </p:cNvPr>
              <p:cNvSpPr/>
              <p:nvPr/>
            </p:nvSpPr>
            <p:spPr>
              <a:xfrm>
                <a:off x="4369301" y="3866007"/>
                <a:ext cx="7398630" cy="1021229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числа 20  = 5</a:t>
                </a:r>
              </a:p>
            </p:txBody>
          </p:sp>
        </mc:Choice>
        <mc:Fallback xmlns="">
          <p:sp>
            <p:nvSpPr>
              <p:cNvPr id="32" name="Скругленный прямоугольник 24">
                <a:extLst>
                  <a:ext uri="{FF2B5EF4-FFF2-40B4-BE49-F238E27FC236}">
                    <a16:creationId xmlns:a16="http://schemas.microsoft.com/office/drawing/2014/main" id="{EC1DB2E3-26E5-482D-9FF2-931537ED3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3866007"/>
                <a:ext cx="7398630" cy="10212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23">
            <a:extLst>
              <a:ext uri="{FF2B5EF4-FFF2-40B4-BE49-F238E27FC236}">
                <a16:creationId xmlns:a16="http://schemas.microsoft.com/office/drawing/2014/main" id="{955533FB-D412-4F77-8547-03FBB0545073}"/>
              </a:ext>
            </a:extLst>
          </p:cNvPr>
          <p:cNvSpPr/>
          <p:nvPr/>
        </p:nvSpPr>
        <p:spPr>
          <a:xfrm>
            <a:off x="9315116" y="4066086"/>
            <a:ext cx="592874" cy="70666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Скругленный прямоугольник 24">
                <a:extLst>
                  <a:ext uri="{FF2B5EF4-FFF2-40B4-BE49-F238E27FC236}">
                    <a16:creationId xmlns:a16="http://schemas.microsoft.com/office/drawing/2014/main" id="{C4E7CA17-AB04-4106-A2F3-DACF2DB6C8CB}"/>
                  </a:ext>
                </a:extLst>
              </p:cNvPr>
              <p:cNvSpPr/>
              <p:nvPr/>
            </p:nvSpPr>
            <p:spPr>
              <a:xfrm>
                <a:off x="4369301" y="5246192"/>
                <a:ext cx="7398630" cy="1021229"/>
              </a:xfrm>
              <a:prstGeom prst="roundRect">
                <a:avLst/>
              </a:prstGeom>
              <a:solidFill>
                <a:srgbClr val="FFC00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uk-UA" sz="4000" b="1" dirty="0">
                    <a:ln>
                      <a:solidFill>
                        <a:sysClr val="windowText" lastClr="000000"/>
                      </a:solidFill>
                    </a:ln>
                  </a:rPr>
                  <a:t> числа 420  = 60</a:t>
                </a:r>
              </a:p>
            </p:txBody>
          </p:sp>
        </mc:Choice>
        <mc:Fallback xmlns="">
          <p:sp>
            <p:nvSpPr>
              <p:cNvPr id="34" name="Скругленный прямоугольник 24">
                <a:extLst>
                  <a:ext uri="{FF2B5EF4-FFF2-40B4-BE49-F238E27FC236}">
                    <a16:creationId xmlns:a16="http://schemas.microsoft.com/office/drawing/2014/main" id="{C4E7CA17-AB04-4106-A2F3-DACF2DB6C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01" y="5246192"/>
                <a:ext cx="7398630" cy="10212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Скругленный прямоугольник 23">
            <a:extLst>
              <a:ext uri="{FF2B5EF4-FFF2-40B4-BE49-F238E27FC236}">
                <a16:creationId xmlns:a16="http://schemas.microsoft.com/office/drawing/2014/main" id="{FDB4BEE2-CD70-473F-A68C-86498175B931}"/>
              </a:ext>
            </a:extLst>
          </p:cNvPr>
          <p:cNvSpPr/>
          <p:nvPr/>
        </p:nvSpPr>
        <p:spPr>
          <a:xfrm>
            <a:off x="9323663" y="5403471"/>
            <a:ext cx="592874" cy="706669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686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6AC6A0-AAB7-47FE-986E-ED811356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8421C25-28EF-4BF8-963C-5AD16B65E00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5" r="25527" b="-431"/>
          <a:stretch/>
        </p:blipFill>
        <p:spPr>
          <a:xfrm>
            <a:off x="912260" y="3325404"/>
            <a:ext cx="406061" cy="86478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859D291-CFCE-4962-B417-94046111441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2292037" y="3337661"/>
            <a:ext cx="406061" cy="8647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DE384B-68BA-48B2-B860-5DB5317E4C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546022" y="3337661"/>
            <a:ext cx="406061" cy="86478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EF154DB-D829-4C56-85D5-EA49D606EC3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63" r="3949" b="-431"/>
          <a:stretch/>
        </p:blipFill>
        <p:spPr>
          <a:xfrm>
            <a:off x="1846694" y="3337661"/>
            <a:ext cx="406061" cy="86478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4091A78-2F00-4E3F-83C4-E2C2D5E34BB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3643411" y="3356073"/>
            <a:ext cx="406061" cy="8647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C992DB6-8E83-4D50-9EF6-DB1D55DF6A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5" r="25527" b="-431"/>
          <a:stretch/>
        </p:blipFill>
        <p:spPr>
          <a:xfrm>
            <a:off x="4496354" y="3325404"/>
            <a:ext cx="406061" cy="86478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6EB6E90-D25D-4EE3-B318-4CA7E2ECE6C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4891974" y="3356073"/>
            <a:ext cx="406061" cy="864786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D47AAF8F-203F-4E67-93CF-E49BB5E9825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3" r="73759" b="-431"/>
          <a:stretch/>
        </p:blipFill>
        <p:spPr>
          <a:xfrm>
            <a:off x="3228038" y="3337661"/>
            <a:ext cx="406061" cy="86478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32699C-BF20-4C46-BDA6-6361BD0C00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r="67241" b="-431"/>
          <a:stretch/>
        </p:blipFill>
        <p:spPr>
          <a:xfrm>
            <a:off x="6242306" y="3356073"/>
            <a:ext cx="406061" cy="864786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CCDA847-361D-4EF5-8B29-07706A41E8F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3" r="34619" b="-431"/>
          <a:stretch/>
        </p:blipFill>
        <p:spPr>
          <a:xfrm>
            <a:off x="5857663" y="3336222"/>
            <a:ext cx="406061" cy="86478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C061B31-F460-4A64-8533-4393244A26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4" r="82248" b="-431"/>
          <a:stretch/>
        </p:blipFill>
        <p:spPr>
          <a:xfrm>
            <a:off x="7179211" y="3356073"/>
            <a:ext cx="406061" cy="86478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1A8CB24-241F-4718-865B-DB33E9358CC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4" r="45918" b="-431"/>
          <a:stretch/>
        </p:blipFill>
        <p:spPr>
          <a:xfrm>
            <a:off x="7704074" y="3336222"/>
            <a:ext cx="406061" cy="8647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5CF12AD-FEDD-4300-B2CF-368DCE3247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4" r="45918" b="-431"/>
          <a:stretch/>
        </p:blipFill>
        <p:spPr>
          <a:xfrm>
            <a:off x="9020657" y="3354634"/>
            <a:ext cx="406061" cy="86478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07F8BE95-5AC2-4049-B271-9701ED3486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7" r="54133" b="-431"/>
          <a:stretch/>
        </p:blipFill>
        <p:spPr>
          <a:xfrm>
            <a:off x="8397168" y="3356073"/>
            <a:ext cx="628039" cy="8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D9361C-5794-45A6-A7C7-5A363DD9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B7FF05D8-0B34-4A19-8A46-FF90700B7189}"/>
              </a:ext>
            </a:extLst>
          </p:cNvPr>
          <p:cNvSpPr/>
          <p:nvPr/>
        </p:nvSpPr>
        <p:spPr>
          <a:xfrm>
            <a:off x="3940405" y="1332457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45:Х:9=5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0468268E-4F5E-4EE2-9A06-9F3FA9EED43F}"/>
              </a:ext>
            </a:extLst>
          </p:cNvPr>
          <p:cNvSpPr/>
          <p:nvPr/>
        </p:nvSpPr>
        <p:spPr>
          <a:xfrm>
            <a:off x="3940405" y="4239060"/>
            <a:ext cx="7748012" cy="616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Х=1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BE2C0DC-DE10-47B9-A455-70A53E6DFE49}"/>
              </a:ext>
            </a:extLst>
          </p:cNvPr>
          <p:cNvSpPr/>
          <p:nvPr/>
        </p:nvSpPr>
        <p:spPr>
          <a:xfrm>
            <a:off x="3940405" y="5773122"/>
            <a:ext cx="7748012" cy="6165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5=5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AA1A61D-D5C0-449B-95B8-D8A453043442}"/>
              </a:ext>
            </a:extLst>
          </p:cNvPr>
          <p:cNvSpPr/>
          <p:nvPr/>
        </p:nvSpPr>
        <p:spPr>
          <a:xfrm>
            <a:off x="3940405" y="2065053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45:9:Х=5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C672ACB-6C51-41CD-A24A-FE247D0DA60F}"/>
              </a:ext>
            </a:extLst>
          </p:cNvPr>
          <p:cNvSpPr/>
          <p:nvPr/>
        </p:nvSpPr>
        <p:spPr>
          <a:xfrm>
            <a:off x="3940405" y="2775264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5:Х=5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C4F0EE4-FB74-416A-BEB7-19D9C5626975}"/>
              </a:ext>
            </a:extLst>
          </p:cNvPr>
          <p:cNvSpPr/>
          <p:nvPr/>
        </p:nvSpPr>
        <p:spPr>
          <a:xfrm>
            <a:off x="3940405" y="5013373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45:1:9=5</a:t>
            </a:r>
          </a:p>
        </p:txBody>
      </p:sp>
      <p:sp>
        <p:nvSpPr>
          <p:cNvPr id="23" name="Скругленный прямоугольник 24">
            <a:extLst>
              <a:ext uri="{FF2B5EF4-FFF2-40B4-BE49-F238E27FC236}">
                <a16:creationId xmlns:a16="http://schemas.microsoft.com/office/drawing/2014/main" id="{29798C9A-8196-439B-9C76-B4304ED8840C}"/>
              </a:ext>
            </a:extLst>
          </p:cNvPr>
          <p:cNvSpPr/>
          <p:nvPr/>
        </p:nvSpPr>
        <p:spPr>
          <a:xfrm>
            <a:off x="3940405" y="3507162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Х=5:5</a:t>
            </a:r>
          </a:p>
        </p:txBody>
      </p:sp>
    </p:spTree>
    <p:extLst>
      <p:ext uri="{BB962C8B-B14F-4D97-AF65-F5344CB8AC3E}">
        <p14:creationId xmlns:p14="http://schemas.microsoft.com/office/powerpoint/2010/main" val="4843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D9361C-5794-45A6-A7C7-5A363DD935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4" t="12050" r="57979" b="16805"/>
          <a:stretch/>
        </p:blipFill>
        <p:spPr>
          <a:xfrm>
            <a:off x="206189" y="1226214"/>
            <a:ext cx="3148040" cy="54726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Розв’яжи рівняння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24">
            <a:extLst>
              <a:ext uri="{FF2B5EF4-FFF2-40B4-BE49-F238E27FC236}">
                <a16:creationId xmlns:a16="http://schemas.microsoft.com/office/drawing/2014/main" id="{B7FF05D8-0B34-4A19-8A46-FF90700B7189}"/>
              </a:ext>
            </a:extLst>
          </p:cNvPr>
          <p:cNvSpPr/>
          <p:nvPr/>
        </p:nvSpPr>
        <p:spPr>
          <a:xfrm>
            <a:off x="3940405" y="1690266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870-Х=40∙6</a:t>
            </a:r>
          </a:p>
        </p:txBody>
      </p:sp>
      <p:sp>
        <p:nvSpPr>
          <p:cNvPr id="17" name="Скругленный прямоугольник 23">
            <a:extLst>
              <a:ext uri="{FF2B5EF4-FFF2-40B4-BE49-F238E27FC236}">
                <a16:creationId xmlns:a16="http://schemas.microsoft.com/office/drawing/2014/main" id="{0468268E-4F5E-4EE2-9A06-9F3FA9EED43F}"/>
              </a:ext>
            </a:extLst>
          </p:cNvPr>
          <p:cNvSpPr/>
          <p:nvPr/>
        </p:nvSpPr>
        <p:spPr>
          <a:xfrm>
            <a:off x="3940405" y="3843284"/>
            <a:ext cx="7748012" cy="616530"/>
          </a:xfrm>
          <a:prstGeom prst="roundRect">
            <a:avLst/>
          </a:prstGeom>
          <a:solidFill>
            <a:srgbClr val="C6109F"/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Х=630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id="{CBE2C0DC-DE10-47B9-A455-70A53E6DFE49}"/>
              </a:ext>
            </a:extLst>
          </p:cNvPr>
          <p:cNvSpPr/>
          <p:nvPr/>
        </p:nvSpPr>
        <p:spPr>
          <a:xfrm>
            <a:off x="3940405" y="5266822"/>
            <a:ext cx="7748012" cy="6165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240=240</a:t>
            </a:r>
          </a:p>
        </p:txBody>
      </p:sp>
      <p:sp>
        <p:nvSpPr>
          <p:cNvPr id="21" name="Скругленный прямоугольник 24">
            <a:extLst>
              <a:ext uri="{FF2B5EF4-FFF2-40B4-BE49-F238E27FC236}">
                <a16:creationId xmlns:a16="http://schemas.microsoft.com/office/drawing/2014/main" id="{5AA1A61D-D5C0-449B-95B8-D8A453043442}"/>
              </a:ext>
            </a:extLst>
          </p:cNvPr>
          <p:cNvSpPr/>
          <p:nvPr/>
        </p:nvSpPr>
        <p:spPr>
          <a:xfrm>
            <a:off x="3940405" y="2422862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870-Х=240</a:t>
            </a:r>
          </a:p>
        </p:txBody>
      </p:sp>
      <p:sp>
        <p:nvSpPr>
          <p:cNvPr id="22" name="Скругленный прямоугольник 24">
            <a:extLst>
              <a:ext uri="{FF2B5EF4-FFF2-40B4-BE49-F238E27FC236}">
                <a16:creationId xmlns:a16="http://schemas.microsoft.com/office/drawing/2014/main" id="{3C672ACB-6C51-41CD-A24A-FE247D0DA60F}"/>
              </a:ext>
            </a:extLst>
          </p:cNvPr>
          <p:cNvSpPr/>
          <p:nvPr/>
        </p:nvSpPr>
        <p:spPr>
          <a:xfrm>
            <a:off x="3940405" y="3133073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Х=870-240</a:t>
            </a:r>
          </a:p>
        </p:txBody>
      </p:sp>
      <p:sp>
        <p:nvSpPr>
          <p:cNvPr id="24" name="Скругленный прямоугольник 24">
            <a:extLst>
              <a:ext uri="{FF2B5EF4-FFF2-40B4-BE49-F238E27FC236}">
                <a16:creationId xmlns:a16="http://schemas.microsoft.com/office/drawing/2014/main" id="{DC4F0EE4-FB74-416A-BEB7-19D9C5626975}"/>
              </a:ext>
            </a:extLst>
          </p:cNvPr>
          <p:cNvSpPr/>
          <p:nvPr/>
        </p:nvSpPr>
        <p:spPr>
          <a:xfrm>
            <a:off x="3940405" y="4553495"/>
            <a:ext cx="7748012" cy="616530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>
                <a:ln>
                  <a:solidFill>
                    <a:sysClr val="windowText" lastClr="000000"/>
                  </a:solidFill>
                </a:ln>
              </a:rPr>
              <a:t>870-630=40∙6</a:t>
            </a:r>
          </a:p>
        </p:txBody>
      </p:sp>
    </p:spTree>
    <p:extLst>
      <p:ext uri="{BB962C8B-B14F-4D97-AF65-F5344CB8AC3E}">
        <p14:creationId xmlns:p14="http://schemas.microsoft.com/office/powerpoint/2010/main" val="17089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EECE68-B1C0-401A-9192-8C05D9A90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16"/>
          <a:stretch/>
        </p:blipFill>
        <p:spPr>
          <a:xfrm>
            <a:off x="423457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Побудуй відрізки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594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21D9CCD-FF60-45D9-A97C-EB812E546869}"/>
                  </a:ext>
                </a:extLst>
              </p:cNvPr>
              <p:cNvSpPr/>
              <p:nvPr/>
            </p:nvSpPr>
            <p:spPr>
              <a:xfrm>
                <a:off x="3503776" y="1307313"/>
                <a:ext cx="8486015" cy="2399983"/>
              </a:xfrm>
              <a:prstGeom prst="roundRect">
                <a:avLst/>
              </a:prstGeom>
              <a:solidFill>
                <a:srgbClr val="92D050"/>
              </a:solidFill>
              <a:ln w="38100">
                <a:solidFill>
                  <a:srgbClr val="2F3242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Довжина відрізка АК дорівнює 4 см, що становить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uk-UA" sz="40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відрізка </a:t>
                </a:r>
                <a:r>
                  <a:rPr lang="en-US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BC</a:t>
                </a:r>
                <a:r>
                  <a:rPr lang="ru-RU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uk-UA" sz="4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uk-UA" sz="4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Побудуй </a:t>
                </a:r>
                <a:r>
                  <a:rPr lang="uk-UA" sz="4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відрізки АК і ВС.</a:t>
                </a:r>
                <a:endParaRPr lang="uk-UA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Скругленный прямоугольник 41">
                <a:extLst>
                  <a:ext uri="{FF2B5EF4-FFF2-40B4-BE49-F238E27FC236}">
                    <a16:creationId xmlns:a16="http://schemas.microsoft.com/office/drawing/2014/main" id="{F21D9CCD-FF60-45D9-A97C-EB812E546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76" y="1307313"/>
                <a:ext cx="8486015" cy="2399983"/>
              </a:xfrm>
              <a:prstGeom prst="roundRect">
                <a:avLst/>
              </a:prstGeom>
              <a:blipFill>
                <a:blip r:embed="rId4"/>
                <a:stretch>
                  <a:fillRect l="-1073" r="-2575" b="-7500"/>
                </a:stretch>
              </a:blipFill>
              <a:ln w="38100">
                <a:solidFill>
                  <a:srgbClr val="2F3242"/>
                </a:solidFill>
                <a:prstDash val="lgDash"/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6467506-DC86-47C4-AB15-81E1D2B45C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11" b="72067"/>
          <a:stretch/>
        </p:blipFill>
        <p:spPr>
          <a:xfrm>
            <a:off x="3654508" y="3803264"/>
            <a:ext cx="8522548" cy="3032965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E081D025-57EF-4C02-8F06-5448DE45DC67}"/>
              </a:ext>
            </a:extLst>
          </p:cNvPr>
          <p:cNvCxnSpPr>
            <a:cxnSpLocks/>
          </p:cNvCxnSpPr>
          <p:nvPr/>
        </p:nvCxnSpPr>
        <p:spPr>
          <a:xfrm>
            <a:off x="4030179" y="4482824"/>
            <a:ext cx="2418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9F422B0C-FD5C-45FD-B2AD-7BB59F88CEA2}"/>
              </a:ext>
            </a:extLst>
          </p:cNvPr>
          <p:cNvCxnSpPr>
            <a:cxnSpLocks/>
          </p:cNvCxnSpPr>
          <p:nvPr/>
        </p:nvCxnSpPr>
        <p:spPr>
          <a:xfrm flipV="1">
            <a:off x="4030179" y="4392199"/>
            <a:ext cx="0" cy="181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 сполучна лінія 21">
            <a:extLst>
              <a:ext uri="{FF2B5EF4-FFF2-40B4-BE49-F238E27FC236}">
                <a16:creationId xmlns:a16="http://schemas.microsoft.com/office/drawing/2014/main" id="{2C4AB36A-2AC7-4C83-B5EA-C3C9FEFA99AB}"/>
              </a:ext>
            </a:extLst>
          </p:cNvPr>
          <p:cNvCxnSpPr>
            <a:cxnSpLocks/>
          </p:cNvCxnSpPr>
          <p:nvPr/>
        </p:nvCxnSpPr>
        <p:spPr>
          <a:xfrm flipV="1">
            <a:off x="6449529" y="4392199"/>
            <a:ext cx="0" cy="181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8D9510C5-A7DF-4C10-B453-FDEAB8BB2457}"/>
              </a:ext>
            </a:extLst>
          </p:cNvPr>
          <p:cNvCxnSpPr>
            <a:cxnSpLocks/>
          </p:cNvCxnSpPr>
          <p:nvPr/>
        </p:nvCxnSpPr>
        <p:spPr>
          <a:xfrm>
            <a:off x="4030178" y="5705557"/>
            <a:ext cx="45550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FA8F9DBB-6C69-4E34-8A0F-642403E82000}"/>
              </a:ext>
            </a:extLst>
          </p:cNvPr>
          <p:cNvCxnSpPr>
            <a:cxnSpLocks/>
          </p:cNvCxnSpPr>
          <p:nvPr/>
        </p:nvCxnSpPr>
        <p:spPr>
          <a:xfrm flipV="1">
            <a:off x="4030178" y="5614932"/>
            <a:ext cx="1" cy="181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 сполучна лінія 24">
            <a:extLst>
              <a:ext uri="{FF2B5EF4-FFF2-40B4-BE49-F238E27FC236}">
                <a16:creationId xmlns:a16="http://schemas.microsoft.com/office/drawing/2014/main" id="{CF2FD696-332A-4F8A-9DB3-8B6339CC5202}"/>
              </a:ext>
            </a:extLst>
          </p:cNvPr>
          <p:cNvCxnSpPr>
            <a:cxnSpLocks/>
          </p:cNvCxnSpPr>
          <p:nvPr/>
        </p:nvCxnSpPr>
        <p:spPr>
          <a:xfrm flipV="1">
            <a:off x="8584413" y="5614932"/>
            <a:ext cx="0" cy="181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0D26C7-ACD4-4329-9E74-B8AC9C3AFB0F}"/>
              </a:ext>
            </a:extLst>
          </p:cNvPr>
          <p:cNvSpPr txBox="1"/>
          <p:nvPr/>
        </p:nvSpPr>
        <p:spPr>
          <a:xfrm>
            <a:off x="3810219" y="4075432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uk-UA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7BC8B9-CEBA-48AC-BFF9-8EBBB9157D83}"/>
              </a:ext>
            </a:extLst>
          </p:cNvPr>
          <p:cNvSpPr txBox="1"/>
          <p:nvPr/>
        </p:nvSpPr>
        <p:spPr>
          <a:xfrm>
            <a:off x="6307689" y="4075432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endParaRPr lang="uk-UA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47EB4F-6AD7-482D-A8E1-91B2B5D06EF1}"/>
              </a:ext>
            </a:extLst>
          </p:cNvPr>
          <p:cNvSpPr txBox="1"/>
          <p:nvPr/>
        </p:nvSpPr>
        <p:spPr>
          <a:xfrm>
            <a:off x="3806783" y="5343771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uk-UA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C404F-2723-4D57-BF7E-BE9BB8422AE4}"/>
              </a:ext>
            </a:extLst>
          </p:cNvPr>
          <p:cNvSpPr txBox="1"/>
          <p:nvPr/>
        </p:nvSpPr>
        <p:spPr>
          <a:xfrm>
            <a:off x="8492360" y="5288241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endParaRPr lang="uk-UA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66F0A-9ECE-4FD3-A1BF-6FBC05C32700}"/>
              </a:ext>
            </a:extLst>
          </p:cNvPr>
          <p:cNvSpPr txBox="1"/>
          <p:nvPr/>
        </p:nvSpPr>
        <p:spPr>
          <a:xfrm>
            <a:off x="4877744" y="4075962"/>
            <a:ext cx="72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</a:t>
            </a:r>
            <a:r>
              <a:rPr lang="ru-RU" b="1" dirty="0"/>
              <a:t>см</a:t>
            </a:r>
            <a:endParaRPr lang="uk-UA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43055E-FCF5-4BFE-B916-ED5F2D2D2C1A}"/>
              </a:ext>
            </a:extLst>
          </p:cNvPr>
          <p:cNvSpPr txBox="1"/>
          <p:nvPr/>
        </p:nvSpPr>
        <p:spPr>
          <a:xfrm>
            <a:off x="4021978" y="4790843"/>
            <a:ext cx="32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</a:t>
            </a:r>
            <a:r>
              <a:rPr lang="ru-RU" b="1" dirty="0"/>
              <a:t>см ∙ 2 = 8 </a:t>
            </a:r>
            <a:r>
              <a:rPr lang="ru-RU" b="1" dirty="0" smtClean="0"/>
              <a:t>см – </a:t>
            </a:r>
            <a:r>
              <a:rPr lang="ru-RU" b="1" dirty="0" err="1" smtClean="0"/>
              <a:t>довжина</a:t>
            </a:r>
            <a:r>
              <a:rPr lang="ru-RU" b="1" dirty="0" smtClean="0"/>
              <a:t> ВС.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12177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950E39-FBA2-4081-BAE8-8EC0C8B174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2" b="10724"/>
          <a:stretch/>
        </p:blipFill>
        <p:spPr>
          <a:xfrm>
            <a:off x="167385" y="1279292"/>
            <a:ext cx="2986369" cy="2181756"/>
          </a:xfrm>
          <a:prstGeom prst="rect">
            <a:avLst/>
          </a:prstGeom>
          <a:ln w="38100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E42F2F0C-E7B8-488A-AD73-70578F27BCE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id="{C807AB09-22C1-410E-9F20-34CFB1504E85}"/>
              </a:ext>
            </a:extLst>
          </p:cNvPr>
          <p:cNvSpPr/>
          <p:nvPr/>
        </p:nvSpPr>
        <p:spPr>
          <a:xfrm>
            <a:off x="3257068" y="1280483"/>
            <a:ext cx="8732722" cy="309377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Всього зібрали - 48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кг </a:t>
            </a:r>
            <a:endParaRPr lang="uk-UA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Петрушка - ?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г, 1/6 від</a:t>
            </a: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ріп - ?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г, 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2 рази більше, ніж </a:t>
            </a:r>
            <a:endParaRPr lang="uk-U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Цибуля - ? кг, решта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flipV="1">
            <a:off x="8203962" y="2025228"/>
            <a:ext cx="743484" cy="689883"/>
          </a:xfrm>
          <a:prstGeom prst="bentConnector3">
            <a:avLst>
              <a:gd name="adj1" fmla="val 16954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rot="10800000">
            <a:off x="9605473" y="2514689"/>
            <a:ext cx="769131" cy="679018"/>
          </a:xfrm>
          <a:prstGeom prst="bentConnector3">
            <a:avLst>
              <a:gd name="adj1" fmla="val -488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авая фигурная скобка 55"/>
          <p:cNvSpPr/>
          <p:nvPr/>
        </p:nvSpPr>
        <p:spPr>
          <a:xfrm>
            <a:off x="10930096" y="2307928"/>
            <a:ext cx="504201" cy="914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47" y="4675899"/>
            <a:ext cx="6584872" cy="22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6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25.04.2022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E42F2F0C-E7B8-488A-AD73-70578F27BCEA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B44850B-8070-4DAE-88B9-4B42ADC682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2B4485-0FC8-43BF-8D24-1E2A073FAF4A}"/>
              </a:ext>
            </a:extLst>
          </p:cNvPr>
          <p:cNvSpPr txBox="1"/>
          <p:nvPr/>
        </p:nvSpPr>
        <p:spPr>
          <a:xfrm>
            <a:off x="3818147" y="146504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EDA61-C242-4E60-A45B-EE326B31C9B7}"/>
              </a:ext>
            </a:extLst>
          </p:cNvPr>
          <p:cNvSpPr txBox="1"/>
          <p:nvPr/>
        </p:nvSpPr>
        <p:spPr>
          <a:xfrm>
            <a:off x="5332108" y="26685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A46CA4-8719-4C19-9A7D-A4F626972C99}"/>
              </a:ext>
            </a:extLst>
          </p:cNvPr>
          <p:cNvSpPr txBox="1"/>
          <p:nvPr/>
        </p:nvSpPr>
        <p:spPr>
          <a:xfrm>
            <a:off x="6307383" y="270164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– петрушки та кропу.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D6F848-1EBB-456F-89B0-FC7B717D23F5}"/>
              </a:ext>
            </a:extLst>
          </p:cNvPr>
          <p:cNvSpPr txBox="1"/>
          <p:nvPr/>
        </p:nvSpPr>
        <p:spPr>
          <a:xfrm>
            <a:off x="3806589" y="207315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D72B098-046F-4C6D-AF04-6D470BEA6E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r="72243"/>
          <a:stretch/>
        </p:blipFill>
        <p:spPr>
          <a:xfrm>
            <a:off x="5689598" y="2627694"/>
            <a:ext cx="443631" cy="6081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950AAE-F06D-41DD-80EC-28392BDDEE99}"/>
              </a:ext>
            </a:extLst>
          </p:cNvPr>
          <p:cNvSpPr txBox="1"/>
          <p:nvPr/>
        </p:nvSpPr>
        <p:spPr>
          <a:xfrm>
            <a:off x="3818147" y="3883349"/>
            <a:ext cx="8255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Відповідь: 24 кг цибулі зібрали.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D3D59-EE6D-4284-8DD0-CB71E8B2EB7F}"/>
              </a:ext>
            </a:extLst>
          </p:cNvPr>
          <p:cNvSpPr txBox="1"/>
          <p:nvPr/>
        </p:nvSpPr>
        <p:spPr>
          <a:xfrm>
            <a:off x="4492082" y="205515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68BB16-10E9-44D5-901F-4B5BD6CE7B10}"/>
              </a:ext>
            </a:extLst>
          </p:cNvPr>
          <p:cNvSpPr txBox="1"/>
          <p:nvPr/>
        </p:nvSpPr>
        <p:spPr>
          <a:xfrm>
            <a:off x="3806589" y="266826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653170D-AEDF-47AF-8B81-E263A01BE8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0" r="72348"/>
          <a:stretch/>
        </p:blipFill>
        <p:spPr>
          <a:xfrm>
            <a:off x="4792674" y="2038983"/>
            <a:ext cx="443631" cy="6081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49780D8-11B3-4B2A-99B2-C16D509CBF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3" r="55585"/>
          <a:stretch/>
        </p:blipFill>
        <p:spPr>
          <a:xfrm>
            <a:off x="4132937" y="1443046"/>
            <a:ext cx="443631" cy="60810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6ECADAD-E9A6-431D-9D4C-7E7F4D4124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6" r="14912"/>
          <a:stretch/>
        </p:blipFill>
        <p:spPr>
          <a:xfrm>
            <a:off x="4435841" y="1430070"/>
            <a:ext cx="443631" cy="6081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FDBDC7-FDD5-4D6E-B463-7972A18B54F9}"/>
              </a:ext>
            </a:extLst>
          </p:cNvPr>
          <p:cNvSpPr txBox="1"/>
          <p:nvPr/>
        </p:nvSpPr>
        <p:spPr>
          <a:xfrm>
            <a:off x="4839088" y="144173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FE60F6C-8BF2-49EE-A792-BADC085A3D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2" r="33046"/>
          <a:stretch/>
        </p:blipFill>
        <p:spPr>
          <a:xfrm>
            <a:off x="5097404" y="1441194"/>
            <a:ext cx="443631" cy="6081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5A21C68-4A10-4570-951A-AC26CAA2B177}"/>
              </a:ext>
            </a:extLst>
          </p:cNvPr>
          <p:cNvSpPr txBox="1"/>
          <p:nvPr/>
        </p:nvSpPr>
        <p:spPr>
          <a:xfrm>
            <a:off x="5341441" y="14525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26910C1-0B11-48CE-B2B7-DD07B9CD23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4" r="12914"/>
          <a:stretch/>
        </p:blipFill>
        <p:spPr>
          <a:xfrm>
            <a:off x="5707060" y="1441334"/>
            <a:ext cx="443631" cy="6081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DBC6465-31A8-405A-A539-DA3E282C0333}"/>
              </a:ext>
            </a:extLst>
          </p:cNvPr>
          <p:cNvSpPr txBox="1"/>
          <p:nvPr/>
        </p:nvSpPr>
        <p:spPr>
          <a:xfrm>
            <a:off x="5998724" y="1486334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– </a:t>
            </a:r>
            <a:r>
              <a:rPr lang="uk-UA" sz="3200" dirty="0" smtClean="0">
                <a:latin typeface="Monotype Corsiva" panose="03010101010201010101" pitchFamily="66" charset="0"/>
              </a:rPr>
              <a:t>петрушки.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2D26F8-173D-4557-B532-A094F1680707}"/>
              </a:ext>
            </a:extLst>
          </p:cNvPr>
          <p:cNvSpPr txBox="1"/>
          <p:nvPr/>
        </p:nvSpPr>
        <p:spPr>
          <a:xfrm>
            <a:off x="5012526" y="20601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7DE3B85-E48F-4611-9879-D98FBA538F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5367191" y="2052503"/>
            <a:ext cx="443631" cy="60810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93F81DB-9CD8-4F46-95F2-78622F7FD1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5689598" y="2036023"/>
            <a:ext cx="443631" cy="608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47EBA17-FC20-42B1-BE29-B58CFBE9A173}"/>
              </a:ext>
            </a:extLst>
          </p:cNvPr>
          <p:cNvSpPr txBox="1"/>
          <p:nvPr/>
        </p:nvSpPr>
        <p:spPr>
          <a:xfrm>
            <a:off x="6027236" y="2071053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 – </a:t>
            </a:r>
            <a:r>
              <a:rPr lang="uk-UA" sz="3200" dirty="0" smtClean="0">
                <a:latin typeface="Monotype Corsiva" panose="03010101010201010101" pitchFamily="66" charset="0"/>
              </a:rPr>
              <a:t>кропу.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6B547E-4E62-4977-886E-1ADDD533DDF1}"/>
              </a:ext>
            </a:extLst>
          </p:cNvPr>
          <p:cNvSpPr txBox="1"/>
          <p:nvPr/>
        </p:nvSpPr>
        <p:spPr>
          <a:xfrm>
            <a:off x="3806589" y="325566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4C6203-B6B2-4BD4-AB45-0B5978836F78}"/>
              </a:ext>
            </a:extLst>
          </p:cNvPr>
          <p:cNvSpPr txBox="1"/>
          <p:nvPr/>
        </p:nvSpPr>
        <p:spPr>
          <a:xfrm>
            <a:off x="4794734" y="3171530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BB3BF3-3027-4A93-BFA3-7EB5FCCE5A23}"/>
              </a:ext>
            </a:extLst>
          </p:cNvPr>
          <p:cNvSpPr txBox="1"/>
          <p:nvPr/>
        </p:nvSpPr>
        <p:spPr>
          <a:xfrm>
            <a:off x="5645949" y="323402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4CBDC14A-6045-4A70-B831-2E6902479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6012005" y="2645608"/>
            <a:ext cx="443631" cy="6081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B29622DC-1C95-46F3-8CC1-DE2E1DDD45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4" r="12914"/>
          <a:stretch/>
        </p:blipFill>
        <p:spPr>
          <a:xfrm>
            <a:off x="4215752" y="2038984"/>
            <a:ext cx="443631" cy="60810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DBAD8644-992E-4CDA-83B0-3301FEE8A1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4" r="12914"/>
          <a:stretch/>
        </p:blipFill>
        <p:spPr>
          <a:xfrm>
            <a:off x="4215752" y="2624625"/>
            <a:ext cx="443631" cy="6081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5C43A12-C5CE-49B1-A1F0-66445EE3F521}"/>
              </a:ext>
            </a:extLst>
          </p:cNvPr>
          <p:cNvSpPr txBox="1"/>
          <p:nvPr/>
        </p:nvSpPr>
        <p:spPr>
          <a:xfrm>
            <a:off x="4450678" y="264127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96D44990-F8EA-428D-BB64-7BADF4E26A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r="80533"/>
          <a:stretch/>
        </p:blipFill>
        <p:spPr>
          <a:xfrm>
            <a:off x="4779295" y="2648567"/>
            <a:ext cx="443631" cy="6081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AA727C1-2537-4397-81EA-FE7111E3F6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0" r="33198"/>
          <a:stretch/>
        </p:blipFill>
        <p:spPr>
          <a:xfrm>
            <a:off x="5101702" y="2632087"/>
            <a:ext cx="443631" cy="608101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264D4065-99DD-4DC9-80EC-61EEF42F8C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3" r="55585"/>
          <a:stretch/>
        </p:blipFill>
        <p:spPr>
          <a:xfrm>
            <a:off x="4132937" y="3240004"/>
            <a:ext cx="443631" cy="608101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96B612FF-17E4-4CAA-B24C-3B7278BDDF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6" r="14912"/>
          <a:stretch/>
        </p:blipFill>
        <p:spPr>
          <a:xfrm>
            <a:off x="4435841" y="3227028"/>
            <a:ext cx="443631" cy="60810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C73D37C2-E38F-425A-B775-16B56526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r="72243"/>
          <a:stretch/>
        </p:blipFill>
        <p:spPr>
          <a:xfrm>
            <a:off x="5072342" y="3223389"/>
            <a:ext cx="443631" cy="608101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7D12F43-47FE-4F46-8FD7-7DA6BEB857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5394749" y="3241303"/>
            <a:ext cx="443631" cy="608101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206C21-200A-48A1-A8CF-CEB0904EFE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5" r="72243"/>
          <a:stretch/>
        </p:blipFill>
        <p:spPr>
          <a:xfrm>
            <a:off x="6008335" y="3223389"/>
            <a:ext cx="443631" cy="608101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886C2E3-8C7D-42BF-B40E-197FCFDB73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r="54167"/>
          <a:stretch/>
        </p:blipFill>
        <p:spPr>
          <a:xfrm>
            <a:off x="6330742" y="3241303"/>
            <a:ext cx="443631" cy="60810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428C964-1E92-4533-856E-73E0A91CD30D}"/>
              </a:ext>
            </a:extLst>
          </p:cNvPr>
          <p:cNvSpPr txBox="1"/>
          <p:nvPr/>
        </p:nvSpPr>
        <p:spPr>
          <a:xfrm>
            <a:off x="6578911" y="3260236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7246" t="18540" r="2811" b="39347"/>
          <a:stretch/>
        </p:blipFill>
        <p:spPr>
          <a:xfrm>
            <a:off x="61563" y="1156275"/>
            <a:ext cx="3748967" cy="12696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997" t="66135" r="57475" b="7949"/>
          <a:stretch/>
        </p:blipFill>
        <p:spPr>
          <a:xfrm>
            <a:off x="61563" y="3344897"/>
            <a:ext cx="3851647" cy="17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30" grpId="0"/>
      <p:bldP spid="31" grpId="0"/>
      <p:bldP spid="33" grpId="0"/>
      <p:bldP spid="40" grpId="0"/>
      <p:bldP spid="42" grpId="0"/>
      <p:bldP spid="44" grpId="0"/>
      <p:bldP spid="49" grpId="0"/>
      <p:bldP spid="52" grpId="0"/>
      <p:bldP spid="53" grpId="0"/>
      <p:bldP spid="57" grpId="0"/>
      <p:bldP spid="60" grpId="0"/>
      <p:bldP spid="74" grpId="0"/>
      <p:bldP spid="8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38670</TotalTime>
  <Words>304</Words>
  <Application>Microsoft Office PowerPoint</Application>
  <PresentationFormat>Широкоэкранный</PresentationFormat>
  <Paragraphs>149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User</cp:lastModifiedBy>
  <cp:revision>5857</cp:revision>
  <dcterms:created xsi:type="dcterms:W3CDTF">2018-01-05T16:38:53Z</dcterms:created>
  <dcterms:modified xsi:type="dcterms:W3CDTF">2022-04-25T06:33:34Z</dcterms:modified>
</cp:coreProperties>
</file>