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91" r:id="rId4"/>
    <p:sldId id="278" r:id="rId5"/>
    <p:sldId id="292" r:id="rId6"/>
    <p:sldId id="293" r:id="rId7"/>
    <p:sldId id="294" r:id="rId8"/>
    <p:sldId id="279" r:id="rId9"/>
    <p:sldId id="295" r:id="rId10"/>
    <p:sldId id="296" r:id="rId11"/>
    <p:sldId id="281" r:id="rId12"/>
    <p:sldId id="297" r:id="rId13"/>
    <p:sldId id="303" r:id="rId14"/>
    <p:sldId id="29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FF00"/>
    <a:srgbClr val="295FFF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6631" y="32441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Велика буква Ш. Читання слів, речень і тексту з вивченими літерами.</a:t>
            </a:r>
            <a:endParaRPr lang="ru-RU" sz="9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Навчання грамоти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69FAAB30-4098-44BF-96C1-67DB6E08CCF2}"/>
              </a:ext>
            </a:extLst>
          </p:cNvPr>
          <p:cNvGrpSpPr/>
          <p:nvPr/>
        </p:nvGrpSpPr>
        <p:grpSpPr>
          <a:xfrm>
            <a:off x="8543232" y="237255"/>
            <a:ext cx="3276413" cy="2315843"/>
            <a:chOff x="8758989" y="105878"/>
            <a:chExt cx="3276413" cy="2315843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B89BE6F2-CC70-46F5-946A-571C37CC3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58989" y="105878"/>
              <a:ext cx="3276413" cy="2315843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Прямокутник 9">
              <a:extLst>
                <a:ext uri="{FF2B5EF4-FFF2-40B4-BE49-F238E27FC236}">
                  <a16:creationId xmlns:a16="http://schemas.microsoft.com/office/drawing/2014/main" id="{E0FBF751-7C4B-473D-8BC3-2824FF29FD12}"/>
                </a:ext>
              </a:extLst>
            </p:cNvPr>
            <p:cNvSpPr/>
            <p:nvPr/>
          </p:nvSpPr>
          <p:spPr>
            <a:xfrm>
              <a:off x="8835992" y="178195"/>
              <a:ext cx="1761423" cy="254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/>
              <a:t>Надрукуй перші букви слів продиктованих вчителем (великі або малі).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FAF4F4-F3F5-45BA-82C3-584B268313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987" y="1549480"/>
            <a:ext cx="10842025" cy="1591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D9CD20-1026-455B-80FC-69B810B3BD2D}"/>
              </a:ext>
            </a:extLst>
          </p:cNvPr>
          <p:cNvSpPr txBox="1"/>
          <p:nvPr/>
        </p:nvSpPr>
        <p:spPr>
          <a:xfrm>
            <a:off x="5074484" y="3228149"/>
            <a:ext cx="2801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  <a:latin typeface="Monotype Corsiva" panose="03010101010201010101" pitchFamily="66" charset="0"/>
              </a:rPr>
              <a:t>Звіримо</a:t>
            </a:r>
            <a:endParaRPr lang="ru-RU" sz="6000" b="1" dirty="0">
              <a:solidFill>
                <a:srgbClr val="2F3242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CE753ABF-F98C-4D55-89B2-9473540FAB1E}"/>
              </a:ext>
            </a:extLst>
          </p:cNvPr>
          <p:cNvSpPr/>
          <p:nvPr/>
        </p:nvSpPr>
        <p:spPr>
          <a:xfrm>
            <a:off x="558800" y="4176988"/>
            <a:ext cx="1145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Monotype Corsiva" panose="03010101010201010101" pitchFamily="66" charset="0"/>
              </a:rPr>
              <a:t>шарф, Шура, шафа, Борис, ковзани, Женя, Даринка, зимовий, розумний, возити, шанувати, Назар.</a:t>
            </a:r>
            <a:endParaRPr lang="ru-RU" sz="333300" b="1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4">
            <a:extLst>
              <a:ext uri="{FF2B5EF4-FFF2-40B4-BE49-F238E27FC236}">
                <a16:creationId xmlns:a16="http://schemas.microsoft.com/office/drawing/2014/main" id="{BE7DEDCE-F026-4971-AE2B-42336F35CC44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BF64D6A-4626-44C2-A902-B4837AAF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176" y="2211943"/>
            <a:ext cx="647324" cy="52808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BACD5F9-FD91-4063-8EB3-0FBC934960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2261" y="1778509"/>
            <a:ext cx="724548" cy="96151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7772BDA-E4CB-4C5E-A830-26FB5779C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514" y="2211943"/>
            <a:ext cx="647324" cy="52808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932C667-5A19-45F5-B24A-410D519796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838" y="1853228"/>
            <a:ext cx="759561" cy="96151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471BD40-C39B-4BE1-965A-B0D79FE64D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6398" y="2233720"/>
            <a:ext cx="505558" cy="5410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6E0A168-6E05-4F6B-8992-467C135D804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6448" y="1983848"/>
            <a:ext cx="373052" cy="75617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207F6C7-50A6-4BF1-BF38-495392D3C45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1854" y="1853228"/>
            <a:ext cx="682089" cy="110606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E9EC4CB-80C4-44B2-92DE-BCA5044BB68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0929" y="2233720"/>
            <a:ext cx="510139" cy="59385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0BF6434-D16C-4D36-B747-B259EE9FB12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5398" y="2119767"/>
            <a:ext cx="584200" cy="87105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654B334-DCFE-4193-A6BF-ACB5A041EEA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3928" y="2305184"/>
            <a:ext cx="523783" cy="532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7FCBB45-5190-4E32-8FCE-A055460E86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313" y="2246672"/>
            <a:ext cx="647324" cy="52808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75D02F8-46F4-42AA-BCC2-148582B71EB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1303" y="1958008"/>
            <a:ext cx="523783" cy="8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разом зі Щебетунчиком.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CE2E69-78DA-4796-B7E3-7E32E315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092" y="1620969"/>
            <a:ext cx="11511815" cy="36160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3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C94320-811F-4B17-A2D9-A0B94302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6462" y="1456402"/>
            <a:ext cx="8431210" cy="51024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0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C94320-811F-4B17-A2D9-A0B94302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6462" y="1456403"/>
            <a:ext cx="6756414" cy="40888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1D6171A3-B693-41D6-A2A2-D8AE38A9B13F}"/>
              </a:ext>
            </a:extLst>
          </p:cNvPr>
          <p:cNvSpPr/>
          <p:nvPr/>
        </p:nvSpPr>
        <p:spPr>
          <a:xfrm>
            <a:off x="4562375" y="5674763"/>
            <a:ext cx="7313531" cy="9362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А тобі добре у школі?</a:t>
            </a:r>
          </a:p>
        </p:txBody>
      </p:sp>
    </p:spTree>
    <p:extLst>
      <p:ext uri="{BB962C8B-B14F-4D97-AF65-F5344CB8AC3E}">
        <p14:creationId xmlns:p14="http://schemas.microsoft.com/office/powerpoint/2010/main" val="31604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Утвори слова зі складів одного кольору. Надрукуй їх.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C58921-D9CF-4768-BB31-0C8C69FAB0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908" y="2025279"/>
            <a:ext cx="11145533" cy="320659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FF11-26F9-4015-8907-BE65C537C698}"/>
              </a:ext>
            </a:extLst>
          </p:cNvPr>
          <p:cNvSpPr txBox="1"/>
          <p:nvPr/>
        </p:nvSpPr>
        <p:spPr>
          <a:xfrm>
            <a:off x="1395662" y="4462437"/>
            <a:ext cx="1049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шо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93D68-1BC5-46D4-80AB-577082FFB5A0}"/>
              </a:ext>
            </a:extLst>
          </p:cNvPr>
          <p:cNvSpPr txBox="1"/>
          <p:nvPr/>
        </p:nvSpPr>
        <p:spPr>
          <a:xfrm>
            <a:off x="2831018" y="4462437"/>
            <a:ext cx="1049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ко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6ADD3-3657-45DE-9A59-14F4293F4638}"/>
              </a:ext>
            </a:extLst>
          </p:cNvPr>
          <p:cNvSpPr txBox="1"/>
          <p:nvPr/>
        </p:nvSpPr>
        <p:spPr>
          <a:xfrm>
            <a:off x="4013736" y="4462436"/>
            <a:ext cx="1301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лад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BDF2E-B6CD-4E1E-9181-F1927E940BF3}"/>
              </a:ext>
            </a:extLst>
          </p:cNvPr>
          <p:cNvSpPr txBox="1"/>
          <p:nvPr/>
        </p:nvSpPr>
        <p:spPr>
          <a:xfrm>
            <a:off x="6096000" y="4462436"/>
            <a:ext cx="1049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по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A90C3-EEEF-4656-A021-B212F5D95F85}"/>
              </a:ext>
            </a:extLst>
          </p:cNvPr>
          <p:cNvSpPr txBox="1"/>
          <p:nvPr/>
        </p:nvSpPr>
        <p:spPr>
          <a:xfrm>
            <a:off x="7587915" y="4462436"/>
            <a:ext cx="1049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err="1"/>
              <a:t>ду</a:t>
            </a:r>
            <a:endParaRPr lang="uk-UA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6504E-3B6A-4368-819C-C502B69346C6}"/>
              </a:ext>
            </a:extLst>
          </p:cNvPr>
          <p:cNvSpPr txBox="1"/>
          <p:nvPr/>
        </p:nvSpPr>
        <p:spPr>
          <a:xfrm>
            <a:off x="8780105" y="4462436"/>
            <a:ext cx="1461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err="1"/>
              <a:t>шка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13185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Бесіда за малюнком.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EDF144-9090-4437-9B3C-C8BF7FE8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5840" y="1456402"/>
            <a:ext cx="10495481" cy="46318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Розглянемо зразок букви.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B10B7F33-6AD1-4C08-B95B-7B78EDF08E8E}"/>
              </a:ext>
            </a:extLst>
          </p:cNvPr>
          <p:cNvSpPr/>
          <p:nvPr/>
        </p:nvSpPr>
        <p:spPr>
          <a:xfrm>
            <a:off x="7200813" y="4092198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8E5E061E-6C38-4A69-A5FC-78E3F7B536DE}"/>
              </a:ext>
            </a:extLst>
          </p:cNvPr>
          <p:cNvSpPr/>
          <p:nvPr/>
        </p:nvSpPr>
        <p:spPr>
          <a:xfrm>
            <a:off x="7204341" y="1814186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A6F6E53A-7379-4918-993C-28CBE41E6F68}"/>
              </a:ext>
            </a:extLst>
          </p:cNvPr>
          <p:cNvSpPr/>
          <p:nvPr/>
        </p:nvSpPr>
        <p:spPr>
          <a:xfrm>
            <a:off x="4936596" y="1814186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682D9B58-35F5-4402-95F3-2EE93FFE849F}"/>
              </a:ext>
            </a:extLst>
          </p:cNvPr>
          <p:cNvSpPr/>
          <p:nvPr/>
        </p:nvSpPr>
        <p:spPr>
          <a:xfrm>
            <a:off x="4929540" y="4071981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53885E94-8763-4E3E-940A-19CE940FCD47}"/>
              </a:ext>
            </a:extLst>
          </p:cNvPr>
          <p:cNvSpPr/>
          <p:nvPr/>
        </p:nvSpPr>
        <p:spPr>
          <a:xfrm>
            <a:off x="2665322" y="4092198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1">
            <a:extLst>
              <a:ext uri="{FF2B5EF4-FFF2-40B4-BE49-F238E27FC236}">
                <a16:creationId xmlns:a16="http://schemas.microsoft.com/office/drawing/2014/main" id="{5500D1C3-4CC7-4843-9C5B-FBA8C8C8620C}"/>
              </a:ext>
            </a:extLst>
          </p:cNvPr>
          <p:cNvSpPr/>
          <p:nvPr/>
        </p:nvSpPr>
        <p:spPr>
          <a:xfrm>
            <a:off x="2668850" y="1814186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421CD662-3F66-4586-A229-85E403672318}"/>
              </a:ext>
            </a:extLst>
          </p:cNvPr>
          <p:cNvCxnSpPr>
            <a:cxnSpLocks/>
          </p:cNvCxnSpPr>
          <p:nvPr/>
        </p:nvCxnSpPr>
        <p:spPr>
          <a:xfrm flipH="1">
            <a:off x="4943651" y="1787230"/>
            <a:ext cx="7056" cy="45290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AADA4BFC-3D37-478E-A78B-57F4843EC15F}"/>
              </a:ext>
            </a:extLst>
          </p:cNvPr>
          <p:cNvCxnSpPr>
            <a:cxnSpLocks/>
          </p:cNvCxnSpPr>
          <p:nvPr/>
        </p:nvCxnSpPr>
        <p:spPr>
          <a:xfrm flipH="1">
            <a:off x="6051064" y="1787230"/>
            <a:ext cx="7056" cy="45290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34AB257-A705-4E69-8FE4-3F08886B6E55}"/>
              </a:ext>
            </a:extLst>
          </p:cNvPr>
          <p:cNvCxnSpPr>
            <a:cxnSpLocks/>
          </p:cNvCxnSpPr>
          <p:nvPr/>
        </p:nvCxnSpPr>
        <p:spPr>
          <a:xfrm flipH="1">
            <a:off x="7186701" y="1787230"/>
            <a:ext cx="7056" cy="45290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5EDA0894-48F0-4F25-BE34-46278FE01009}"/>
              </a:ext>
            </a:extLst>
          </p:cNvPr>
          <p:cNvCxnSpPr>
            <a:cxnSpLocks/>
          </p:cNvCxnSpPr>
          <p:nvPr/>
        </p:nvCxnSpPr>
        <p:spPr>
          <a:xfrm>
            <a:off x="4929540" y="6343254"/>
            <a:ext cx="22783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E1779-DBD9-4980-ADDF-C758EAD79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619" y="2138373"/>
            <a:ext cx="11592762" cy="24232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ABF64C-AC24-4E1C-B7D5-E35AEC35E0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90" y="2348564"/>
            <a:ext cx="763388" cy="1013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E5529C-13F1-4A04-9D4B-BCE22EBDCE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223" y="2348564"/>
            <a:ext cx="763388" cy="10130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7D9F3E-9B58-4F6A-80A6-DD6A706B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9056" y="2348564"/>
            <a:ext cx="763388" cy="10130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8BDE3B-878D-4453-BC36-96AB43C879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2444" y="2348564"/>
            <a:ext cx="763388" cy="1013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3DCAE2-B215-4385-9353-E52C27321B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2277" y="2348564"/>
            <a:ext cx="763388" cy="10130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99A9ED-BC0E-412B-A5D3-80C9FC9D10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2110" y="2348564"/>
            <a:ext cx="763388" cy="10130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A8E025-5FF0-42A4-B41B-ED7785A56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4810" y="2395135"/>
            <a:ext cx="1841360" cy="11277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C03412-2F54-4115-8271-6F1846220C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4122" y="2445667"/>
            <a:ext cx="1841360" cy="11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E1779-DBD9-4980-ADDF-C758EAD79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619" y="2138373"/>
            <a:ext cx="11592762" cy="24232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ABF64C-AC24-4E1C-B7D5-E35AEC35E0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90" y="2348564"/>
            <a:ext cx="763388" cy="1013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E5529C-13F1-4A04-9D4B-BCE22EBDCE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223" y="2348564"/>
            <a:ext cx="763388" cy="10130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7D9F3E-9B58-4F6A-80A6-DD6A706B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9056" y="2348564"/>
            <a:ext cx="763388" cy="10130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8BDE3B-878D-4453-BC36-96AB43C879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2444" y="2348564"/>
            <a:ext cx="763388" cy="1013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3DCAE2-B215-4385-9353-E52C27321B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2277" y="2348564"/>
            <a:ext cx="763388" cy="10130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99A9ED-BC0E-412B-A5D3-80C9FC9D10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2110" y="2348564"/>
            <a:ext cx="763388" cy="10130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A8E025-5FF0-42A4-B41B-ED7785A56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4810" y="2395135"/>
            <a:ext cx="1841360" cy="11277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C03412-2F54-4115-8271-6F1846220C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4122" y="2445667"/>
            <a:ext cx="1841360" cy="112771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2C9440-1C58-43A6-84AB-06D9DBC63E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6215" y="3479708"/>
            <a:ext cx="2120287" cy="7848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4FB535-D1B6-4796-99D5-44348C2682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2698" y="3573378"/>
            <a:ext cx="2120287" cy="7342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062BD1C-46B7-450F-95BD-257FD9B31E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5338" y="3581086"/>
            <a:ext cx="2120287" cy="7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завдання Читалочки.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EBC4EA-7182-4D0F-BD04-42F0FC17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022" y="2090246"/>
            <a:ext cx="11577956" cy="31170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7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EBC4EA-7182-4D0F-BD04-42F0FC17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110" y="2061371"/>
            <a:ext cx="11523779" cy="298142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9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203</Words>
  <Application>Microsoft Office PowerPoint</Application>
  <PresentationFormat>Широкоэкранный</PresentationFormat>
  <Paragraphs>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56</cp:revision>
  <dcterms:created xsi:type="dcterms:W3CDTF">2018-01-05T16:38:53Z</dcterms:created>
  <dcterms:modified xsi:type="dcterms:W3CDTF">2022-01-25T08:02:39Z</dcterms:modified>
</cp:coreProperties>
</file>