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279" r:id="rId3"/>
    <p:sldId id="2327" r:id="rId4"/>
    <p:sldId id="2328" r:id="rId5"/>
    <p:sldId id="2329" r:id="rId6"/>
    <p:sldId id="2330" r:id="rId7"/>
    <p:sldId id="2331" r:id="rId8"/>
    <p:sldId id="2332" r:id="rId9"/>
    <p:sldId id="2264" r:id="rId10"/>
    <p:sldId id="2367" r:id="rId11"/>
    <p:sldId id="2368" r:id="rId12"/>
    <p:sldId id="2357" r:id="rId13"/>
    <p:sldId id="2349" r:id="rId14"/>
    <p:sldId id="2277" r:id="rId15"/>
    <p:sldId id="235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279"/>
            <p14:sldId id="2327"/>
            <p14:sldId id="2328"/>
            <p14:sldId id="2329"/>
            <p14:sldId id="2330"/>
            <p14:sldId id="2331"/>
            <p14:sldId id="2332"/>
            <p14:sldId id="2264"/>
            <p14:sldId id="2367"/>
            <p14:sldId id="2368"/>
            <p14:sldId id="2357"/>
            <p14:sldId id="2349"/>
          </p14:sldIdLst>
        </p14:section>
        <p14:section name="Раздел без заголовка" id="{AC9334F8-F988-4E78-9E68-3A8F16322EC6}">
          <p14:sldIdLst>
            <p14:sldId id="2277"/>
            <p14:sldId id="2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FF3131"/>
    <a:srgbClr val="1694E9"/>
    <a:srgbClr val="9E0000"/>
    <a:srgbClr val="BA1CBA"/>
    <a:srgbClr val="00B050"/>
    <a:srgbClr val="0D0D0D"/>
    <a:srgbClr val="FFFF00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322" autoAdjust="0"/>
  </p:normalViewPr>
  <p:slideViewPr>
    <p:cSldViewPr snapToGrid="0">
      <p:cViewPr varScale="1">
        <p:scale>
          <a:sx n="109" d="100"/>
          <a:sy n="109" d="100"/>
        </p:scale>
        <p:origin x="2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№8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6223" y="1660783"/>
            <a:ext cx="6554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Письмове додавання трицифрових чисел, коли сума одиниць дорівнює 10 або сума десятків дорівнює </a:t>
            </a:r>
            <a:endParaRPr lang="uk-UA" sz="48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800" b="1" dirty="0" smtClean="0">
                <a:solidFill>
                  <a:srgbClr val="2F3242"/>
                </a:solidFill>
              </a:rPr>
              <a:t>10 десяткам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6374" y="652904"/>
            <a:ext cx="118530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/>
              <a:t>З</a:t>
            </a:r>
            <a:r>
              <a:rPr lang="uk-UA" sz="5400" b="1" dirty="0" smtClean="0"/>
              <a:t>адача </a:t>
            </a:r>
            <a:r>
              <a:rPr lang="uk-UA" sz="5400" b="1" dirty="0"/>
              <a:t>№ </a:t>
            </a:r>
            <a:r>
              <a:rPr lang="uk-UA" sz="5400" b="1" dirty="0" smtClean="0"/>
              <a:t>76</a:t>
            </a:r>
            <a:endParaRPr lang="uk-UA" sz="5400" b="1" dirty="0"/>
          </a:p>
          <a:p>
            <a:r>
              <a:rPr lang="uk-UA" sz="5400" b="1" dirty="0"/>
              <a:t> </a:t>
            </a:r>
          </a:p>
          <a:p>
            <a:r>
              <a:rPr lang="uk-UA" sz="5400" b="1" dirty="0">
                <a:solidFill>
                  <a:srgbClr val="0070C0"/>
                </a:solidFill>
              </a:rPr>
              <a:t>Кукурудза – 2 засіки – 8 ц</a:t>
            </a:r>
          </a:p>
          <a:p>
            <a:r>
              <a:rPr lang="uk-UA" sz="5400" b="1" dirty="0">
                <a:solidFill>
                  <a:srgbClr val="0070C0"/>
                </a:solidFill>
              </a:rPr>
              <a:t>		   </a:t>
            </a:r>
            <a:r>
              <a:rPr lang="uk-UA" sz="5400" b="1" dirty="0" smtClean="0">
                <a:solidFill>
                  <a:srgbClr val="0070C0"/>
                </a:solidFill>
              </a:rPr>
              <a:t>         1 </a:t>
            </a:r>
            <a:r>
              <a:rPr lang="uk-UA" sz="5400" b="1" dirty="0">
                <a:solidFill>
                  <a:srgbClr val="0070C0"/>
                </a:solidFill>
              </a:rPr>
              <a:t>засік - ? ц</a:t>
            </a:r>
          </a:p>
          <a:p>
            <a:r>
              <a:rPr lang="uk-UA" sz="5400" b="1" dirty="0">
                <a:solidFill>
                  <a:srgbClr val="0070C0"/>
                </a:solidFill>
              </a:rPr>
              <a:t>Буряки - 	   </a:t>
            </a:r>
            <a:r>
              <a:rPr lang="uk-UA" sz="5400" b="1" dirty="0" smtClean="0">
                <a:solidFill>
                  <a:srgbClr val="0070C0"/>
                </a:solidFill>
              </a:rPr>
              <a:t>   1 </a:t>
            </a:r>
            <a:r>
              <a:rPr lang="uk-UA" sz="5400" b="1" dirty="0">
                <a:solidFill>
                  <a:srgbClr val="0070C0"/>
                </a:solidFill>
              </a:rPr>
              <a:t>засік - ? ц, на 2 ц більше</a:t>
            </a:r>
          </a:p>
          <a:p>
            <a:r>
              <a:rPr lang="uk-UA" sz="5400" b="1" dirty="0">
                <a:solidFill>
                  <a:srgbClr val="0070C0"/>
                </a:solidFill>
              </a:rPr>
              <a:t>		   </a:t>
            </a:r>
            <a:r>
              <a:rPr lang="uk-UA" sz="5400" b="1" dirty="0" smtClean="0">
                <a:solidFill>
                  <a:srgbClr val="0070C0"/>
                </a:solidFill>
              </a:rPr>
              <a:t>         3 </a:t>
            </a:r>
            <a:r>
              <a:rPr lang="uk-UA" sz="5400" b="1" dirty="0">
                <a:solidFill>
                  <a:srgbClr val="0070C0"/>
                </a:solidFill>
              </a:rPr>
              <a:t>засіки </a:t>
            </a:r>
            <a:r>
              <a:rPr lang="uk-UA" sz="5400" b="1" dirty="0" smtClean="0">
                <a:solidFill>
                  <a:srgbClr val="0070C0"/>
                </a:solidFill>
              </a:rPr>
              <a:t>-? </a:t>
            </a:r>
            <a:r>
              <a:rPr lang="uk-UA" sz="5400" b="1" dirty="0">
                <a:solidFill>
                  <a:srgbClr val="0070C0"/>
                </a:solidFill>
              </a:rPr>
              <a:t>ц</a:t>
            </a:r>
          </a:p>
        </p:txBody>
      </p:sp>
    </p:spTree>
    <p:extLst>
      <p:ext uri="{BB962C8B-B14F-4D97-AF65-F5344CB8AC3E}">
        <p14:creationId xmlns:p14="http://schemas.microsoft.com/office/powerpoint/2010/main" val="237111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67470" y="305295"/>
            <a:ext cx="1182453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 smtClean="0"/>
              <a:t>Завдання 71</a:t>
            </a:r>
          </a:p>
          <a:p>
            <a:r>
              <a:rPr lang="uk-UA" sz="6000" b="1" dirty="0" smtClean="0">
                <a:solidFill>
                  <a:srgbClr val="FF0000"/>
                </a:solidFill>
              </a:rPr>
              <a:t>КМ</a:t>
            </a:r>
            <a:r>
              <a:rPr lang="uk-UA" sz="6000" b="1" dirty="0" smtClean="0">
                <a:solidFill>
                  <a:srgbClr val="0070C0"/>
                </a:solidFill>
              </a:rPr>
              <a:t> </a:t>
            </a:r>
            <a:r>
              <a:rPr lang="uk-UA" sz="6000" b="1" dirty="0">
                <a:solidFill>
                  <a:srgbClr val="0070C0"/>
                </a:solidFill>
              </a:rPr>
              <a:t>= </a:t>
            </a:r>
            <a:r>
              <a:rPr lang="uk-UA" sz="6000" b="1" dirty="0" smtClean="0">
                <a:solidFill>
                  <a:srgbClr val="0070C0"/>
                </a:solidFill>
              </a:rPr>
              <a:t>…см…мм, </a:t>
            </a:r>
            <a:r>
              <a:rPr lang="uk-UA" sz="6000" b="1" dirty="0">
                <a:solidFill>
                  <a:srgbClr val="FF0000"/>
                </a:solidFill>
              </a:rPr>
              <a:t>МР</a:t>
            </a:r>
            <a:r>
              <a:rPr lang="uk-UA" sz="6000" b="1" dirty="0">
                <a:solidFill>
                  <a:srgbClr val="0070C0"/>
                </a:solidFill>
              </a:rPr>
              <a:t> = </a:t>
            </a:r>
            <a:r>
              <a:rPr lang="uk-UA" sz="6000" b="1" dirty="0" smtClean="0">
                <a:solidFill>
                  <a:srgbClr val="0070C0"/>
                </a:solidFill>
              </a:rPr>
              <a:t>…см…мм, </a:t>
            </a:r>
          </a:p>
          <a:p>
            <a:r>
              <a:rPr lang="uk-UA" sz="6000" b="1" dirty="0" smtClean="0">
                <a:solidFill>
                  <a:srgbClr val="FF0000"/>
                </a:solidFill>
              </a:rPr>
              <a:t>РК</a:t>
            </a:r>
            <a:r>
              <a:rPr lang="uk-UA" sz="6000" b="1" dirty="0" smtClean="0">
                <a:solidFill>
                  <a:srgbClr val="0070C0"/>
                </a:solidFill>
              </a:rPr>
              <a:t> </a:t>
            </a:r>
            <a:r>
              <a:rPr lang="uk-UA" sz="6000" b="1" dirty="0">
                <a:solidFill>
                  <a:srgbClr val="0070C0"/>
                </a:solidFill>
              </a:rPr>
              <a:t>= </a:t>
            </a:r>
            <a:r>
              <a:rPr lang="uk-UA" sz="6000" b="1" dirty="0" smtClean="0">
                <a:solidFill>
                  <a:srgbClr val="0070C0"/>
                </a:solidFill>
              </a:rPr>
              <a:t>…см…мм.</a:t>
            </a:r>
            <a:endParaRPr lang="uk-UA" sz="6000" b="1" dirty="0">
              <a:solidFill>
                <a:srgbClr val="0070C0"/>
              </a:solidFill>
            </a:endParaRPr>
          </a:p>
          <a:p>
            <a:r>
              <a:rPr lang="uk-UA" sz="6000" b="1" dirty="0">
                <a:solidFill>
                  <a:srgbClr val="7030A0"/>
                </a:solidFill>
              </a:rPr>
              <a:t>Р </a:t>
            </a:r>
            <a:r>
              <a:rPr lang="uk-UA" sz="6000" b="1" dirty="0">
                <a:solidFill>
                  <a:srgbClr val="0070C0"/>
                </a:solidFill>
              </a:rPr>
              <a:t>= </a:t>
            </a:r>
            <a:r>
              <a:rPr lang="uk-UA" sz="6000" b="1" dirty="0" smtClean="0">
                <a:solidFill>
                  <a:srgbClr val="0070C0"/>
                </a:solidFill>
              </a:rPr>
              <a:t>…см…мм+…см…мм+…см…мм </a:t>
            </a:r>
            <a:r>
              <a:rPr lang="uk-UA" sz="6000" b="1" dirty="0">
                <a:solidFill>
                  <a:srgbClr val="0070C0"/>
                </a:solidFill>
              </a:rPr>
              <a:t>= </a:t>
            </a:r>
            <a:r>
              <a:rPr lang="uk-UA" sz="6000" b="1" dirty="0" smtClean="0">
                <a:solidFill>
                  <a:srgbClr val="0070C0"/>
                </a:solidFill>
              </a:rPr>
              <a:t>= …см</a:t>
            </a:r>
            <a:r>
              <a:rPr lang="uk-UA" sz="6000" b="1" dirty="0" smtClean="0">
                <a:solidFill>
                  <a:srgbClr val="0070C0"/>
                </a:solidFill>
              </a:rPr>
              <a:t>…мм.</a:t>
            </a:r>
            <a:endParaRPr lang="uk-UA" sz="6000" b="1" dirty="0">
              <a:solidFill>
                <a:srgbClr val="0070C0"/>
              </a:solidFill>
            </a:endParaRPr>
          </a:p>
          <a:p>
            <a:r>
              <a:rPr lang="uk-UA" sz="6000" b="1" dirty="0">
                <a:solidFill>
                  <a:srgbClr val="0070C0"/>
                </a:solidFill>
              </a:rPr>
              <a:t>Відповідь: Р = … </a:t>
            </a:r>
            <a:r>
              <a:rPr lang="uk-UA" sz="6000" b="1" dirty="0" smtClean="0">
                <a:solidFill>
                  <a:srgbClr val="0070C0"/>
                </a:solidFill>
              </a:rPr>
              <a:t>см…мм.</a:t>
            </a:r>
            <a:endParaRPr lang="uk-UA" sz="6000" b="1" dirty="0">
              <a:solidFill>
                <a:srgbClr val="0070C0"/>
              </a:solidFill>
            </a:endParaRPr>
          </a:p>
          <a:p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8609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9271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000594" y="1309588"/>
            <a:ext cx="2426337" cy="28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517386" y="1569251"/>
            <a:ext cx="5676419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2 м 80 см + 20 см = 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164271" y="1569251"/>
            <a:ext cx="1720671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3 м</a:t>
            </a: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17386" y="2855047"/>
            <a:ext cx="4366341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4 м –  20 см = 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4883727" y="2855047"/>
            <a:ext cx="3001215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3 м 80 см</a:t>
            </a: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384171" y="4186783"/>
            <a:ext cx="5676419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 м 7 см + 3 см = </a:t>
            </a: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7031056" y="4186783"/>
            <a:ext cx="3243448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5 м 1 </a:t>
            </a:r>
            <a:r>
              <a:rPr lang="uk-UA" sz="4800" b="1" dirty="0" err="1" smtClean="0">
                <a:ln>
                  <a:solidFill>
                    <a:sysClr val="windowText" lastClr="000000"/>
                  </a:solidFill>
                </a:ln>
              </a:rPr>
              <a:t>дм</a:t>
            </a:r>
            <a:endParaRPr lang="uk-UA" sz="48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377003" y="5472579"/>
            <a:ext cx="5676419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2 м – 2 </a:t>
            </a:r>
            <a:r>
              <a:rPr lang="uk-UA" sz="4800" b="1" dirty="0" err="1" smtClean="0">
                <a:ln>
                  <a:solidFill>
                    <a:sysClr val="windowText" lastClr="000000"/>
                  </a:solidFill>
                </a:ln>
              </a:rPr>
              <a:t>дм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 5 см = 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7023888" y="5472579"/>
            <a:ext cx="3250616" cy="111675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17 </a:t>
            </a:r>
            <a:r>
              <a:rPr lang="uk-UA" sz="4800" b="1" dirty="0" err="1" smtClean="0">
                <a:ln>
                  <a:solidFill>
                    <a:sysClr val="windowText" lastClr="000000"/>
                  </a:solidFill>
                </a:ln>
              </a:rPr>
              <a:t>дм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 5 см</a:t>
            </a:r>
          </a:p>
        </p:txBody>
      </p:sp>
    </p:spTree>
    <p:extLst>
      <p:ext uri="{BB962C8B-B14F-4D97-AF65-F5344CB8AC3E}">
        <p14:creationId xmlns:p14="http://schemas.microsoft.com/office/powerpoint/2010/main" val="40469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7"/>
          <a:stretch/>
        </p:blipFill>
        <p:spPr>
          <a:xfrm>
            <a:off x="8764718" y="1062233"/>
            <a:ext cx="3176270" cy="3511504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74723"/>
              </p:ext>
            </p:extLst>
          </p:nvPr>
        </p:nvGraphicFramePr>
        <p:xfrm>
          <a:off x="335695" y="1391855"/>
          <a:ext cx="8442545" cy="31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714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Випік</a:t>
                      </a:r>
                      <a:r>
                        <a:rPr lang="uk-UA" sz="3600" b="1" baseline="0" dirty="0" smtClean="0"/>
                        <a:t> </a:t>
                      </a:r>
                    </a:p>
                    <a:p>
                      <a:pPr algn="ctr"/>
                      <a:r>
                        <a:rPr lang="uk-UA" sz="3600" b="1" baseline="0" dirty="0" smtClean="0"/>
                        <a:t>за 1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Витратив часу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Усього випік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714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?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7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42 п.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14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На 2 піци більше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?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/>
                        <a:t>72 п.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задачу за таблицею та розв'яжи її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57300" y="4790582"/>
            <a:ext cx="10683688" cy="18159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За 7 годин пекар випік 42 піци. За скільки часу він спече 72 піци, якщо за 1 год він випікатиме на 2 піци більше?</a:t>
            </a:r>
          </a:p>
        </p:txBody>
      </p:sp>
    </p:spTree>
    <p:extLst>
      <p:ext uri="{BB962C8B-B14F-4D97-AF65-F5344CB8AC3E}">
        <p14:creationId xmlns:p14="http://schemas.microsoft.com/office/powerpoint/2010/main" val="29360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8" t="43406" r="22590" b="43558"/>
          <a:stretch/>
        </p:blipFill>
        <p:spPr>
          <a:xfrm>
            <a:off x="7278625" y="1484481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43461" r="85650" b="43503"/>
          <a:stretch/>
        </p:blipFill>
        <p:spPr>
          <a:xfrm>
            <a:off x="7658520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11304" y="4138788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92338" y="4568204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за 9 год пекар спече 72 піци.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0040" y="2308960"/>
            <a:ext cx="339911" cy="3062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29849" y="225788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(п.)  - за 1 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7" t="44812" r="38686" b="42152"/>
          <a:stretch/>
        </p:blipFill>
        <p:spPr>
          <a:xfrm>
            <a:off x="3501954" y="2275675"/>
            <a:ext cx="556501" cy="58064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7" t="43843" r="31351" b="43121"/>
          <a:stretch/>
        </p:blipFill>
        <p:spPr>
          <a:xfrm>
            <a:off x="2765253" y="2233488"/>
            <a:ext cx="436128" cy="55404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44510" r="76658" b="42454"/>
          <a:stretch/>
        </p:blipFill>
        <p:spPr>
          <a:xfrm>
            <a:off x="2006330" y="2258728"/>
            <a:ext cx="455113" cy="57816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244438" y="2944487"/>
            <a:ext cx="470473" cy="5869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29230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6" t="43146" r="57842" b="43818"/>
          <a:stretch/>
        </p:blipFill>
        <p:spPr>
          <a:xfrm>
            <a:off x="1644037" y="2206934"/>
            <a:ext cx="457066" cy="58064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5" t="44058" r="38878" b="42906"/>
          <a:stretch/>
        </p:blipFill>
        <p:spPr>
          <a:xfrm>
            <a:off x="1609500" y="2988441"/>
            <a:ext cx="556501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3" t="43662" r="76625" b="43302"/>
          <a:stretch/>
        </p:blipFill>
        <p:spPr>
          <a:xfrm>
            <a:off x="2390947" y="2968262"/>
            <a:ext cx="457066" cy="58064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8317" y="3070901"/>
            <a:ext cx="339911" cy="3062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0" t="43425" r="22508" b="43539"/>
          <a:stretch/>
        </p:blipFill>
        <p:spPr>
          <a:xfrm>
            <a:off x="3134624" y="2963530"/>
            <a:ext cx="457066" cy="580644"/>
          </a:xfrm>
          <a:prstGeom prst="rect">
            <a:avLst/>
          </a:prstGeom>
        </p:spPr>
      </p:pic>
      <p:grpSp>
        <p:nvGrpSpPr>
          <p:cNvPr id="90" name="Группа 89"/>
          <p:cNvGrpSpPr/>
          <p:nvPr/>
        </p:nvGrpSpPr>
        <p:grpSpPr>
          <a:xfrm>
            <a:off x="2329645" y="2225795"/>
            <a:ext cx="408812" cy="542922"/>
            <a:chOff x="2361639" y="2985697"/>
            <a:chExt cx="408812" cy="542922"/>
          </a:xfrm>
        </p:grpSpPr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1969741" y="3118433"/>
            <a:ext cx="421206" cy="27650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74839" y="299318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(п.)  - за 1 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42861" r="67285" b="43297"/>
          <a:stretch/>
        </p:blipFill>
        <p:spPr>
          <a:xfrm>
            <a:off x="1253738" y="3693849"/>
            <a:ext cx="470473" cy="58694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362479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9340" y="3804416"/>
            <a:ext cx="339911" cy="30626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39149" y="375334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(год)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09" t="45008" r="12164" b="41956"/>
          <a:stretch/>
        </p:blipFill>
        <p:spPr>
          <a:xfrm>
            <a:off x="3511254" y="3771131"/>
            <a:ext cx="556501" cy="58064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7" t="43803" r="22601" b="43161"/>
          <a:stretch/>
        </p:blipFill>
        <p:spPr>
          <a:xfrm>
            <a:off x="2774553" y="3728944"/>
            <a:ext cx="436128" cy="55404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754" r="76641" b="42210"/>
          <a:stretch/>
        </p:blipFill>
        <p:spPr>
          <a:xfrm>
            <a:off x="2015630" y="3754184"/>
            <a:ext cx="455113" cy="578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1" t="43541" r="31167" b="43423"/>
          <a:stretch/>
        </p:blipFill>
        <p:spPr>
          <a:xfrm>
            <a:off x="1653337" y="3702390"/>
            <a:ext cx="457066" cy="580644"/>
          </a:xfrm>
          <a:prstGeom prst="rect">
            <a:avLst/>
          </a:prstGeom>
        </p:spPr>
      </p:pic>
      <p:grpSp>
        <p:nvGrpSpPr>
          <p:cNvPr id="103" name="Группа 102"/>
          <p:cNvGrpSpPr/>
          <p:nvPr/>
        </p:nvGrpSpPr>
        <p:grpSpPr>
          <a:xfrm>
            <a:off x="2338945" y="3721251"/>
            <a:ext cx="408812" cy="542922"/>
            <a:chOff x="2361639" y="2985697"/>
            <a:chExt cx="408812" cy="542922"/>
          </a:xfrm>
        </p:grpSpPr>
        <p:pic>
          <p:nvPicPr>
            <p:cNvPr id="104" name="Рисунок 10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7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65" grpId="0"/>
      <p:bldP spid="94" grpId="0"/>
      <p:bldP spid="96" grpId="0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275393" y="1980481"/>
            <a:ext cx="516622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Добуток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989257" y="1980481"/>
            <a:ext cx="573849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Частку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989257" y="1980481"/>
            <a:ext cx="573849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Частку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703121" y="1980481"/>
            <a:ext cx="6310767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703121" y="1980481"/>
            <a:ext cx="6310767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Різницю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і 1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3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703121" y="1980481"/>
            <a:ext cx="6310767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і 12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" y="1229108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МЕТОДИЧНА ДІЯЛЬНІСТЬ | Mys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2" y="1298417"/>
            <a:ext cx="5207961" cy="52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Сніговичок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989257" y="1980481"/>
            <a:ext cx="573849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Частку </a:t>
            </a:r>
          </a:p>
          <a:p>
            <a:pPr algn="ctr"/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чисел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24</a:t>
            </a:r>
            <a:r>
              <a:rPr lang="uk-UA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і </a:t>
            </a:r>
            <a:r>
              <a:rPr lang="en-US" sz="8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Практична робота на тему «Анімація об'єктів. Створення новорочної листівки»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1653909"/>
            <a:ext cx="3037126" cy="48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056355" y="3757797"/>
            <a:ext cx="10144154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 err="1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Запиши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ряд чисел </a:t>
            </a:r>
          </a:p>
          <a:p>
            <a:pPr algn="ctr"/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 8</a:t>
            </a:r>
            <a:r>
              <a:rPr lang="en-US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 7</a:t>
            </a:r>
            <a:r>
              <a:rPr lang="en-US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6600" b="1" cap="none" spc="0" dirty="0">
              <a:ln>
                <a:solidFill>
                  <a:srgbClr val="2F324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51614</TotalTime>
  <Words>402</Words>
  <Application>Microsoft Office PowerPoint</Application>
  <PresentationFormat>Широкоэкранный</PresentationFormat>
  <Paragraphs>129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7364</cp:revision>
  <dcterms:created xsi:type="dcterms:W3CDTF">2018-01-05T16:38:53Z</dcterms:created>
  <dcterms:modified xsi:type="dcterms:W3CDTF">2022-01-25T08:18:20Z</dcterms:modified>
</cp:coreProperties>
</file>