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sldIdLst>
    <p:sldId id="256" r:id="rId2"/>
    <p:sldId id="277" r:id="rId3"/>
    <p:sldId id="278" r:id="rId4"/>
    <p:sldId id="279" r:id="rId5"/>
    <p:sldId id="281" r:id="rId6"/>
    <p:sldId id="282" r:id="rId7"/>
    <p:sldId id="283" r:id="rId8"/>
    <p:sldId id="284" r:id="rId9"/>
    <p:sldId id="285" r:id="rId10"/>
    <p:sldId id="300" r:id="rId11"/>
    <p:sldId id="286" r:id="rId12"/>
    <p:sldId id="288" r:id="rId13"/>
    <p:sldId id="290" r:id="rId14"/>
    <p:sldId id="291" r:id="rId15"/>
    <p:sldId id="292" r:id="rId16"/>
    <p:sldId id="296" r:id="rId17"/>
    <p:sldId id="297" r:id="rId18"/>
    <p:sldId id="287" r:id="rId19"/>
    <p:sldId id="301" r:id="rId20"/>
  </p:sldIdLst>
  <p:sldSz cx="9144000" cy="5143500" type="screen16x9"/>
  <p:notesSz cx="9144000" cy="6858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BD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9"/>
  </p:normalViewPr>
  <p:slideViewPr>
    <p:cSldViewPr>
      <p:cViewPr varScale="1">
        <p:scale>
          <a:sx n="91" d="100"/>
          <a:sy n="91" d="100"/>
        </p:scale>
        <p:origin x="786" y="10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3281362"/>
            <a:ext cx="9144000" cy="1862138"/>
          </a:xfrm>
          <a:prstGeom prst="rect">
            <a:avLst/>
          </a:prstGeom>
        </p:spPr>
      </p:pic>
      <p:sp>
        <p:nvSpPr>
          <p:cNvPr id="2" name="Title 1"/>
          <p:cNvSpPr>
            <a:spLocks noGrp="1"/>
          </p:cNvSpPr>
          <p:nvPr>
            <p:ph type="ctrTitle"/>
          </p:nvPr>
        </p:nvSpPr>
        <p:spPr>
          <a:xfrm>
            <a:off x="1028700" y="1352554"/>
            <a:ext cx="7086600" cy="1368822"/>
          </a:xfrm>
        </p:spPr>
        <p:txBody>
          <a:bodyPr anchor="b">
            <a:normAutofit/>
          </a:bodyPr>
          <a:lstStyle>
            <a:lvl1pPr algn="l">
              <a:defRPr sz="4500"/>
            </a:lvl1pPr>
          </a:lstStyle>
          <a:p>
            <a:r>
              <a:rPr lang="ru-RU"/>
              <a:t>Образец заголовка</a:t>
            </a:r>
            <a:endParaRPr lang="en-US" dirty="0"/>
          </a:p>
        </p:txBody>
      </p:sp>
      <p:sp>
        <p:nvSpPr>
          <p:cNvPr id="3" name="Subtitle 2"/>
          <p:cNvSpPr>
            <a:spLocks noGrp="1"/>
          </p:cNvSpPr>
          <p:nvPr>
            <p:ph type="subTitle" idx="1"/>
          </p:nvPr>
        </p:nvSpPr>
        <p:spPr>
          <a:xfrm>
            <a:off x="1028700" y="2724151"/>
            <a:ext cx="7086600" cy="51435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ru-RU"/>
              <a:t>Образец подзаголовка</a:t>
            </a:r>
            <a:endParaRPr lang="en-US" dirty="0"/>
          </a:p>
        </p:txBody>
      </p:sp>
      <p:sp>
        <p:nvSpPr>
          <p:cNvPr id="4" name="Date Placeholder 3"/>
          <p:cNvSpPr>
            <a:spLocks noGrp="1"/>
          </p:cNvSpPr>
          <p:nvPr>
            <p:ph type="dt" sz="half" idx="10"/>
          </p:nvPr>
        </p:nvSpPr>
        <p:spPr>
          <a:xfrm>
            <a:off x="5932171" y="3235746"/>
            <a:ext cx="2183130" cy="280982"/>
          </a:xfrm>
        </p:spPr>
        <p:txBody>
          <a:bodyPr/>
          <a:lstStyle/>
          <a:p>
            <a:fld id="{922BA49E-A9EB-47A6-819D-AF3D5FD141D1}" type="datetimeFigureOut">
              <a:rPr lang="uk-UA" smtClean="0"/>
              <a:pPr/>
              <a:t>25.01.2022</a:t>
            </a:fld>
            <a:endParaRPr lang="uk-UA"/>
          </a:p>
        </p:txBody>
      </p:sp>
      <p:sp>
        <p:nvSpPr>
          <p:cNvPr id="5" name="Footer Placeholder 4"/>
          <p:cNvSpPr>
            <a:spLocks noGrp="1"/>
          </p:cNvSpPr>
          <p:nvPr>
            <p:ph type="ftr" sz="quarter" idx="11"/>
          </p:nvPr>
        </p:nvSpPr>
        <p:spPr>
          <a:xfrm>
            <a:off x="1028700" y="3242884"/>
            <a:ext cx="4800600" cy="273844"/>
          </a:xfrm>
        </p:spPr>
        <p:txBody>
          <a:bodyPr/>
          <a:lstStyle/>
          <a:p>
            <a:endParaRPr lang="uk-UA"/>
          </a:p>
        </p:txBody>
      </p:sp>
      <p:sp>
        <p:nvSpPr>
          <p:cNvPr id="6" name="Slide Number Placeholder 5"/>
          <p:cNvSpPr>
            <a:spLocks noGrp="1"/>
          </p:cNvSpPr>
          <p:nvPr>
            <p:ph type="sldNum" sz="quarter" idx="12"/>
          </p:nvPr>
        </p:nvSpPr>
        <p:spPr>
          <a:xfrm>
            <a:off x="6057900" y="1073150"/>
            <a:ext cx="2057400" cy="273844"/>
          </a:xfrm>
        </p:spPr>
        <p:txBody>
          <a:bodyPr/>
          <a:lstStyle/>
          <a:p>
            <a:fld id="{9370D097-9BDF-4E9B-89F4-5FF06387F0C1}" type="slidenum">
              <a:rPr lang="uk-UA" smtClean="0"/>
              <a:pPr/>
              <a:t>‹#›</a:t>
            </a:fld>
            <a:endParaRPr lang="uk-UA"/>
          </a:p>
        </p:txBody>
      </p:sp>
    </p:spTree>
    <p:extLst>
      <p:ext uri="{BB962C8B-B14F-4D97-AF65-F5344CB8AC3E}">
        <p14:creationId xmlns:p14="http://schemas.microsoft.com/office/powerpoint/2010/main" val="1039810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514333" y="3523021"/>
            <a:ext cx="8116526" cy="614516"/>
          </a:xfrm>
        </p:spPr>
        <p:txBody>
          <a:bodyPr anchor="b"/>
          <a:lstStyle>
            <a:lvl1pPr algn="l">
              <a:defRPr sz="24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1295" y="706080"/>
            <a:ext cx="8116380" cy="260862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ru-RU"/>
              <a:t>Вставка рисунка</a:t>
            </a:r>
            <a:endParaRPr lang="en-US" dirty="0"/>
          </a:p>
        </p:txBody>
      </p:sp>
      <p:sp>
        <p:nvSpPr>
          <p:cNvPr id="4" name="Text Placeholder 3"/>
          <p:cNvSpPr>
            <a:spLocks noGrp="1"/>
          </p:cNvSpPr>
          <p:nvPr>
            <p:ph type="body" sz="half" idx="2"/>
          </p:nvPr>
        </p:nvSpPr>
        <p:spPr>
          <a:xfrm>
            <a:off x="514350" y="4137537"/>
            <a:ext cx="8115300" cy="526477"/>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p:txBody>
          <a:bodyPr/>
          <a:lstStyle/>
          <a:p>
            <a:fld id="{922BA49E-A9EB-47A6-819D-AF3D5FD141D1}" type="datetimeFigureOut">
              <a:rPr lang="uk-UA" smtClean="0"/>
              <a:pPr/>
              <a:t>25.01.2022</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9370D097-9BDF-4E9B-89F4-5FF06387F0C1}" type="slidenum">
              <a:rPr lang="uk-UA" smtClean="0"/>
              <a:pPr/>
              <a:t>‹#›</a:t>
            </a:fld>
            <a:endParaRPr lang="uk-UA"/>
          </a:p>
        </p:txBody>
      </p:sp>
    </p:spTree>
    <p:extLst>
      <p:ext uri="{BB962C8B-B14F-4D97-AF65-F5344CB8AC3E}">
        <p14:creationId xmlns:p14="http://schemas.microsoft.com/office/powerpoint/2010/main" val="568918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подпись">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0" y="565150"/>
            <a:ext cx="8115300" cy="2101850"/>
          </a:xfrm>
        </p:spPr>
        <p:txBody>
          <a:bodyPr anchor="ctr"/>
          <a:lstStyle>
            <a:lvl1pPr algn="l">
              <a:defRPr sz="2400"/>
            </a:lvl1pPr>
          </a:lstStyle>
          <a:p>
            <a:r>
              <a:rPr lang="ru-RU"/>
              <a:t>Образец заголовка</a:t>
            </a:r>
            <a:endParaRPr lang="en-US" dirty="0"/>
          </a:p>
        </p:txBody>
      </p:sp>
      <p:sp>
        <p:nvSpPr>
          <p:cNvPr id="4" name="Text Placeholder 3"/>
          <p:cNvSpPr>
            <a:spLocks noGrp="1"/>
          </p:cNvSpPr>
          <p:nvPr>
            <p:ph type="body" sz="half" idx="2"/>
          </p:nvPr>
        </p:nvSpPr>
        <p:spPr>
          <a:xfrm>
            <a:off x="768350" y="2736850"/>
            <a:ext cx="7597887" cy="74930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922BA49E-A9EB-47A6-819D-AF3D5FD141D1}" type="datetimeFigureOut">
              <a:rPr lang="uk-UA" smtClean="0"/>
              <a:pPr/>
              <a:t>25.01.2022</a:t>
            </a:fld>
            <a:endParaRPr lang="uk-UA"/>
          </a:p>
        </p:txBody>
      </p:sp>
      <p:sp>
        <p:nvSpPr>
          <p:cNvPr id="6" name="Footer Placeholder 5"/>
          <p:cNvSpPr>
            <a:spLocks noGrp="1"/>
          </p:cNvSpPr>
          <p:nvPr>
            <p:ph type="ftr" sz="quarter" idx="11"/>
          </p:nvPr>
        </p:nvSpPr>
        <p:spPr>
          <a:xfrm>
            <a:off x="514350" y="284956"/>
            <a:ext cx="5243619" cy="273844"/>
          </a:xfrm>
        </p:spPr>
        <p:txBody>
          <a:bodyPr/>
          <a:lstStyle/>
          <a:p>
            <a:endParaRPr lang="uk-UA"/>
          </a:p>
        </p:txBody>
      </p:sp>
      <p:sp>
        <p:nvSpPr>
          <p:cNvPr id="7" name="Slide Number Placeholder 6"/>
          <p:cNvSpPr>
            <a:spLocks noGrp="1"/>
          </p:cNvSpPr>
          <p:nvPr>
            <p:ph type="sldNum" sz="quarter" idx="12"/>
          </p:nvPr>
        </p:nvSpPr>
        <p:spPr>
          <a:xfrm>
            <a:off x="8146839" y="285750"/>
            <a:ext cx="482811" cy="273844"/>
          </a:xfrm>
        </p:spPr>
        <p:txBody>
          <a:bodyPr/>
          <a:lstStyle/>
          <a:p>
            <a:fld id="{9370D097-9BDF-4E9B-89F4-5FF06387F0C1}" type="slidenum">
              <a:rPr lang="uk-UA" smtClean="0"/>
              <a:pPr/>
              <a:t>‹#›</a:t>
            </a:fld>
            <a:endParaRPr lang="uk-UA"/>
          </a:p>
        </p:txBody>
      </p:sp>
    </p:spTree>
    <p:extLst>
      <p:ext uri="{BB962C8B-B14F-4D97-AF65-F5344CB8AC3E}">
        <p14:creationId xmlns:p14="http://schemas.microsoft.com/office/powerpoint/2010/main" val="296171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Цитата с подписью">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51" y="565150"/>
            <a:ext cx="7613650" cy="1953371"/>
          </a:xfrm>
        </p:spPr>
        <p:txBody>
          <a:bodyPr anchor="ctr"/>
          <a:lstStyle>
            <a:lvl1pPr algn="l">
              <a:defRPr sz="2400"/>
            </a:lvl1pPr>
          </a:lstStyle>
          <a:p>
            <a:r>
              <a:rPr lang="ru-RU"/>
              <a:t>Образец заголовка</a:t>
            </a:r>
            <a:endParaRPr lang="en-US" dirty="0"/>
          </a:p>
        </p:txBody>
      </p:sp>
      <p:sp>
        <p:nvSpPr>
          <p:cNvPr id="12" name="Text Placeholder 3"/>
          <p:cNvSpPr>
            <a:spLocks noGrp="1"/>
          </p:cNvSpPr>
          <p:nvPr>
            <p:ph type="body" sz="half" idx="13"/>
          </p:nvPr>
        </p:nvSpPr>
        <p:spPr>
          <a:xfrm>
            <a:off x="977899" y="2524168"/>
            <a:ext cx="7194552" cy="333332"/>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4" name="Text Placeholder 3"/>
          <p:cNvSpPr>
            <a:spLocks noGrp="1"/>
          </p:cNvSpPr>
          <p:nvPr>
            <p:ph type="body" sz="half" idx="2"/>
          </p:nvPr>
        </p:nvSpPr>
        <p:spPr>
          <a:xfrm>
            <a:off x="768351" y="2969897"/>
            <a:ext cx="7613650" cy="509903"/>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922BA49E-A9EB-47A6-819D-AF3D5FD141D1}" type="datetimeFigureOut">
              <a:rPr lang="uk-UA" smtClean="0"/>
              <a:pPr/>
              <a:t>25.01.2022</a:t>
            </a:fld>
            <a:endParaRPr lang="uk-UA"/>
          </a:p>
        </p:txBody>
      </p:sp>
      <p:sp>
        <p:nvSpPr>
          <p:cNvPr id="6" name="Footer Placeholder 5"/>
          <p:cNvSpPr>
            <a:spLocks noGrp="1"/>
          </p:cNvSpPr>
          <p:nvPr>
            <p:ph type="ftr" sz="quarter" idx="11"/>
          </p:nvPr>
        </p:nvSpPr>
        <p:spPr>
          <a:xfrm>
            <a:off x="514350" y="284956"/>
            <a:ext cx="5243619" cy="273844"/>
          </a:xfrm>
        </p:spPr>
        <p:txBody>
          <a:bodyPr/>
          <a:lstStyle/>
          <a:p>
            <a:endParaRPr lang="uk-UA"/>
          </a:p>
        </p:txBody>
      </p:sp>
      <p:sp>
        <p:nvSpPr>
          <p:cNvPr id="7" name="Slide Number Placeholder 6"/>
          <p:cNvSpPr>
            <a:spLocks noGrp="1"/>
          </p:cNvSpPr>
          <p:nvPr>
            <p:ph type="sldNum" sz="quarter" idx="12"/>
          </p:nvPr>
        </p:nvSpPr>
        <p:spPr>
          <a:xfrm>
            <a:off x="8146839" y="285750"/>
            <a:ext cx="482811" cy="273844"/>
          </a:xfrm>
        </p:spPr>
        <p:txBody>
          <a:bodyPr/>
          <a:lstStyle/>
          <a:p>
            <a:fld id="{9370D097-9BDF-4E9B-89F4-5FF06387F0C1}" type="slidenum">
              <a:rPr lang="uk-UA" smtClean="0"/>
              <a:pPr/>
              <a:t>‹#›</a:t>
            </a:fld>
            <a:endParaRPr lang="uk-UA"/>
          </a:p>
        </p:txBody>
      </p:sp>
      <p:sp>
        <p:nvSpPr>
          <p:cNvPr id="9" name="TextBox 8"/>
          <p:cNvSpPr txBox="1"/>
          <p:nvPr/>
        </p:nvSpPr>
        <p:spPr>
          <a:xfrm>
            <a:off x="357188" y="70008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8238173" y="202596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737756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Карточка имени">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71" y="843526"/>
            <a:ext cx="7609640" cy="1883876"/>
          </a:xfrm>
        </p:spPr>
        <p:txBody>
          <a:bodyPr anchor="b"/>
          <a:lstStyle>
            <a:lvl1pPr algn="l">
              <a:defRPr sz="2400"/>
            </a:lvl1pPr>
          </a:lstStyle>
          <a:p>
            <a:r>
              <a:rPr lang="ru-RU"/>
              <a:t>Образец заголовка</a:t>
            </a:r>
            <a:endParaRPr lang="en-US" dirty="0"/>
          </a:p>
        </p:txBody>
      </p:sp>
      <p:sp>
        <p:nvSpPr>
          <p:cNvPr id="4" name="Text Placeholder 3"/>
          <p:cNvSpPr>
            <a:spLocks noGrp="1"/>
          </p:cNvSpPr>
          <p:nvPr>
            <p:ph type="body" sz="half" idx="2"/>
          </p:nvPr>
        </p:nvSpPr>
        <p:spPr>
          <a:xfrm>
            <a:off x="768350" y="2736237"/>
            <a:ext cx="7608491" cy="74991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a:xfrm>
            <a:off x="5860839" y="284163"/>
            <a:ext cx="2183130" cy="273844"/>
          </a:xfrm>
        </p:spPr>
        <p:txBody>
          <a:bodyPr/>
          <a:lstStyle>
            <a:lvl1pPr algn="r">
              <a:defRPr/>
            </a:lvl1pPr>
          </a:lstStyle>
          <a:p>
            <a:fld id="{922BA49E-A9EB-47A6-819D-AF3D5FD141D1}" type="datetimeFigureOut">
              <a:rPr lang="uk-UA" smtClean="0"/>
              <a:pPr/>
              <a:t>25.01.2022</a:t>
            </a:fld>
            <a:endParaRPr lang="uk-UA"/>
          </a:p>
        </p:txBody>
      </p:sp>
      <p:sp>
        <p:nvSpPr>
          <p:cNvPr id="6" name="Footer Placeholder 5"/>
          <p:cNvSpPr>
            <a:spLocks noGrp="1"/>
          </p:cNvSpPr>
          <p:nvPr>
            <p:ph type="ftr" sz="quarter" idx="11"/>
          </p:nvPr>
        </p:nvSpPr>
        <p:spPr>
          <a:xfrm>
            <a:off x="514350" y="284163"/>
            <a:ext cx="5243619" cy="273844"/>
          </a:xfrm>
        </p:spPr>
        <p:txBody>
          <a:bodyPr/>
          <a:lstStyle/>
          <a:p>
            <a:endParaRPr lang="uk-UA"/>
          </a:p>
        </p:txBody>
      </p:sp>
      <p:sp>
        <p:nvSpPr>
          <p:cNvPr id="7" name="Slide Number Placeholder 6"/>
          <p:cNvSpPr>
            <a:spLocks noGrp="1"/>
          </p:cNvSpPr>
          <p:nvPr>
            <p:ph type="sldNum" sz="quarter" idx="12"/>
          </p:nvPr>
        </p:nvSpPr>
        <p:spPr>
          <a:xfrm>
            <a:off x="8146839" y="285750"/>
            <a:ext cx="482811" cy="273844"/>
          </a:xfrm>
        </p:spPr>
        <p:txBody>
          <a:bodyPr/>
          <a:lstStyle/>
          <a:p>
            <a:fld id="{9370D097-9BDF-4E9B-89F4-5FF06387F0C1}" type="slidenum">
              <a:rPr lang="uk-UA" smtClean="0"/>
              <a:pPr/>
              <a:t>‹#›</a:t>
            </a:fld>
            <a:endParaRPr lang="uk-UA"/>
          </a:p>
        </p:txBody>
      </p:sp>
    </p:spTree>
    <p:extLst>
      <p:ext uri="{BB962C8B-B14F-4D97-AF65-F5344CB8AC3E}">
        <p14:creationId xmlns:p14="http://schemas.microsoft.com/office/powerpoint/2010/main" val="835139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2171701" y="571500"/>
            <a:ext cx="6457949" cy="977900"/>
          </a:xfrm>
        </p:spPr>
        <p:txBody>
          <a:bodyPr/>
          <a:lstStyle/>
          <a:p>
            <a:r>
              <a:rPr lang="ru-RU"/>
              <a:t>Образец заголовка</a:t>
            </a:r>
            <a:endParaRPr lang="en-US" dirty="0"/>
          </a:p>
        </p:txBody>
      </p:sp>
      <p:sp>
        <p:nvSpPr>
          <p:cNvPr id="7" name="Text Placeholder 2"/>
          <p:cNvSpPr>
            <a:spLocks noGrp="1"/>
          </p:cNvSpPr>
          <p:nvPr>
            <p:ph type="body" idx="1"/>
          </p:nvPr>
        </p:nvSpPr>
        <p:spPr>
          <a:xfrm>
            <a:off x="514350" y="1651560"/>
            <a:ext cx="2592324" cy="462990"/>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8" name="Text Placeholder 3"/>
          <p:cNvSpPr>
            <a:spLocks noGrp="1"/>
          </p:cNvSpPr>
          <p:nvPr>
            <p:ph type="body" sz="half" idx="15"/>
          </p:nvPr>
        </p:nvSpPr>
        <p:spPr>
          <a:xfrm>
            <a:off x="514349"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ru-RU"/>
              <a:t>Образец текста</a:t>
            </a:r>
          </a:p>
        </p:txBody>
      </p:sp>
      <p:sp>
        <p:nvSpPr>
          <p:cNvPr id="9" name="Text Placeholder 4"/>
          <p:cNvSpPr>
            <a:spLocks noGrp="1"/>
          </p:cNvSpPr>
          <p:nvPr>
            <p:ph type="body" sz="quarter" idx="3"/>
          </p:nvPr>
        </p:nvSpPr>
        <p:spPr>
          <a:xfrm>
            <a:off x="3276600" y="165099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10" name="Text Placeholder 3"/>
          <p:cNvSpPr>
            <a:spLocks noGrp="1"/>
          </p:cNvSpPr>
          <p:nvPr>
            <p:ph type="body" sz="half" idx="16"/>
          </p:nvPr>
        </p:nvSpPr>
        <p:spPr>
          <a:xfrm>
            <a:off x="3275144" y="2178050"/>
            <a:ext cx="2592324" cy="24859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ru-RU"/>
              <a:t>Образец текста</a:t>
            </a:r>
          </a:p>
        </p:txBody>
      </p:sp>
      <p:sp>
        <p:nvSpPr>
          <p:cNvPr id="11" name="Text Placeholder 4"/>
          <p:cNvSpPr>
            <a:spLocks noGrp="1"/>
          </p:cNvSpPr>
          <p:nvPr>
            <p:ph type="body" sz="quarter" idx="13"/>
          </p:nvPr>
        </p:nvSpPr>
        <p:spPr>
          <a:xfrm>
            <a:off x="6038850" y="164464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12" name="Text Placeholder 3"/>
          <p:cNvSpPr>
            <a:spLocks noGrp="1"/>
          </p:cNvSpPr>
          <p:nvPr>
            <p:ph type="body" sz="half" idx="17"/>
          </p:nvPr>
        </p:nvSpPr>
        <p:spPr>
          <a:xfrm>
            <a:off x="6038851"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ru-RU"/>
              <a:t>Образец текста</a:t>
            </a:r>
          </a:p>
        </p:txBody>
      </p:sp>
      <p:sp>
        <p:nvSpPr>
          <p:cNvPr id="3" name="Date Placeholder 2"/>
          <p:cNvSpPr>
            <a:spLocks noGrp="1"/>
          </p:cNvSpPr>
          <p:nvPr>
            <p:ph type="dt" sz="half" idx="10"/>
          </p:nvPr>
        </p:nvSpPr>
        <p:spPr/>
        <p:txBody>
          <a:bodyPr/>
          <a:lstStyle/>
          <a:p>
            <a:fld id="{922BA49E-A9EB-47A6-819D-AF3D5FD141D1}" type="datetimeFigureOut">
              <a:rPr lang="uk-UA" smtClean="0"/>
              <a:pPr/>
              <a:t>25.01.2022</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9370D097-9BDF-4E9B-89F4-5FF06387F0C1}" type="slidenum">
              <a:rPr lang="uk-UA" smtClean="0"/>
              <a:pPr/>
              <a:t>‹#›</a:t>
            </a:fld>
            <a:endParaRPr lang="uk-UA"/>
          </a:p>
        </p:txBody>
      </p:sp>
    </p:spTree>
    <p:extLst>
      <p:ext uri="{BB962C8B-B14F-4D97-AF65-F5344CB8AC3E}">
        <p14:creationId xmlns:p14="http://schemas.microsoft.com/office/powerpoint/2010/main" val="19366624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2171701" y="571500"/>
            <a:ext cx="6457949" cy="971550"/>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516463" y="3143250"/>
            <a:ext cx="2588687"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20" name="Picture Placeholder 2"/>
          <p:cNvSpPr>
            <a:spLocks noGrp="1" noChangeAspect="1"/>
          </p:cNvSpPr>
          <p:nvPr>
            <p:ph type="pic" idx="15"/>
          </p:nvPr>
        </p:nvSpPr>
        <p:spPr>
          <a:xfrm>
            <a:off x="516463" y="1771650"/>
            <a:ext cx="2588687"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ru-RU"/>
              <a:t>Вставка рисунка</a:t>
            </a:r>
            <a:endParaRPr lang="en-US" dirty="0"/>
          </a:p>
        </p:txBody>
      </p:sp>
      <p:sp>
        <p:nvSpPr>
          <p:cNvPr id="21" name="Text Placeholder 3"/>
          <p:cNvSpPr>
            <a:spLocks noGrp="1"/>
          </p:cNvSpPr>
          <p:nvPr>
            <p:ph type="body" sz="half" idx="18"/>
          </p:nvPr>
        </p:nvSpPr>
        <p:spPr>
          <a:xfrm>
            <a:off x="516463" y="3655323"/>
            <a:ext cx="2588687"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ru-RU"/>
              <a:t>Образец текста</a:t>
            </a:r>
          </a:p>
        </p:txBody>
      </p:sp>
      <p:sp>
        <p:nvSpPr>
          <p:cNvPr id="22" name="Text Placeholder 4"/>
          <p:cNvSpPr>
            <a:spLocks noGrp="1"/>
          </p:cNvSpPr>
          <p:nvPr>
            <p:ph type="body" sz="quarter" idx="3"/>
          </p:nvPr>
        </p:nvSpPr>
        <p:spPr>
          <a:xfrm>
            <a:off x="3280698" y="3143250"/>
            <a:ext cx="2586701"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23" name="Picture Placeholder 2"/>
          <p:cNvSpPr>
            <a:spLocks noGrp="1" noChangeAspect="1"/>
          </p:cNvSpPr>
          <p:nvPr>
            <p:ph type="pic" idx="21"/>
          </p:nvPr>
        </p:nvSpPr>
        <p:spPr>
          <a:xfrm>
            <a:off x="3280697" y="1771650"/>
            <a:ext cx="2586702"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ru-RU"/>
              <a:t>Вставка рисунка</a:t>
            </a:r>
            <a:endParaRPr lang="en-US" dirty="0"/>
          </a:p>
        </p:txBody>
      </p:sp>
      <p:sp>
        <p:nvSpPr>
          <p:cNvPr id="24" name="Text Placeholder 3"/>
          <p:cNvSpPr>
            <a:spLocks noGrp="1"/>
          </p:cNvSpPr>
          <p:nvPr>
            <p:ph type="body" sz="half" idx="19"/>
          </p:nvPr>
        </p:nvSpPr>
        <p:spPr>
          <a:xfrm>
            <a:off x="3280699" y="3655323"/>
            <a:ext cx="2586701"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ru-RU"/>
              <a:t>Образец текста</a:t>
            </a:r>
          </a:p>
        </p:txBody>
      </p:sp>
      <p:sp>
        <p:nvSpPr>
          <p:cNvPr id="25" name="Text Placeholder 4"/>
          <p:cNvSpPr>
            <a:spLocks noGrp="1"/>
          </p:cNvSpPr>
          <p:nvPr>
            <p:ph type="body" sz="quarter" idx="13"/>
          </p:nvPr>
        </p:nvSpPr>
        <p:spPr>
          <a:xfrm>
            <a:off x="6037299" y="3143250"/>
            <a:ext cx="2592352"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26" name="Picture Placeholder 2"/>
          <p:cNvSpPr>
            <a:spLocks noGrp="1" noChangeAspect="1"/>
          </p:cNvSpPr>
          <p:nvPr>
            <p:ph type="pic" idx="22"/>
          </p:nvPr>
        </p:nvSpPr>
        <p:spPr>
          <a:xfrm>
            <a:off x="6037391" y="1771650"/>
            <a:ext cx="258590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ru-RU"/>
              <a:t>Вставка рисунка</a:t>
            </a:r>
            <a:endParaRPr lang="en-US" dirty="0"/>
          </a:p>
        </p:txBody>
      </p:sp>
      <p:sp>
        <p:nvSpPr>
          <p:cNvPr id="27" name="Text Placeholder 3"/>
          <p:cNvSpPr>
            <a:spLocks noGrp="1"/>
          </p:cNvSpPr>
          <p:nvPr>
            <p:ph type="body" sz="half" idx="20"/>
          </p:nvPr>
        </p:nvSpPr>
        <p:spPr>
          <a:xfrm>
            <a:off x="6037299" y="3655321"/>
            <a:ext cx="2589334"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ru-RU"/>
              <a:t>Образец текста</a:t>
            </a:r>
          </a:p>
        </p:txBody>
      </p:sp>
      <p:sp>
        <p:nvSpPr>
          <p:cNvPr id="3" name="Date Placeholder 2"/>
          <p:cNvSpPr>
            <a:spLocks noGrp="1"/>
          </p:cNvSpPr>
          <p:nvPr>
            <p:ph type="dt" sz="half" idx="10"/>
          </p:nvPr>
        </p:nvSpPr>
        <p:spPr/>
        <p:txBody>
          <a:bodyPr/>
          <a:lstStyle/>
          <a:p>
            <a:fld id="{922BA49E-A9EB-47A6-819D-AF3D5FD141D1}" type="datetimeFigureOut">
              <a:rPr lang="uk-UA" smtClean="0"/>
              <a:pPr/>
              <a:t>25.01.2022</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9370D097-9BDF-4E9B-89F4-5FF06387F0C1}" type="slidenum">
              <a:rPr lang="uk-UA" smtClean="0"/>
              <a:pPr/>
              <a:t>‹#›</a:t>
            </a:fld>
            <a:endParaRPr lang="uk-UA"/>
          </a:p>
        </p:txBody>
      </p:sp>
    </p:spTree>
    <p:extLst>
      <p:ext uri="{BB962C8B-B14F-4D97-AF65-F5344CB8AC3E}">
        <p14:creationId xmlns:p14="http://schemas.microsoft.com/office/powerpoint/2010/main" val="2193747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a:xfrm>
            <a:off x="514350" y="1645920"/>
            <a:ext cx="8115300" cy="301809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22BA49E-A9EB-47A6-819D-AF3D5FD141D1}" type="datetimeFigureOut">
              <a:rPr lang="uk-UA" smtClean="0"/>
              <a:pPr/>
              <a:t>25.01.2022</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9370D097-9BDF-4E9B-89F4-5FF06387F0C1}" type="slidenum">
              <a:rPr lang="uk-UA" smtClean="0"/>
              <a:pPr/>
              <a:t>‹#›</a:t>
            </a:fld>
            <a:endParaRPr lang="uk-UA"/>
          </a:p>
        </p:txBody>
      </p:sp>
    </p:spTree>
    <p:extLst>
      <p:ext uri="{BB962C8B-B14F-4D97-AF65-F5344CB8AC3E}">
        <p14:creationId xmlns:p14="http://schemas.microsoft.com/office/powerpoint/2010/main" val="2313594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3281362"/>
            <a:ext cx="9144000" cy="1862138"/>
          </a:xfrm>
          <a:prstGeom prst="rect">
            <a:avLst/>
          </a:prstGeom>
        </p:spPr>
      </p:pic>
      <p:sp>
        <p:nvSpPr>
          <p:cNvPr id="2" name="Vertical Title 1"/>
          <p:cNvSpPr>
            <a:spLocks noGrp="1"/>
          </p:cNvSpPr>
          <p:nvPr>
            <p:ph type="title" orient="vert"/>
          </p:nvPr>
        </p:nvSpPr>
        <p:spPr>
          <a:xfrm>
            <a:off x="7086600" y="558800"/>
            <a:ext cx="1543050" cy="2927350"/>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768350" y="558800"/>
            <a:ext cx="6153151" cy="292735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a:xfrm>
            <a:off x="5860839" y="284956"/>
            <a:ext cx="2183130" cy="273844"/>
          </a:xfrm>
        </p:spPr>
        <p:txBody>
          <a:bodyPr/>
          <a:lstStyle>
            <a:lvl1pPr algn="r">
              <a:defRPr/>
            </a:lvl1pPr>
          </a:lstStyle>
          <a:p>
            <a:fld id="{922BA49E-A9EB-47A6-819D-AF3D5FD141D1}" type="datetimeFigureOut">
              <a:rPr lang="uk-UA" smtClean="0"/>
              <a:pPr/>
              <a:t>25.01.2022</a:t>
            </a:fld>
            <a:endParaRPr lang="uk-UA"/>
          </a:p>
        </p:txBody>
      </p:sp>
      <p:sp>
        <p:nvSpPr>
          <p:cNvPr id="5" name="Footer Placeholder 4"/>
          <p:cNvSpPr>
            <a:spLocks noGrp="1"/>
          </p:cNvSpPr>
          <p:nvPr>
            <p:ph type="ftr" sz="quarter" idx="11"/>
          </p:nvPr>
        </p:nvSpPr>
        <p:spPr>
          <a:xfrm>
            <a:off x="514350" y="285750"/>
            <a:ext cx="5243619" cy="273844"/>
          </a:xfrm>
        </p:spPr>
        <p:txBody>
          <a:bodyPr/>
          <a:lstStyle/>
          <a:p>
            <a:endParaRPr lang="uk-UA"/>
          </a:p>
        </p:txBody>
      </p:sp>
      <p:sp>
        <p:nvSpPr>
          <p:cNvPr id="6" name="Slide Number Placeholder 5"/>
          <p:cNvSpPr>
            <a:spLocks noGrp="1"/>
          </p:cNvSpPr>
          <p:nvPr>
            <p:ph type="sldNum" sz="quarter" idx="12"/>
          </p:nvPr>
        </p:nvSpPr>
        <p:spPr>
          <a:xfrm>
            <a:off x="8146839" y="285750"/>
            <a:ext cx="482811" cy="273844"/>
          </a:xfrm>
        </p:spPr>
        <p:txBody>
          <a:bodyPr/>
          <a:lstStyle/>
          <a:p>
            <a:fld id="{9370D097-9BDF-4E9B-89F4-5FF06387F0C1}" type="slidenum">
              <a:rPr lang="uk-UA" smtClean="0"/>
              <a:pPr/>
              <a:t>‹#›</a:t>
            </a:fld>
            <a:endParaRPr lang="uk-UA"/>
          </a:p>
        </p:txBody>
      </p:sp>
    </p:spTree>
    <p:extLst>
      <p:ext uri="{BB962C8B-B14F-4D97-AF65-F5344CB8AC3E}">
        <p14:creationId xmlns:p14="http://schemas.microsoft.com/office/powerpoint/2010/main" val="4657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22BA49E-A9EB-47A6-819D-AF3D5FD141D1}" type="datetimeFigureOut">
              <a:rPr lang="uk-UA" smtClean="0"/>
              <a:pPr/>
              <a:t>25.01.2022</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9370D097-9BDF-4E9B-89F4-5FF06387F0C1}" type="slidenum">
              <a:rPr lang="uk-UA" smtClean="0"/>
              <a:pPr/>
              <a:t>‹#›</a:t>
            </a:fld>
            <a:endParaRPr lang="uk-UA"/>
          </a:p>
        </p:txBody>
      </p:sp>
    </p:spTree>
    <p:extLst>
      <p:ext uri="{BB962C8B-B14F-4D97-AF65-F5344CB8AC3E}">
        <p14:creationId xmlns:p14="http://schemas.microsoft.com/office/powerpoint/2010/main" val="386254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1" y="565150"/>
            <a:ext cx="8115299" cy="2101451"/>
          </a:xfrm>
        </p:spPr>
        <p:txBody>
          <a:bodyPr anchor="b">
            <a:normAutofit/>
          </a:bodyPr>
          <a:lstStyle>
            <a:lvl1pPr algn="r">
              <a:defRPr sz="3000"/>
            </a:lvl1pPr>
          </a:lstStyle>
          <a:p>
            <a:r>
              <a:rPr lang="ru-RU"/>
              <a:t>Образец заголовка</a:t>
            </a:r>
            <a:endParaRPr lang="en-US" dirty="0"/>
          </a:p>
        </p:txBody>
      </p:sp>
      <p:sp>
        <p:nvSpPr>
          <p:cNvPr id="3" name="Text Placeholder 2"/>
          <p:cNvSpPr>
            <a:spLocks noGrp="1"/>
          </p:cNvSpPr>
          <p:nvPr>
            <p:ph type="body" idx="1"/>
          </p:nvPr>
        </p:nvSpPr>
        <p:spPr>
          <a:xfrm>
            <a:off x="768350" y="2731294"/>
            <a:ext cx="7867650" cy="716756"/>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5860839" y="285750"/>
            <a:ext cx="2183130" cy="273844"/>
          </a:xfrm>
        </p:spPr>
        <p:txBody>
          <a:bodyPr/>
          <a:lstStyle>
            <a:lvl1pPr algn="r">
              <a:defRPr/>
            </a:lvl1pPr>
          </a:lstStyle>
          <a:p>
            <a:fld id="{922BA49E-A9EB-47A6-819D-AF3D5FD141D1}" type="datetimeFigureOut">
              <a:rPr lang="uk-UA" smtClean="0"/>
              <a:pPr/>
              <a:t>25.01.2022</a:t>
            </a:fld>
            <a:endParaRPr lang="uk-UA"/>
          </a:p>
        </p:txBody>
      </p:sp>
      <p:sp>
        <p:nvSpPr>
          <p:cNvPr id="5" name="Footer Placeholder 4"/>
          <p:cNvSpPr>
            <a:spLocks noGrp="1"/>
          </p:cNvSpPr>
          <p:nvPr>
            <p:ph type="ftr" sz="quarter" idx="11"/>
          </p:nvPr>
        </p:nvSpPr>
        <p:spPr>
          <a:xfrm>
            <a:off x="514350" y="285751"/>
            <a:ext cx="5243619" cy="273049"/>
          </a:xfrm>
        </p:spPr>
        <p:txBody>
          <a:bodyPr/>
          <a:lstStyle/>
          <a:p>
            <a:endParaRPr lang="uk-UA"/>
          </a:p>
        </p:txBody>
      </p:sp>
      <p:sp>
        <p:nvSpPr>
          <p:cNvPr id="6" name="Slide Number Placeholder 5"/>
          <p:cNvSpPr>
            <a:spLocks noGrp="1"/>
          </p:cNvSpPr>
          <p:nvPr>
            <p:ph type="sldNum" sz="quarter" idx="12"/>
          </p:nvPr>
        </p:nvSpPr>
        <p:spPr>
          <a:xfrm>
            <a:off x="8146839" y="285750"/>
            <a:ext cx="482811" cy="273844"/>
          </a:xfrm>
        </p:spPr>
        <p:txBody>
          <a:bodyPr/>
          <a:lstStyle/>
          <a:p>
            <a:fld id="{9370D097-9BDF-4E9B-89F4-5FF06387F0C1}" type="slidenum">
              <a:rPr lang="uk-UA" smtClean="0"/>
              <a:pPr/>
              <a:t>‹#›</a:t>
            </a:fld>
            <a:endParaRPr lang="uk-UA"/>
          </a:p>
        </p:txBody>
      </p:sp>
    </p:spTree>
    <p:extLst>
      <p:ext uri="{BB962C8B-B14F-4D97-AF65-F5344CB8AC3E}">
        <p14:creationId xmlns:p14="http://schemas.microsoft.com/office/powerpoint/2010/main" val="3634673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514350" y="1645920"/>
            <a:ext cx="4000500" cy="301809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629150" y="1645920"/>
            <a:ext cx="4000500" cy="301809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922BA49E-A9EB-47A6-819D-AF3D5FD141D1}" type="datetimeFigureOut">
              <a:rPr lang="uk-UA" smtClean="0"/>
              <a:pPr/>
              <a:t>25.01.2022</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9370D097-9BDF-4E9B-89F4-5FF06387F0C1}" type="slidenum">
              <a:rPr lang="uk-UA" smtClean="0"/>
              <a:pPr/>
              <a:t>‹#›</a:t>
            </a:fld>
            <a:endParaRPr lang="uk-UA"/>
          </a:p>
        </p:txBody>
      </p:sp>
    </p:spTree>
    <p:extLst>
      <p:ext uri="{BB962C8B-B14F-4D97-AF65-F5344CB8AC3E}">
        <p14:creationId xmlns:p14="http://schemas.microsoft.com/office/powerpoint/2010/main" val="1088375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2171700" y="571500"/>
            <a:ext cx="6457950" cy="971550"/>
          </a:xfrm>
        </p:spPr>
        <p:txBody>
          <a:bodyPr/>
          <a:lstStyle/>
          <a:p>
            <a:r>
              <a:rPr lang="ru-RU"/>
              <a:t>Образец заголовка</a:t>
            </a:r>
            <a:endParaRPr lang="en-US" dirty="0"/>
          </a:p>
        </p:txBody>
      </p:sp>
      <p:sp>
        <p:nvSpPr>
          <p:cNvPr id="3" name="Text Placeholder 2"/>
          <p:cNvSpPr>
            <a:spLocks noGrp="1"/>
          </p:cNvSpPr>
          <p:nvPr>
            <p:ph type="body" idx="1"/>
          </p:nvPr>
        </p:nvSpPr>
        <p:spPr>
          <a:xfrm>
            <a:off x="685807" y="1637852"/>
            <a:ext cx="3809993"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4" name="Content Placeholder 3"/>
          <p:cNvSpPr>
            <a:spLocks noGrp="1"/>
          </p:cNvSpPr>
          <p:nvPr>
            <p:ph sz="half" idx="2"/>
          </p:nvPr>
        </p:nvSpPr>
        <p:spPr>
          <a:xfrm>
            <a:off x="514351" y="2349500"/>
            <a:ext cx="3983831" cy="231451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800600" y="1637852"/>
            <a:ext cx="3829050"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6" name="Content Placeholder 5"/>
          <p:cNvSpPr>
            <a:spLocks noGrp="1"/>
          </p:cNvSpPr>
          <p:nvPr>
            <p:ph sz="quarter" idx="4"/>
          </p:nvPr>
        </p:nvSpPr>
        <p:spPr>
          <a:xfrm>
            <a:off x="4629150" y="2349500"/>
            <a:ext cx="4000500" cy="231451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22BA49E-A9EB-47A6-819D-AF3D5FD141D1}" type="datetimeFigureOut">
              <a:rPr lang="uk-UA" smtClean="0"/>
              <a:pPr/>
              <a:t>25.01.2022</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9370D097-9BDF-4E9B-89F4-5FF06387F0C1}" type="slidenum">
              <a:rPr lang="uk-UA" smtClean="0"/>
              <a:pPr/>
              <a:t>‹#›</a:t>
            </a:fld>
            <a:endParaRPr lang="uk-UA"/>
          </a:p>
        </p:txBody>
      </p:sp>
    </p:spTree>
    <p:extLst>
      <p:ext uri="{BB962C8B-B14F-4D97-AF65-F5344CB8AC3E}">
        <p14:creationId xmlns:p14="http://schemas.microsoft.com/office/powerpoint/2010/main" val="1553765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922BA49E-A9EB-47A6-819D-AF3D5FD141D1}" type="datetimeFigureOut">
              <a:rPr lang="uk-UA" smtClean="0"/>
              <a:pPr/>
              <a:t>25.01.2022</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9370D097-9BDF-4E9B-89F4-5FF06387F0C1}" type="slidenum">
              <a:rPr lang="uk-UA" smtClean="0"/>
              <a:pPr/>
              <a:t>‹#›</a:t>
            </a:fld>
            <a:endParaRPr lang="uk-UA"/>
          </a:p>
        </p:txBody>
      </p:sp>
    </p:spTree>
    <p:extLst>
      <p:ext uri="{BB962C8B-B14F-4D97-AF65-F5344CB8AC3E}">
        <p14:creationId xmlns:p14="http://schemas.microsoft.com/office/powerpoint/2010/main" val="316005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2BA49E-A9EB-47A6-819D-AF3D5FD141D1}" type="datetimeFigureOut">
              <a:rPr lang="uk-UA" smtClean="0"/>
              <a:pPr/>
              <a:t>25.01.2022</a:t>
            </a:fld>
            <a:endParaRPr lang="uk-UA"/>
          </a:p>
        </p:txBody>
      </p:sp>
      <p:sp>
        <p:nvSpPr>
          <p:cNvPr id="3" name="Footer Placeholder 2"/>
          <p:cNvSpPr>
            <a:spLocks noGrp="1"/>
          </p:cNvSpPr>
          <p:nvPr>
            <p:ph type="ftr" sz="quarter" idx="11"/>
          </p:nvPr>
        </p:nvSpPr>
        <p:spPr/>
        <p:txBody>
          <a:bodyPr/>
          <a:lstStyle/>
          <a:p>
            <a:endParaRPr lang="uk-UA"/>
          </a:p>
        </p:txBody>
      </p:sp>
      <p:sp>
        <p:nvSpPr>
          <p:cNvPr id="4" name="Slide Number Placeholder 3"/>
          <p:cNvSpPr>
            <a:spLocks noGrp="1"/>
          </p:cNvSpPr>
          <p:nvPr>
            <p:ph type="sldNum" sz="quarter" idx="12"/>
          </p:nvPr>
        </p:nvSpPr>
        <p:spPr/>
        <p:txBody>
          <a:bodyPr/>
          <a:lstStyle/>
          <a:p>
            <a:fld id="{9370D097-9BDF-4E9B-89F4-5FF06387F0C1}" type="slidenum">
              <a:rPr lang="uk-UA" smtClean="0"/>
              <a:pPr/>
              <a:t>‹#›</a:t>
            </a:fld>
            <a:endParaRPr lang="uk-UA"/>
          </a:p>
        </p:txBody>
      </p:sp>
    </p:spTree>
    <p:extLst>
      <p:ext uri="{BB962C8B-B14F-4D97-AF65-F5344CB8AC3E}">
        <p14:creationId xmlns:p14="http://schemas.microsoft.com/office/powerpoint/2010/main" val="4174873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3086100" cy="1200150"/>
          </a:xfrm>
        </p:spPr>
        <p:txBody>
          <a:bodyPr anchor="b"/>
          <a:lstStyle>
            <a:lvl1pPr algn="l">
              <a:defRPr sz="2400"/>
            </a:lvl1pPr>
          </a:lstStyle>
          <a:p>
            <a:r>
              <a:rPr lang="ru-RU"/>
              <a:t>Образец заголовка</a:t>
            </a:r>
            <a:endParaRPr lang="en-US" dirty="0"/>
          </a:p>
        </p:txBody>
      </p:sp>
      <p:sp>
        <p:nvSpPr>
          <p:cNvPr id="3" name="Content Placeholder 2"/>
          <p:cNvSpPr>
            <a:spLocks noGrp="1"/>
          </p:cNvSpPr>
          <p:nvPr>
            <p:ph idx="1"/>
          </p:nvPr>
        </p:nvSpPr>
        <p:spPr>
          <a:xfrm>
            <a:off x="3746686" y="560070"/>
            <a:ext cx="4882964" cy="4103944"/>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514350" y="2343150"/>
            <a:ext cx="308610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p:txBody>
          <a:bodyPr/>
          <a:lstStyle/>
          <a:p>
            <a:fld id="{922BA49E-A9EB-47A6-819D-AF3D5FD141D1}" type="datetimeFigureOut">
              <a:rPr lang="uk-UA" smtClean="0"/>
              <a:pPr/>
              <a:t>25.01.2022</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9370D097-9BDF-4E9B-89F4-5FF06387F0C1}" type="slidenum">
              <a:rPr lang="uk-UA" smtClean="0"/>
              <a:pPr/>
              <a:t>‹#›</a:t>
            </a:fld>
            <a:endParaRPr lang="uk-UA"/>
          </a:p>
        </p:txBody>
      </p:sp>
    </p:spTree>
    <p:extLst>
      <p:ext uri="{BB962C8B-B14F-4D97-AF65-F5344CB8AC3E}">
        <p14:creationId xmlns:p14="http://schemas.microsoft.com/office/powerpoint/2010/main" val="733297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5154930" cy="1200150"/>
          </a:xfrm>
        </p:spPr>
        <p:txBody>
          <a:bodyPr anchor="b"/>
          <a:lstStyle>
            <a:lvl1pPr algn="l">
              <a:defRPr sz="24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895928" y="563431"/>
            <a:ext cx="2733722" cy="41005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ru-RU"/>
              <a:t>Вставка рисунка</a:t>
            </a:r>
            <a:endParaRPr lang="en-US" dirty="0"/>
          </a:p>
        </p:txBody>
      </p:sp>
      <p:sp>
        <p:nvSpPr>
          <p:cNvPr id="4" name="Text Placeholder 3"/>
          <p:cNvSpPr>
            <a:spLocks noGrp="1"/>
          </p:cNvSpPr>
          <p:nvPr>
            <p:ph type="body" sz="half" idx="2"/>
          </p:nvPr>
        </p:nvSpPr>
        <p:spPr>
          <a:xfrm>
            <a:off x="514350" y="2343150"/>
            <a:ext cx="515493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p:txBody>
          <a:bodyPr/>
          <a:lstStyle/>
          <a:p>
            <a:fld id="{922BA49E-A9EB-47A6-819D-AF3D5FD141D1}" type="datetimeFigureOut">
              <a:rPr lang="uk-UA" smtClean="0"/>
              <a:pPr/>
              <a:t>25.01.2022</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9370D097-9BDF-4E9B-89F4-5FF06387F0C1}" type="slidenum">
              <a:rPr lang="uk-UA" smtClean="0"/>
              <a:pPr/>
              <a:t>‹#›</a:t>
            </a:fld>
            <a:endParaRPr lang="uk-UA"/>
          </a:p>
        </p:txBody>
      </p:sp>
    </p:spTree>
    <p:extLst>
      <p:ext uri="{BB962C8B-B14F-4D97-AF65-F5344CB8AC3E}">
        <p14:creationId xmlns:p14="http://schemas.microsoft.com/office/powerpoint/2010/main" val="2138486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cstate="email">
            <a:extLst>
              <a:ext uri="{28A0092B-C50C-407E-A947-70E740481C1C}">
                <a14:useLocalDpi xmlns:a14="http://schemas.microsoft.com/office/drawing/2010/main"/>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573280"/>
            <a:ext cx="6457950" cy="969771"/>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514350" y="1645920"/>
            <a:ext cx="8115300" cy="3018094"/>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446520" y="4767263"/>
            <a:ext cx="218313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922BA49E-A9EB-47A6-819D-AF3D5FD141D1}" type="datetimeFigureOut">
              <a:rPr lang="uk-UA" smtClean="0"/>
              <a:pPr/>
              <a:t>25.01.2022</a:t>
            </a:fld>
            <a:endParaRPr lang="uk-UA"/>
          </a:p>
        </p:txBody>
      </p:sp>
      <p:sp>
        <p:nvSpPr>
          <p:cNvPr id="5" name="Footer Placeholder 4"/>
          <p:cNvSpPr>
            <a:spLocks noGrp="1"/>
          </p:cNvSpPr>
          <p:nvPr>
            <p:ph type="ftr" sz="quarter" idx="3"/>
          </p:nvPr>
        </p:nvSpPr>
        <p:spPr>
          <a:xfrm>
            <a:off x="514350" y="4766884"/>
            <a:ext cx="5829300"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uk-UA"/>
          </a:p>
        </p:txBody>
      </p:sp>
      <p:sp>
        <p:nvSpPr>
          <p:cNvPr id="6" name="Slide Number Placeholder 5"/>
          <p:cNvSpPr>
            <a:spLocks noGrp="1"/>
          </p:cNvSpPr>
          <p:nvPr>
            <p:ph type="sldNum" sz="quarter" idx="4"/>
          </p:nvPr>
        </p:nvSpPr>
        <p:spPr>
          <a:xfrm>
            <a:off x="6572250" y="285750"/>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9370D097-9BDF-4E9B-89F4-5FF06387F0C1}" type="slidenum">
              <a:rPr lang="uk-UA" smtClean="0"/>
              <a:pPr/>
              <a:t>‹#›</a:t>
            </a:fld>
            <a:endParaRPr lang="uk-UA"/>
          </a:p>
        </p:txBody>
      </p:sp>
    </p:spTree>
    <p:extLst>
      <p:ext uri="{BB962C8B-B14F-4D97-AF65-F5344CB8AC3E}">
        <p14:creationId xmlns:p14="http://schemas.microsoft.com/office/powerpoint/2010/main" val="885579963"/>
      </p:ext>
    </p:extLst>
  </p:cSld>
  <p:clrMap bg1="dk1" tx1="lt1" bg2="dk2" tx2="lt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Lst>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mailto:zhannaandreeva95@ukr.n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611D9C2-9EE1-4B0C-AC39-F0E109A5B7E3}"/>
              </a:ext>
            </a:extLst>
          </p:cNvPr>
          <p:cNvSpPr txBox="1"/>
          <p:nvPr/>
        </p:nvSpPr>
        <p:spPr>
          <a:xfrm>
            <a:off x="2032682" y="1833086"/>
            <a:ext cx="5078633" cy="1477328"/>
          </a:xfrm>
          <a:prstGeom prst="rect">
            <a:avLst/>
          </a:prstGeom>
          <a:noFill/>
          <a:ln>
            <a:solidFill>
              <a:srgbClr val="00B050"/>
            </a:solidFill>
          </a:ln>
        </p:spPr>
        <p:txBody>
          <a:bodyPr wrap="none" rtlCol="0" anchor="ctr">
            <a:spAutoFit/>
          </a:bodyPr>
          <a:lstStyle/>
          <a:p>
            <a:pPr algn="ctr"/>
            <a:r>
              <a:rPr lang="uk-UA" b="1" dirty="0"/>
              <a:t>Графічний дизайн плакат. Плакат. </a:t>
            </a:r>
            <a:endParaRPr lang="ru-RU" sz="3600" b="1" dirty="0">
              <a:latin typeface="Georgia" panose="02040502050405020303" pitchFamily="18" charset="0"/>
            </a:endParaRPr>
          </a:p>
          <a:p>
            <a:pPr algn="ctr"/>
            <a:r>
              <a:rPr lang="ru-RU" sz="3600" b="1" dirty="0" err="1">
                <a:solidFill>
                  <a:srgbClr val="86BD4F"/>
                </a:solidFill>
                <a:latin typeface="Georgia" panose="02040502050405020303" pitchFamily="18" charset="0"/>
              </a:rPr>
              <a:t>Створення</a:t>
            </a:r>
            <a:r>
              <a:rPr lang="ru-RU" sz="3600" b="1" dirty="0">
                <a:solidFill>
                  <a:srgbClr val="86BD4F"/>
                </a:solidFill>
                <a:latin typeface="Georgia" panose="02040502050405020303" pitchFamily="18" charset="0"/>
              </a:rPr>
              <a:t> плакату </a:t>
            </a:r>
          </a:p>
          <a:p>
            <a:pPr algn="ctr"/>
            <a:r>
              <a:rPr lang="ru-RU" sz="3600" b="1" dirty="0">
                <a:solidFill>
                  <a:srgbClr val="86BD4F"/>
                </a:solidFill>
                <a:latin typeface="Georgia" panose="02040502050405020303" pitchFamily="18" charset="0"/>
              </a:rPr>
              <a:t>«</a:t>
            </a:r>
            <a:r>
              <a:rPr lang="ru-RU" sz="3600" b="1" dirty="0" err="1">
                <a:solidFill>
                  <a:srgbClr val="86BD4F"/>
                </a:solidFill>
                <a:latin typeface="Georgia" panose="02040502050405020303" pitchFamily="18" charset="0"/>
              </a:rPr>
              <a:t>Екологія</a:t>
            </a:r>
            <a:r>
              <a:rPr lang="ru-RU" sz="3600" b="1" dirty="0">
                <a:solidFill>
                  <a:srgbClr val="86BD4F"/>
                </a:solidFill>
                <a:latin typeface="Georgia" panose="02040502050405020303" pitchFamily="18" charset="0"/>
              </a:rPr>
              <a:t>»</a:t>
            </a:r>
          </a:p>
        </p:txBody>
      </p:sp>
      <p:sp>
        <p:nvSpPr>
          <p:cNvPr id="2" name="TextBox 1">
            <a:extLst>
              <a:ext uri="{FF2B5EF4-FFF2-40B4-BE49-F238E27FC236}">
                <a16:creationId xmlns:a16="http://schemas.microsoft.com/office/drawing/2014/main" id="{5527DFFD-0388-7649-B8C7-27CA9A7EF25E}"/>
              </a:ext>
            </a:extLst>
          </p:cNvPr>
          <p:cNvSpPr txBox="1"/>
          <p:nvPr/>
        </p:nvSpPr>
        <p:spPr>
          <a:xfrm>
            <a:off x="2993683" y="267494"/>
            <a:ext cx="3156633" cy="646331"/>
          </a:xfrm>
          <a:prstGeom prst="rect">
            <a:avLst/>
          </a:prstGeom>
          <a:noFill/>
        </p:spPr>
        <p:txBody>
          <a:bodyPr wrap="none" rtlCol="0">
            <a:spAutoFit/>
          </a:bodyPr>
          <a:lstStyle/>
          <a:p>
            <a:r>
              <a:rPr lang="ru-UA" i="1" dirty="0"/>
              <a:t>Образотворче мистецтво</a:t>
            </a:r>
          </a:p>
          <a:p>
            <a:pPr algn="ctr"/>
            <a:r>
              <a:rPr lang="ru-UA" i="1" dirty="0"/>
              <a:t>7 клас</a:t>
            </a:r>
          </a:p>
        </p:txBody>
      </p:sp>
      <p:sp>
        <p:nvSpPr>
          <p:cNvPr id="3" name="TextBox 2">
            <a:extLst>
              <a:ext uri="{FF2B5EF4-FFF2-40B4-BE49-F238E27FC236}">
                <a16:creationId xmlns:a16="http://schemas.microsoft.com/office/drawing/2014/main" id="{7DF8D0AF-1282-FE4E-90D5-0C7FBC8BE907}"/>
              </a:ext>
            </a:extLst>
          </p:cNvPr>
          <p:cNvSpPr txBox="1"/>
          <p:nvPr/>
        </p:nvSpPr>
        <p:spPr>
          <a:xfrm>
            <a:off x="6150316" y="4506674"/>
            <a:ext cx="2877711" cy="369332"/>
          </a:xfrm>
          <a:prstGeom prst="rect">
            <a:avLst/>
          </a:prstGeom>
          <a:noFill/>
        </p:spPr>
        <p:txBody>
          <a:bodyPr wrap="none" rtlCol="0">
            <a:spAutoFit/>
          </a:bodyPr>
          <a:lstStyle/>
          <a:p>
            <a:r>
              <a:rPr lang="ru-RU" i="1" dirty="0"/>
              <a:t>В</a:t>
            </a:r>
            <a:r>
              <a:rPr lang="ru-UA" i="1" dirty="0"/>
              <a:t>читель: Андрєєва Ж.В.</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1395">
        <p15:prstTrans prst="pageCurlDouble"/>
      </p:transition>
    </mc:Choice>
    <mc:Fallback xmlns="">
      <p:transition spd="slow" advTm="1395">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Фолк-арт картины рисунки, Художественные проекты, Рисунки">
            <a:extLst>
              <a:ext uri="{FF2B5EF4-FFF2-40B4-BE49-F238E27FC236}">
                <a16:creationId xmlns:a16="http://schemas.microsoft.com/office/drawing/2014/main" id="{6872B22E-5B1E-44F2-BFF1-C9FD260807B5}"/>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11560" y="316180"/>
            <a:ext cx="3184252" cy="451113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810A87A-B74D-43CD-AAB3-1879E2A05CB0}"/>
              </a:ext>
            </a:extLst>
          </p:cNvPr>
          <p:cNvSpPr txBox="1"/>
          <p:nvPr/>
        </p:nvSpPr>
        <p:spPr>
          <a:xfrm>
            <a:off x="3995936" y="1131590"/>
            <a:ext cx="4968552" cy="2585323"/>
          </a:xfrm>
          <a:prstGeom prst="rect">
            <a:avLst/>
          </a:prstGeom>
          <a:noFill/>
        </p:spPr>
        <p:txBody>
          <a:bodyPr wrap="square">
            <a:spAutoFit/>
          </a:bodyPr>
          <a:lstStyle/>
          <a:p>
            <a:pPr algn="ctr"/>
            <a:r>
              <a:rPr lang="uk-UA" sz="1800" i="1" dirty="0">
                <a:effectLst/>
                <a:latin typeface="Georgia" panose="02040502050405020303" pitchFamily="18" charset="0"/>
                <a:ea typeface="Calibri" panose="020F0502020204030204" pitchFamily="34" charset="0"/>
              </a:rPr>
              <a:t>Все на землі, все треба берегти –</a:t>
            </a:r>
            <a:br>
              <a:rPr lang="uk-UA" sz="1800" i="1" dirty="0">
                <a:effectLst/>
                <a:latin typeface="Georgia" panose="02040502050405020303" pitchFamily="18" charset="0"/>
                <a:ea typeface="Calibri" panose="020F0502020204030204" pitchFamily="34" charset="0"/>
              </a:rPr>
            </a:br>
            <a:r>
              <a:rPr lang="uk-UA" sz="1800" i="1" dirty="0">
                <a:effectLst/>
                <a:latin typeface="Georgia" panose="02040502050405020303" pitchFamily="18" charset="0"/>
                <a:ea typeface="Calibri" panose="020F0502020204030204" pitchFamily="34" charset="0"/>
              </a:rPr>
              <a:t>І птаха й звіра, і оту рослину,</a:t>
            </a:r>
            <a:br>
              <a:rPr lang="uk-UA" sz="1800" i="1" dirty="0">
                <a:effectLst/>
                <a:latin typeface="Georgia" panose="02040502050405020303" pitchFamily="18" charset="0"/>
                <a:ea typeface="Calibri" panose="020F0502020204030204" pitchFamily="34" charset="0"/>
              </a:rPr>
            </a:br>
            <a:r>
              <a:rPr lang="uk-UA" sz="1800" i="1" dirty="0">
                <a:effectLst/>
                <a:latin typeface="Georgia" panose="02040502050405020303" pitchFamily="18" charset="0"/>
                <a:ea typeface="Calibri" panose="020F0502020204030204" pitchFamily="34" charset="0"/>
              </a:rPr>
              <a:t>Не </a:t>
            </a:r>
            <a:r>
              <a:rPr lang="uk-UA" sz="1800" i="1" dirty="0" err="1">
                <a:effectLst/>
                <a:latin typeface="Georgia" panose="02040502050405020303" pitchFamily="18" charset="0"/>
                <a:ea typeface="Calibri" panose="020F0502020204030204" pitchFamily="34" charset="0"/>
              </a:rPr>
              <a:t>чванься</a:t>
            </a:r>
            <a:r>
              <a:rPr lang="uk-UA" sz="1800" i="1" dirty="0">
                <a:effectLst/>
                <a:latin typeface="Georgia" panose="02040502050405020303" pitchFamily="18" charset="0"/>
                <a:ea typeface="Calibri" panose="020F0502020204030204" pitchFamily="34" charset="0"/>
              </a:rPr>
              <a:t>  тим, що цар природи ти –</a:t>
            </a:r>
            <a:br>
              <a:rPr lang="uk-UA" sz="1800" i="1" dirty="0">
                <a:effectLst/>
                <a:latin typeface="Georgia" panose="02040502050405020303" pitchFamily="18" charset="0"/>
                <a:ea typeface="Calibri" panose="020F0502020204030204" pitchFamily="34" charset="0"/>
              </a:rPr>
            </a:br>
            <a:r>
              <a:rPr lang="uk-UA" sz="1800" i="1" dirty="0">
                <a:effectLst/>
                <a:latin typeface="Georgia" panose="02040502050405020303" pitchFamily="18" charset="0"/>
                <a:ea typeface="Calibri" panose="020F0502020204030204" pitchFamily="34" charset="0"/>
              </a:rPr>
              <a:t>Бо врешті, ти його частинка.</a:t>
            </a:r>
            <a:br>
              <a:rPr lang="uk-UA" sz="1800" i="1" dirty="0">
                <a:effectLst/>
                <a:latin typeface="Georgia" panose="02040502050405020303" pitchFamily="18" charset="0"/>
                <a:ea typeface="Calibri" panose="020F0502020204030204" pitchFamily="34" charset="0"/>
              </a:rPr>
            </a:br>
            <a:r>
              <a:rPr lang="uk-UA" sz="1800" i="1" dirty="0">
                <a:effectLst/>
                <a:latin typeface="Georgia" panose="02040502050405020303" pitchFamily="18" charset="0"/>
                <a:ea typeface="Calibri" panose="020F0502020204030204" pitchFamily="34" charset="0"/>
              </a:rPr>
              <a:t>Друже мій, люби життя,</a:t>
            </a:r>
            <a:br>
              <a:rPr lang="uk-UA" sz="1800" i="1" dirty="0">
                <a:effectLst/>
                <a:latin typeface="Georgia" panose="02040502050405020303" pitchFamily="18" charset="0"/>
                <a:ea typeface="Calibri" panose="020F0502020204030204" pitchFamily="34" charset="0"/>
              </a:rPr>
            </a:br>
            <a:r>
              <a:rPr lang="uk-UA" sz="1800" i="1" dirty="0">
                <a:effectLst/>
                <a:latin typeface="Georgia" panose="02040502050405020303" pitchFamily="18" charset="0"/>
                <a:ea typeface="Calibri" panose="020F0502020204030204" pitchFamily="34" charset="0"/>
              </a:rPr>
              <a:t>Люби людей, природу,</a:t>
            </a:r>
            <a:br>
              <a:rPr lang="uk-UA" sz="1800" i="1" dirty="0">
                <a:effectLst/>
                <a:latin typeface="Georgia" panose="02040502050405020303" pitchFamily="18" charset="0"/>
                <a:ea typeface="Calibri" panose="020F0502020204030204" pitchFamily="34" charset="0"/>
              </a:rPr>
            </a:br>
            <a:r>
              <a:rPr lang="uk-UA" sz="1800" i="1" dirty="0">
                <a:effectLst/>
                <a:latin typeface="Georgia" panose="02040502050405020303" pitchFamily="18" charset="0"/>
                <a:ea typeface="Calibri" panose="020F0502020204030204" pitchFamily="34" charset="0"/>
              </a:rPr>
              <a:t>А кривду кинь у забуття,</a:t>
            </a:r>
            <a:br>
              <a:rPr lang="uk-UA" sz="1800" i="1" dirty="0">
                <a:effectLst/>
                <a:latin typeface="Georgia" panose="02040502050405020303" pitchFamily="18" charset="0"/>
                <a:ea typeface="Calibri" panose="020F0502020204030204" pitchFamily="34" charset="0"/>
              </a:rPr>
            </a:br>
            <a:r>
              <a:rPr lang="uk-UA" sz="1800" i="1" dirty="0">
                <a:effectLst/>
                <a:latin typeface="Georgia" panose="02040502050405020303" pitchFamily="18" charset="0"/>
                <a:ea typeface="Calibri" panose="020F0502020204030204" pitchFamily="34" charset="0"/>
              </a:rPr>
              <a:t>Як камінь в тиху воду.</a:t>
            </a:r>
            <a:br>
              <a:rPr lang="uk-UA" sz="1800" i="1" dirty="0">
                <a:effectLst/>
                <a:latin typeface="Georgia" panose="02040502050405020303" pitchFamily="18" charset="0"/>
                <a:ea typeface="Calibri" panose="020F0502020204030204" pitchFamily="34" charset="0"/>
              </a:rPr>
            </a:br>
            <a:endParaRPr lang="uk-UA" i="1" dirty="0">
              <a:latin typeface="Georgia" panose="02040502050405020303" pitchFamily="18" charset="0"/>
            </a:endParaRPr>
          </a:p>
        </p:txBody>
      </p:sp>
    </p:spTree>
    <p:extLst>
      <p:ext uri="{BB962C8B-B14F-4D97-AF65-F5344CB8AC3E}">
        <p14:creationId xmlns:p14="http://schemas.microsoft.com/office/powerpoint/2010/main" val="1057885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3CA108-A5F5-4D6E-B166-ED2C049A90F8}"/>
              </a:ext>
            </a:extLst>
          </p:cNvPr>
          <p:cNvSpPr txBox="1"/>
          <p:nvPr/>
        </p:nvSpPr>
        <p:spPr>
          <a:xfrm>
            <a:off x="467544" y="267494"/>
            <a:ext cx="4248472" cy="1815882"/>
          </a:xfrm>
          <a:prstGeom prst="rect">
            <a:avLst/>
          </a:prstGeom>
          <a:noFill/>
        </p:spPr>
        <p:txBody>
          <a:bodyPr wrap="square">
            <a:spAutoFit/>
          </a:bodyPr>
          <a:lstStyle/>
          <a:p>
            <a:pPr algn="just"/>
            <a:r>
              <a:rPr lang="uk-UA" sz="1600" dirty="0">
                <a:effectLst/>
                <a:latin typeface="Georgia" panose="02040502050405020303" pitchFamily="18" charset="0"/>
                <a:ea typeface="Calibri" panose="020F0502020204030204" pitchFamily="34" charset="0"/>
              </a:rPr>
              <a:t>У плакаті допустимо свідоме перебільшення і загострення образу. Плакатам властива символіка (вираження ідеї і поняття за допомогою умовних знаків — символів) і оригінальне композиційне та кольорове вирішення теми. </a:t>
            </a:r>
            <a:endParaRPr lang="uk-UA" sz="1600" dirty="0">
              <a:latin typeface="Georgia" panose="02040502050405020303" pitchFamily="18" charset="0"/>
            </a:endParaRPr>
          </a:p>
        </p:txBody>
      </p:sp>
      <p:pic>
        <p:nvPicPr>
          <p:cNvPr id="7170" name="Picture 2" descr="Не сміти! | Центр Божого Милосердя">
            <a:extLst>
              <a:ext uri="{FF2B5EF4-FFF2-40B4-BE49-F238E27FC236}">
                <a16:creationId xmlns:a16="http://schemas.microsoft.com/office/drawing/2014/main" id="{EE04BB21-C494-4674-AF1F-5171761B450B}"/>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058156" y="411510"/>
            <a:ext cx="3312641" cy="438261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Не сміти! Україна починається з тебе. | Новини | Софіївська селищна  територіальна громада">
            <a:extLst>
              <a:ext uri="{FF2B5EF4-FFF2-40B4-BE49-F238E27FC236}">
                <a16:creationId xmlns:a16="http://schemas.microsoft.com/office/drawing/2014/main" id="{E68DED1E-C77B-46CC-A46E-E3174762D948}"/>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73353" y="2171436"/>
            <a:ext cx="3707383" cy="2622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9593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406">
        <p15:prstTrans prst="pageCurlDouble"/>
      </p:transition>
    </mc:Choice>
    <mc:Fallback xmlns="">
      <p:transition spd="slow" advTm="6406">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55+ Creative Poster Ideas, Templates &amp; Design Tips - Venngage |  Infografica, Bottiglie di plastica, Poster">
            <a:extLst>
              <a:ext uri="{FF2B5EF4-FFF2-40B4-BE49-F238E27FC236}">
                <a16:creationId xmlns:a16="http://schemas.microsoft.com/office/drawing/2014/main" id="{CEFB9533-12C0-4C94-8FB3-E60FD61D2E45}"/>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43995" y="411510"/>
            <a:ext cx="2634299" cy="3723878"/>
          </a:xfrm>
          <a:prstGeom prst="rect">
            <a:avLst/>
          </a:prstGeom>
          <a:noFill/>
          <a:extLst>
            <a:ext uri="{909E8E84-426E-40DD-AFC4-6F175D3DCCD1}">
              <a14:hiddenFill xmlns:a14="http://schemas.microsoft.com/office/drawing/2010/main">
                <a:solidFill>
                  <a:srgbClr val="FFFFFF"/>
                </a:solidFill>
              </a14:hiddenFill>
            </a:ext>
          </a:extLst>
        </p:spPr>
      </p:pic>
      <p:pic>
        <p:nvPicPr>
          <p:cNvPr id="3" name="Рисунок 2">
            <a:extLst>
              <a:ext uri="{FF2B5EF4-FFF2-40B4-BE49-F238E27FC236}">
                <a16:creationId xmlns:a16="http://schemas.microsoft.com/office/drawing/2014/main" id="{4110525C-73DF-4653-97A6-C375B94D05B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153838" y="411510"/>
            <a:ext cx="3032337" cy="2232248"/>
          </a:xfrm>
          <a:prstGeom prst="rect">
            <a:avLst/>
          </a:prstGeom>
        </p:spPr>
      </p:pic>
      <p:pic>
        <p:nvPicPr>
          <p:cNvPr id="9220" name="Picture 4" descr="Environmental pollution poster Royalty Free Vector Image">
            <a:extLst>
              <a:ext uri="{FF2B5EF4-FFF2-40B4-BE49-F238E27FC236}">
                <a16:creationId xmlns:a16="http://schemas.microsoft.com/office/drawing/2014/main" id="{B00EA5B7-C11F-4B70-8E64-FB4D3F94876B}"/>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6391080" y="411510"/>
            <a:ext cx="2057400" cy="2045766"/>
          </a:xfrm>
          <a:prstGeom prst="rect">
            <a:avLst/>
          </a:prstGeom>
          <a:noFill/>
          <a:extLst>
            <a:ext uri="{909E8E84-426E-40DD-AFC4-6F175D3DCCD1}">
              <a14:hiddenFill xmlns:a14="http://schemas.microsoft.com/office/drawing/2010/main">
                <a:solidFill>
                  <a:srgbClr val="FFFFFF"/>
                </a:solidFill>
              </a14:hiddenFill>
            </a:ext>
          </a:extLst>
        </p:spPr>
      </p:pic>
      <p:pic>
        <p:nvPicPr>
          <p:cNvPr id="7" name="Рисунок 6">
            <a:extLst>
              <a:ext uri="{FF2B5EF4-FFF2-40B4-BE49-F238E27FC236}">
                <a16:creationId xmlns:a16="http://schemas.microsoft.com/office/drawing/2014/main" id="{52AAD141-83F4-4F8A-AE24-0CED69E7A268}"/>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391080" y="2551828"/>
            <a:ext cx="2304256" cy="2284334"/>
          </a:xfrm>
          <a:prstGeom prst="rect">
            <a:avLst/>
          </a:prstGeom>
        </p:spPr>
      </p:pic>
      <p:pic>
        <p:nvPicPr>
          <p:cNvPr id="9222" name="Picture 6" descr="I Всеукраїнський конкурс дитячого малюнка «Екологія: змінюватися, щоб жити»  | Журнал ECOBUSINESS">
            <a:extLst>
              <a:ext uri="{FF2B5EF4-FFF2-40B4-BE49-F238E27FC236}">
                <a16:creationId xmlns:a16="http://schemas.microsoft.com/office/drawing/2014/main" id="{671BD053-8FD5-4B3D-8C22-98F052410629}"/>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153838" y="2800828"/>
            <a:ext cx="3046907" cy="2035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60517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406">
        <p15:prstTrans prst="pageCurlDouble"/>
      </p:transition>
    </mc:Choice>
    <mc:Fallback xmlns="">
      <p:transition spd="slow" advTm="6406">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C3764104-4209-4E20-9E0A-426F4F7BA72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0646" y="619093"/>
            <a:ext cx="3888432" cy="3905314"/>
          </a:xfrm>
          <a:prstGeom prst="rect">
            <a:avLst/>
          </a:prstGeom>
        </p:spPr>
      </p:pic>
      <p:pic>
        <p:nvPicPr>
          <p:cNvPr id="10242" name="Picture 2" descr="Продовжуємо прийом робіт на конкурс дитячого малюнка «Екологія:  змінюватися, щоб жити» | Журнал ECOBUSINESS">
            <a:extLst>
              <a:ext uri="{FF2B5EF4-FFF2-40B4-BE49-F238E27FC236}">
                <a16:creationId xmlns:a16="http://schemas.microsoft.com/office/drawing/2014/main" id="{153222B3-4A1D-4C5A-8CD6-389E33846553}"/>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427984" y="771550"/>
            <a:ext cx="4416490" cy="3312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7920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406">
        <p15:prstTrans prst="pageCurlDouble"/>
      </p:transition>
    </mc:Choice>
    <mc:Fallback xmlns="">
      <p:transition spd="slow" advTm="6406">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Вже 10 квітня буде названо переможців конкурсу дитячого малюнка «Екологія:  змінюватися, щоб жити» | Журнал ECOBUSINESS">
            <a:extLst>
              <a:ext uri="{FF2B5EF4-FFF2-40B4-BE49-F238E27FC236}">
                <a16:creationId xmlns:a16="http://schemas.microsoft.com/office/drawing/2014/main" id="{DDCD0955-D1D9-4812-9A60-C6595D878D53}"/>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23528" y="267494"/>
            <a:ext cx="3816424" cy="2558418"/>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Перегляд статті | ЛОДА/LODA – Львівська обласна державна адміністрація">
            <a:extLst>
              <a:ext uri="{FF2B5EF4-FFF2-40B4-BE49-F238E27FC236}">
                <a16:creationId xmlns:a16="http://schemas.microsoft.com/office/drawing/2014/main" id="{4EFD623A-0250-4D93-8096-AD30FC3B69D8}"/>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211960" y="1779662"/>
            <a:ext cx="4466022" cy="3045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0397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406">
        <p15:prstTrans prst="pageCurlDouble"/>
      </p:transition>
    </mc:Choice>
    <mc:Fallback xmlns="">
      <p:transition spd="slow" advTm="6406">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БiлоцеркiвВода">
            <a:extLst>
              <a:ext uri="{FF2B5EF4-FFF2-40B4-BE49-F238E27FC236}">
                <a16:creationId xmlns:a16="http://schemas.microsoft.com/office/drawing/2014/main" id="{45BD95F9-EFF4-489B-9458-0664B2B49163}"/>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51520" y="1635646"/>
            <a:ext cx="4410000" cy="3135484"/>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У Демидівському районі організували конкурс дитячих малюнків - Район  Демидівка">
            <a:extLst>
              <a:ext uri="{FF2B5EF4-FFF2-40B4-BE49-F238E27FC236}">
                <a16:creationId xmlns:a16="http://schemas.microsoft.com/office/drawing/2014/main" id="{AB0AD2BF-1A58-40B0-B8D6-EAB10625FD13}"/>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716016" y="199590"/>
            <a:ext cx="4005064" cy="3003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69853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406">
        <p15:prstTrans prst="pageCurlDouble"/>
      </p:transition>
    </mc:Choice>
    <mc:Fallback xmlns="">
      <p:transition spd="slow" advTm="6406">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thebestartt.com / социальные плакаты о экологии | Плакат, Защита окружающей  среды, Экология">
            <a:extLst>
              <a:ext uri="{FF2B5EF4-FFF2-40B4-BE49-F238E27FC236}">
                <a16:creationId xmlns:a16="http://schemas.microsoft.com/office/drawing/2014/main" id="{DD101086-7932-4D6F-B03B-AE4DFF94A521}"/>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27584" y="411510"/>
            <a:ext cx="2918921" cy="4129827"/>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Эко-плакат - Фрилансер Ольга Максименко maia02 - Портфолио">
            <a:extLst>
              <a:ext uri="{FF2B5EF4-FFF2-40B4-BE49-F238E27FC236}">
                <a16:creationId xmlns:a16="http://schemas.microsoft.com/office/drawing/2014/main" id="{1C467B2B-6949-4A00-8B0D-C4DB82B4C090}"/>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173359" y="411510"/>
            <a:ext cx="2918921" cy="4133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0493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406">
        <p15:prstTrans prst="pageCurlDouble"/>
      </p:transition>
    </mc:Choice>
    <mc:Fallback xmlns="">
      <p:transition spd="slow" advTm="6406">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0E0A070F-1B17-481D-AEE4-0FB5ED0C23A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66228" y="339502"/>
            <a:ext cx="3041676" cy="4299942"/>
          </a:xfrm>
          <a:prstGeom prst="rect">
            <a:avLst/>
          </a:prstGeom>
        </p:spPr>
      </p:pic>
      <p:pic>
        <p:nvPicPr>
          <p:cNvPr id="17410" name="Picture 2" descr="Архив дизайнерского конкурса «Золотая Черепаха»">
            <a:extLst>
              <a:ext uri="{FF2B5EF4-FFF2-40B4-BE49-F238E27FC236}">
                <a16:creationId xmlns:a16="http://schemas.microsoft.com/office/drawing/2014/main" id="{780534B8-2BC4-41DF-9B85-635A898655A2}"/>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098588" y="339502"/>
            <a:ext cx="3065700" cy="4299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3387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406">
        <p15:prstTrans prst="pageCurlDouble"/>
      </p:transition>
    </mc:Choice>
    <mc:Fallback xmlns="">
      <p:transition spd="slow" advTm="6406">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Premium Vector | No more plastic">
            <a:extLst>
              <a:ext uri="{FF2B5EF4-FFF2-40B4-BE49-F238E27FC236}">
                <a16:creationId xmlns:a16="http://schemas.microsoft.com/office/drawing/2014/main" id="{803FB26B-8AAE-4580-8515-287B717A7BA0}"/>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4564"/>
            <a:ext cx="5148064" cy="51480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E17FAA1-A071-4987-83C1-BF7247107752}"/>
              </a:ext>
            </a:extLst>
          </p:cNvPr>
          <p:cNvSpPr txBox="1"/>
          <p:nvPr/>
        </p:nvSpPr>
        <p:spPr>
          <a:xfrm>
            <a:off x="5220072" y="411510"/>
            <a:ext cx="3923928" cy="4139595"/>
          </a:xfrm>
          <a:prstGeom prst="rect">
            <a:avLst/>
          </a:prstGeom>
          <a:noFill/>
        </p:spPr>
        <p:txBody>
          <a:bodyPr wrap="square">
            <a:spAutoFit/>
          </a:bodyPr>
          <a:lstStyle/>
          <a:p>
            <a:pPr algn="ctr">
              <a:spcBef>
                <a:spcPts val="480"/>
              </a:spcBef>
              <a:spcAft>
                <a:spcPts val="600"/>
              </a:spcAft>
            </a:pPr>
            <a:r>
              <a:rPr lang="uk-UA" sz="1600" b="1" dirty="0">
                <a:solidFill>
                  <a:srgbClr val="86BD4F"/>
                </a:solidFill>
                <a:latin typeface="Georgia" panose="02040502050405020303" pitchFamily="18" charset="0"/>
                <a:ea typeface="Times New Roman" panose="02020603050405020304" pitchFamily="18" charset="0"/>
              </a:rPr>
              <a:t>П</a:t>
            </a:r>
            <a:r>
              <a:rPr lang="uk-UA" sz="1600" b="1" dirty="0">
                <a:solidFill>
                  <a:srgbClr val="86BD4F"/>
                </a:solidFill>
                <a:effectLst/>
                <a:latin typeface="Georgia" panose="02040502050405020303" pitchFamily="18" charset="0"/>
                <a:ea typeface="Times New Roman" panose="02020603050405020304" pitchFamily="18" charset="0"/>
              </a:rPr>
              <a:t>ослідовність виконання лінійного малюнка:</a:t>
            </a:r>
            <a:endParaRPr lang="uk-UA" sz="1100" b="1" dirty="0">
              <a:solidFill>
                <a:srgbClr val="86BD4F"/>
              </a:solidFill>
              <a:effectLst/>
              <a:latin typeface="Georgia" panose="02040502050405020303" pitchFamily="18" charset="0"/>
              <a:ea typeface="Times New Roman" panose="02020603050405020304" pitchFamily="18" charset="0"/>
            </a:endParaRPr>
          </a:p>
          <a:p>
            <a:pPr algn="l">
              <a:spcBef>
                <a:spcPts val="480"/>
              </a:spcBef>
              <a:spcAft>
                <a:spcPts val="600"/>
              </a:spcAft>
            </a:pPr>
            <a:r>
              <a:rPr lang="uk-UA" sz="1600" dirty="0">
                <a:effectLst/>
                <a:latin typeface="Georgia" panose="02040502050405020303" pitchFamily="18" charset="0"/>
                <a:ea typeface="Times New Roman" panose="02020603050405020304" pitchFamily="18" charset="0"/>
              </a:rPr>
              <a:t>1. визначити загальну композицію плаката, вертикальний або горизонтальний формат;</a:t>
            </a:r>
            <a:endParaRPr lang="uk-UA" sz="1100" dirty="0">
              <a:effectLst/>
              <a:latin typeface="Georgia" panose="02040502050405020303" pitchFamily="18" charset="0"/>
              <a:ea typeface="Times New Roman" panose="02020603050405020304" pitchFamily="18" charset="0"/>
            </a:endParaRPr>
          </a:p>
          <a:p>
            <a:pPr algn="l">
              <a:spcBef>
                <a:spcPts val="480"/>
              </a:spcBef>
              <a:spcAft>
                <a:spcPts val="600"/>
              </a:spcAft>
            </a:pPr>
            <a:r>
              <a:rPr lang="uk-UA" sz="1600" dirty="0">
                <a:effectLst/>
                <a:latin typeface="Georgia" panose="02040502050405020303" pitchFamily="18" charset="0"/>
                <a:ea typeface="Times New Roman" panose="02020603050405020304" pitchFamily="18" charset="0"/>
              </a:rPr>
              <a:t>2. розміри картинної площини, місце для шрифту, малюнка;</a:t>
            </a:r>
            <a:endParaRPr lang="uk-UA" sz="1100" dirty="0">
              <a:effectLst/>
              <a:latin typeface="Georgia" panose="02040502050405020303" pitchFamily="18" charset="0"/>
              <a:ea typeface="Times New Roman" panose="02020603050405020304" pitchFamily="18" charset="0"/>
            </a:endParaRPr>
          </a:p>
          <a:p>
            <a:pPr algn="l">
              <a:spcBef>
                <a:spcPts val="480"/>
              </a:spcBef>
              <a:spcAft>
                <a:spcPts val="600"/>
              </a:spcAft>
            </a:pPr>
            <a:r>
              <a:rPr lang="uk-UA" sz="1600" dirty="0">
                <a:effectLst/>
                <a:latin typeface="Georgia" panose="02040502050405020303" pitchFamily="18" charset="0"/>
                <a:ea typeface="Times New Roman" panose="02020603050405020304" pitchFamily="18" charset="0"/>
              </a:rPr>
              <a:t>3. намітити місце для малюнка, розмістити рядки для шрифту;</a:t>
            </a:r>
            <a:endParaRPr lang="uk-UA" sz="1100" dirty="0">
              <a:effectLst/>
              <a:latin typeface="Georgia" panose="02040502050405020303" pitchFamily="18" charset="0"/>
              <a:ea typeface="Times New Roman" panose="02020603050405020304" pitchFamily="18" charset="0"/>
            </a:endParaRPr>
          </a:p>
          <a:p>
            <a:pPr algn="l">
              <a:spcBef>
                <a:spcPts val="480"/>
              </a:spcBef>
              <a:spcAft>
                <a:spcPts val="600"/>
              </a:spcAft>
            </a:pPr>
            <a:r>
              <a:rPr lang="uk-UA" sz="1600" dirty="0">
                <a:effectLst/>
                <a:latin typeface="Georgia" panose="02040502050405020303" pitchFamily="18" charset="0"/>
                <a:ea typeface="Times New Roman" panose="02020603050405020304" pitchFamily="18" charset="0"/>
              </a:rPr>
              <a:t>4. виконати розмітку букв;</a:t>
            </a:r>
            <a:endParaRPr lang="uk-UA" sz="1100" dirty="0">
              <a:effectLst/>
              <a:latin typeface="Georgia" panose="02040502050405020303" pitchFamily="18" charset="0"/>
              <a:ea typeface="Times New Roman" panose="02020603050405020304" pitchFamily="18" charset="0"/>
            </a:endParaRPr>
          </a:p>
          <a:p>
            <a:pPr algn="l">
              <a:spcBef>
                <a:spcPts val="480"/>
              </a:spcBef>
              <a:spcAft>
                <a:spcPts val="600"/>
              </a:spcAft>
            </a:pPr>
            <a:r>
              <a:rPr lang="uk-UA" sz="1600" dirty="0">
                <a:effectLst/>
                <a:latin typeface="Georgia" panose="02040502050405020303" pitchFamily="18" charset="0"/>
                <a:ea typeface="Times New Roman" panose="02020603050405020304" pitchFamily="18" charset="0"/>
              </a:rPr>
              <a:t>5. закінчити прорисовку лінійного малюнка всієї композиції;</a:t>
            </a:r>
            <a:endParaRPr lang="uk-UA" sz="1100" dirty="0">
              <a:effectLst/>
              <a:latin typeface="Georgia" panose="02040502050405020303" pitchFamily="18" charset="0"/>
              <a:ea typeface="Times New Roman" panose="02020603050405020304" pitchFamily="18" charset="0"/>
            </a:endParaRPr>
          </a:p>
          <a:p>
            <a:pPr algn="l">
              <a:spcBef>
                <a:spcPts val="480"/>
              </a:spcBef>
              <a:spcAft>
                <a:spcPts val="600"/>
              </a:spcAft>
            </a:pPr>
            <a:r>
              <a:rPr lang="uk-UA" sz="1600" dirty="0">
                <a:effectLst/>
                <a:latin typeface="Georgia" panose="02040502050405020303" pitchFamily="18" charset="0"/>
                <a:ea typeface="Times New Roman" panose="02020603050405020304" pitchFamily="18" charset="0"/>
              </a:rPr>
              <a:t>6. вирішити композицію в кольорі.</a:t>
            </a:r>
            <a:endParaRPr lang="uk-UA" sz="1100" dirty="0">
              <a:effectLst/>
              <a:latin typeface="Georgia" panose="02040502050405020303" pitchFamily="18" charset="0"/>
              <a:ea typeface="Times New Roman" panose="02020603050405020304" pitchFamily="18" charset="0"/>
            </a:endParaRPr>
          </a:p>
        </p:txBody>
      </p:sp>
    </p:spTree>
    <p:extLst>
      <p:ext uri="{BB962C8B-B14F-4D97-AF65-F5344CB8AC3E}">
        <p14:creationId xmlns:p14="http://schemas.microsoft.com/office/powerpoint/2010/main" val="20623599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406">
        <p15:prstTrans prst="pageCurlDouble"/>
      </p:transition>
    </mc:Choice>
    <mc:Fallback xmlns="">
      <p:transition spd="slow" advTm="6406">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A20CEE-7602-D843-A524-20946B4D63D3}"/>
              </a:ext>
            </a:extLst>
          </p:cNvPr>
          <p:cNvSpPr>
            <a:spLocks noGrp="1"/>
          </p:cNvSpPr>
          <p:nvPr>
            <p:ph type="title"/>
          </p:nvPr>
        </p:nvSpPr>
        <p:spPr>
          <a:xfrm>
            <a:off x="1343025" y="514837"/>
            <a:ext cx="6457950" cy="969771"/>
          </a:xfrm>
        </p:spPr>
        <p:txBody>
          <a:bodyPr/>
          <a:lstStyle/>
          <a:p>
            <a:pPr algn="ctr"/>
            <a:r>
              <a:rPr lang="ru-UA" b="1" dirty="0">
                <a:solidFill>
                  <a:srgbClr val="86BD4F"/>
                </a:solidFill>
              </a:rPr>
              <a:t>Зворотній зв</a:t>
            </a:r>
            <a:r>
              <a:rPr lang="en-US" b="1" dirty="0">
                <a:solidFill>
                  <a:srgbClr val="86BD4F"/>
                </a:solidFill>
              </a:rPr>
              <a:t>’</a:t>
            </a:r>
            <a:r>
              <a:rPr lang="uk-UA" b="1" dirty="0" err="1">
                <a:solidFill>
                  <a:srgbClr val="86BD4F"/>
                </a:solidFill>
              </a:rPr>
              <a:t>язок</a:t>
            </a:r>
            <a:r>
              <a:rPr lang="uk-UA" b="1" dirty="0">
                <a:solidFill>
                  <a:srgbClr val="86BD4F"/>
                </a:solidFill>
              </a:rPr>
              <a:t>:</a:t>
            </a:r>
            <a:br>
              <a:rPr lang="uk-UA" b="1" dirty="0">
                <a:solidFill>
                  <a:srgbClr val="86BD4F"/>
                </a:solidFill>
              </a:rPr>
            </a:br>
            <a:endParaRPr lang="ru-UA" b="1" dirty="0">
              <a:solidFill>
                <a:srgbClr val="86BD4F"/>
              </a:solidFill>
            </a:endParaRPr>
          </a:p>
        </p:txBody>
      </p:sp>
      <p:sp>
        <p:nvSpPr>
          <p:cNvPr id="3" name="Объект 2">
            <a:extLst>
              <a:ext uri="{FF2B5EF4-FFF2-40B4-BE49-F238E27FC236}">
                <a16:creationId xmlns:a16="http://schemas.microsoft.com/office/drawing/2014/main" id="{5A887CB8-5CD0-2C4E-834A-FC9BF2208874}"/>
              </a:ext>
            </a:extLst>
          </p:cNvPr>
          <p:cNvSpPr>
            <a:spLocks noGrp="1"/>
          </p:cNvSpPr>
          <p:nvPr>
            <p:ph idx="1"/>
          </p:nvPr>
        </p:nvSpPr>
        <p:spPr/>
        <p:txBody>
          <a:bodyPr>
            <a:normAutofit/>
          </a:bodyPr>
          <a:lstStyle/>
          <a:p>
            <a:pPr algn="ctr"/>
            <a:r>
              <a:rPr lang="ru-UA" sz="3200" dirty="0">
                <a:latin typeface="Georgia" panose="02040502050405020303" pitchFamily="18" charset="0"/>
              </a:rPr>
              <a:t>1. </a:t>
            </a:r>
            <a:r>
              <a:rPr lang="en-US" sz="3200" dirty="0">
                <a:latin typeface="Georgia" panose="02040502050405020303" pitchFamily="18" charset="0"/>
              </a:rPr>
              <a:t>Human</a:t>
            </a:r>
          </a:p>
          <a:p>
            <a:pPr algn="ctr"/>
            <a:r>
              <a:rPr lang="en-US" sz="3200" dirty="0">
                <a:latin typeface="Georgia" panose="02040502050405020303" pitchFamily="18" charset="0"/>
              </a:rPr>
              <a:t>2. e-mail – </a:t>
            </a:r>
            <a:r>
              <a:rPr lang="en-US" sz="3200" dirty="0">
                <a:latin typeface="Georgia" panose="02040502050405020303" pitchFamily="18" charset="0"/>
                <a:hlinkClick r:id="rId2"/>
              </a:rPr>
              <a:t>zhannaandreeva95@ukr.net</a:t>
            </a:r>
            <a:endParaRPr lang="en-US" sz="3200" dirty="0">
              <a:latin typeface="Georgia" panose="02040502050405020303" pitchFamily="18" charset="0"/>
            </a:endParaRPr>
          </a:p>
          <a:p>
            <a:pPr algn="ctr"/>
            <a:r>
              <a:rPr lang="en-US" sz="3200" dirty="0">
                <a:latin typeface="Georgia" panose="02040502050405020303" pitchFamily="18" charset="0"/>
              </a:rPr>
              <a:t>3. Viber - </a:t>
            </a:r>
            <a:r>
              <a:rPr lang="uk-UA" sz="3200" dirty="0">
                <a:latin typeface="Georgia" panose="02040502050405020303" pitchFamily="18" charset="0"/>
              </a:rPr>
              <a:t>0984971546</a:t>
            </a:r>
            <a:endParaRPr lang="ru-UA" sz="3200" dirty="0">
              <a:latin typeface="Georgia" panose="02040502050405020303" pitchFamily="18" charset="0"/>
            </a:endParaRPr>
          </a:p>
        </p:txBody>
      </p:sp>
    </p:spTree>
    <p:extLst>
      <p:ext uri="{BB962C8B-B14F-4D97-AF65-F5344CB8AC3E}">
        <p14:creationId xmlns:p14="http://schemas.microsoft.com/office/powerpoint/2010/main" val="2649968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CCDD6FE-93EC-43F0-963D-9527671850BB}"/>
              </a:ext>
            </a:extLst>
          </p:cNvPr>
          <p:cNvSpPr txBox="1"/>
          <p:nvPr/>
        </p:nvSpPr>
        <p:spPr>
          <a:xfrm>
            <a:off x="5310390" y="1347614"/>
            <a:ext cx="3726105" cy="2308324"/>
          </a:xfrm>
          <a:prstGeom prst="rect">
            <a:avLst/>
          </a:prstGeom>
          <a:noFill/>
          <a:ln>
            <a:solidFill>
              <a:schemeClr val="tx2"/>
            </a:solidFill>
          </a:ln>
        </p:spPr>
        <p:txBody>
          <a:bodyPr wrap="square">
            <a:spAutoFit/>
          </a:bodyPr>
          <a:lstStyle/>
          <a:p>
            <a:pPr algn="just">
              <a:spcBef>
                <a:spcPts val="480"/>
              </a:spcBef>
              <a:spcAft>
                <a:spcPts val="600"/>
              </a:spcAft>
            </a:pPr>
            <a:r>
              <a:rPr lang="uk-UA" sz="1800" i="1" dirty="0">
                <a:solidFill>
                  <a:schemeClr val="bg1"/>
                </a:solidFill>
                <a:effectLst/>
                <a:latin typeface="Georgia" panose="02040502050405020303" pitchFamily="18" charset="0"/>
                <a:ea typeface="Times New Roman" panose="02020603050405020304" pitchFamily="18" charset="0"/>
              </a:rPr>
              <a:t>ГРАФІКА</a:t>
            </a:r>
            <a:r>
              <a:rPr lang="uk-UA" sz="1800" i="1" dirty="0">
                <a:effectLst/>
                <a:latin typeface="Georgia" panose="02040502050405020303" pitchFamily="18" charset="0"/>
                <a:ea typeface="Times New Roman" panose="02020603050405020304" pitchFamily="18" charset="0"/>
              </a:rPr>
              <a:t> – це зображення (малюнок), що виконано на папері за допомогою олівця, пензля, пера, а також зображення (гравюра), що віддруковано за допомогою спеціальних приладів у великій кількості.</a:t>
            </a:r>
            <a:endParaRPr lang="uk-UA" sz="1200" i="1" dirty="0">
              <a:effectLst/>
              <a:latin typeface="Georgia" panose="02040502050405020303" pitchFamily="18" charset="0"/>
              <a:ea typeface="Times New Roman" panose="02020603050405020304" pitchFamily="18" charset="0"/>
            </a:endParaRPr>
          </a:p>
        </p:txBody>
      </p:sp>
      <p:pic>
        <p:nvPicPr>
          <p:cNvPr id="1026" name="Picture 2" descr="Галерея &quot;Зелена канапа&quot; запрошує на знакову виставку &quot;Богдан Сорока. Графіка&quot;  • Фотографії старого Львова">
            <a:extLst>
              <a:ext uri="{FF2B5EF4-FFF2-40B4-BE49-F238E27FC236}">
                <a16:creationId xmlns:a16="http://schemas.microsoft.com/office/drawing/2014/main" id="{9D848486-08F6-4EF2-9268-C96EBBA36E91}"/>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39552" y="348830"/>
            <a:ext cx="4445839" cy="4445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6333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406">
        <p15:prstTrans prst="pageCurlDouble"/>
      </p:transition>
    </mc:Choice>
    <mc:Fallback xmlns="">
      <p:transition spd="slow" advTm="6406">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399215-E800-4493-8476-22FFC1F4C53B}"/>
              </a:ext>
            </a:extLst>
          </p:cNvPr>
          <p:cNvSpPr txBox="1"/>
          <p:nvPr/>
        </p:nvSpPr>
        <p:spPr>
          <a:xfrm>
            <a:off x="179512" y="267494"/>
            <a:ext cx="8712968" cy="369332"/>
          </a:xfrm>
          <a:prstGeom prst="rect">
            <a:avLst/>
          </a:prstGeom>
          <a:noFill/>
        </p:spPr>
        <p:txBody>
          <a:bodyPr wrap="square">
            <a:spAutoFit/>
          </a:bodyPr>
          <a:lstStyle/>
          <a:p>
            <a:pPr algn="ctr"/>
            <a:r>
              <a:rPr lang="uk-UA" sz="1800" dirty="0">
                <a:effectLst/>
                <a:latin typeface="Georgia" panose="02040502050405020303" pitchFamily="18" charset="0"/>
                <a:ea typeface="Calibri" panose="020F0502020204030204" pitchFamily="34" charset="0"/>
              </a:rPr>
              <a:t>ЗАСОБИ ВИРАЗНОСТІ ГРАФІКИ – КРАПКА, ЛІНІЯ, ШТРИХ, ПЛЯМА.</a:t>
            </a:r>
            <a:endParaRPr lang="uk-UA" dirty="0">
              <a:latin typeface="Georgia" panose="02040502050405020303" pitchFamily="18" charset="0"/>
            </a:endParaRPr>
          </a:p>
        </p:txBody>
      </p:sp>
      <p:pic>
        <p:nvPicPr>
          <p:cNvPr id="2050" name="Picture 2" descr="основи композиції — LiveJournal">
            <a:extLst>
              <a:ext uri="{FF2B5EF4-FFF2-40B4-BE49-F238E27FC236}">
                <a16:creationId xmlns:a16="http://schemas.microsoft.com/office/drawing/2014/main" id="{8C48E5F4-3FB5-41BD-A989-8EC9131C0856}"/>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51520" y="843558"/>
            <a:ext cx="3007090" cy="37444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графика линии: 23 тыс изображений найдено в Яндекс.Картинках | Контурные  рисунки, Линейная иллюстрация, Иллюстрации">
            <a:extLst>
              <a:ext uri="{FF2B5EF4-FFF2-40B4-BE49-F238E27FC236}">
                <a16:creationId xmlns:a16="http://schemas.microsoft.com/office/drawing/2014/main" id="{7925166A-47F5-4AFC-A3F2-6C602E9438A2}"/>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419873" y="843558"/>
            <a:ext cx="2554824" cy="179547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академическийрисунок#графика#рисунок#анатомия#глаз#человек#штрих#построение#карандаш  | Рисовать глаза, Рисунок, Неоновая живопись">
            <a:extLst>
              <a:ext uri="{FF2B5EF4-FFF2-40B4-BE49-F238E27FC236}">
                <a16:creationId xmlns:a16="http://schemas.microsoft.com/office/drawing/2014/main" id="{B4B05589-5DFF-4916-8D87-98AE2F82F5C3}"/>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3419873" y="2773755"/>
            <a:ext cx="2554824" cy="181421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Урок &quot;Лінія та силует у малюнку. Ескіз казкового дерева&quot;">
            <a:extLst>
              <a:ext uri="{FF2B5EF4-FFF2-40B4-BE49-F238E27FC236}">
                <a16:creationId xmlns:a16="http://schemas.microsoft.com/office/drawing/2014/main" id="{9DCADBAF-8C00-4AF2-A940-8F4F0621028C}"/>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6135960" y="851288"/>
            <a:ext cx="2699918" cy="3736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3718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406">
        <p15:prstTrans prst="pageCurlDouble"/>
      </p:transition>
    </mc:Choice>
    <mc:Fallback xmlns="">
      <p:transition spd="slow" advTm="6406">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5E6713-40D7-44EB-9FFB-44DF8CE5CB3F}"/>
              </a:ext>
            </a:extLst>
          </p:cNvPr>
          <p:cNvSpPr txBox="1"/>
          <p:nvPr/>
        </p:nvSpPr>
        <p:spPr>
          <a:xfrm>
            <a:off x="611560" y="411510"/>
            <a:ext cx="8064896" cy="3921586"/>
          </a:xfrm>
          <a:prstGeom prst="rect">
            <a:avLst/>
          </a:prstGeom>
          <a:noFill/>
          <a:ln>
            <a:solidFill>
              <a:schemeClr val="tx2"/>
            </a:solidFill>
          </a:ln>
        </p:spPr>
        <p:txBody>
          <a:bodyPr wrap="square">
            <a:spAutoFit/>
          </a:bodyPr>
          <a:lstStyle/>
          <a:p>
            <a:pPr algn="just">
              <a:spcBef>
                <a:spcPts val="480"/>
              </a:spcBef>
              <a:spcAft>
                <a:spcPts val="600"/>
              </a:spcAft>
            </a:pPr>
            <a:r>
              <a:rPr lang="uk-UA" sz="1800" dirty="0">
                <a:effectLst/>
                <a:latin typeface="Georgia" panose="02040502050405020303" pitchFamily="18" charset="0"/>
                <a:ea typeface="Times New Roman" panose="02020603050405020304" pitchFamily="18" charset="0"/>
              </a:rPr>
              <a:t>ГРАФІКУ ЗА ПРИЗНАЧЕННЯМ ПОДІЛЯЮТЬ НА:</a:t>
            </a:r>
            <a:endParaRPr lang="uk-UA" sz="1200" dirty="0">
              <a:effectLst/>
              <a:latin typeface="Georgia" panose="02040502050405020303" pitchFamily="18" charset="0"/>
              <a:ea typeface="Times New Roman" panose="02020603050405020304" pitchFamily="18" charset="0"/>
            </a:endParaRPr>
          </a:p>
          <a:p>
            <a:pPr algn="just">
              <a:spcBef>
                <a:spcPts val="480"/>
              </a:spcBef>
              <a:spcAft>
                <a:spcPts val="600"/>
              </a:spcAft>
            </a:pPr>
            <a:r>
              <a:rPr lang="uk-UA" sz="1800" dirty="0">
                <a:effectLst/>
                <a:latin typeface="Georgia" panose="02040502050405020303" pitchFamily="18" charset="0"/>
                <a:ea typeface="Times New Roman" panose="02020603050405020304" pitchFamily="18" charset="0"/>
              </a:rPr>
              <a:t>1. </a:t>
            </a:r>
            <a:r>
              <a:rPr lang="uk-UA" sz="1800" dirty="0">
                <a:solidFill>
                  <a:srgbClr val="00B0F0"/>
                </a:solidFill>
                <a:effectLst/>
                <a:latin typeface="Georgia" panose="02040502050405020303" pitchFamily="18" charset="0"/>
                <a:ea typeface="Times New Roman" panose="02020603050405020304" pitchFamily="18" charset="0"/>
              </a:rPr>
              <a:t>Станкову</a:t>
            </a:r>
            <a:r>
              <a:rPr lang="uk-UA" sz="1800" dirty="0">
                <a:effectLst/>
                <a:latin typeface="Georgia" panose="02040502050405020303" pitchFamily="18" charset="0"/>
                <a:ea typeface="Times New Roman" panose="02020603050405020304" pitchFamily="18" charset="0"/>
              </a:rPr>
              <a:t> (</a:t>
            </a:r>
            <a:r>
              <a:rPr lang="ru-RU" sz="1800" dirty="0" err="1">
                <a:effectLst/>
                <a:latin typeface="Georgia" panose="02040502050405020303" pitchFamily="18" charset="0"/>
                <a:ea typeface="Times New Roman" panose="02020603050405020304" pitchFamily="18" charset="0"/>
              </a:rPr>
              <a:t>оригінальна</a:t>
            </a:r>
            <a:r>
              <a:rPr lang="ru-RU" sz="1800" dirty="0">
                <a:effectLst/>
                <a:latin typeface="Georgia" panose="02040502050405020303" pitchFamily="18" charset="0"/>
                <a:ea typeface="Times New Roman" panose="02020603050405020304" pitchFamily="18" charset="0"/>
              </a:rPr>
              <a:t>) - твори </a:t>
            </a:r>
            <a:r>
              <a:rPr lang="ru-RU" sz="1800" dirty="0" err="1">
                <a:effectLst/>
                <a:latin typeface="Georgia" panose="02040502050405020303" pitchFamily="18" charset="0"/>
                <a:ea typeface="Times New Roman" panose="02020603050405020304" pitchFamily="18" charset="0"/>
              </a:rPr>
              <a:t>виконані</a:t>
            </a:r>
            <a:r>
              <a:rPr lang="ru-RU" sz="1800" dirty="0">
                <a:effectLst/>
                <a:latin typeface="Georgia" panose="02040502050405020303" pitchFamily="18" charset="0"/>
                <a:ea typeface="Times New Roman" panose="02020603050405020304" pitchFamily="18" charset="0"/>
              </a:rPr>
              <a:t> в </a:t>
            </a:r>
            <a:r>
              <a:rPr lang="ru-RU" sz="1800" dirty="0" err="1">
                <a:effectLst/>
                <a:latin typeface="Georgia" panose="02040502050405020303" pitchFamily="18" charset="0"/>
                <a:ea typeface="Times New Roman" panose="02020603050405020304" pitchFamily="18" charset="0"/>
              </a:rPr>
              <a:t>єдиному</a:t>
            </a:r>
            <a:r>
              <a:rPr lang="ru-RU" sz="1800" dirty="0">
                <a:effectLst/>
                <a:latin typeface="Georgia" panose="02040502050405020303" pitchFamily="18" charset="0"/>
                <a:ea typeface="Times New Roman" panose="02020603050405020304" pitchFamily="18" charset="0"/>
              </a:rPr>
              <a:t> </a:t>
            </a:r>
            <a:r>
              <a:rPr lang="ru-RU" sz="1800" dirty="0" err="1">
                <a:effectLst/>
                <a:latin typeface="Georgia" panose="02040502050405020303" pitchFamily="18" charset="0"/>
                <a:ea typeface="Times New Roman" panose="02020603050405020304" pitchFamily="18" charset="0"/>
              </a:rPr>
              <a:t>екземплярі</a:t>
            </a:r>
            <a:r>
              <a:rPr lang="ru-RU" sz="1800" dirty="0">
                <a:effectLst/>
                <a:latin typeface="Georgia" panose="02040502050405020303" pitchFamily="18" charset="0"/>
                <a:ea typeface="Times New Roman" panose="02020603050405020304" pitchFamily="18" charset="0"/>
              </a:rPr>
              <a:t> </a:t>
            </a:r>
            <a:r>
              <a:rPr lang="ru-RU" sz="1800" dirty="0" err="1">
                <a:effectLst/>
                <a:latin typeface="Georgia" panose="02040502050405020303" pitchFamily="18" charset="0"/>
                <a:ea typeface="Times New Roman" panose="02020603050405020304" pitchFamily="18" charset="0"/>
              </a:rPr>
              <a:t>вручну</a:t>
            </a:r>
            <a:r>
              <a:rPr lang="ru-RU" sz="1800" dirty="0">
                <a:effectLst/>
                <a:latin typeface="Georgia" panose="02040502050405020303" pitchFamily="18" charset="0"/>
                <a:ea typeface="Times New Roman" panose="02020603050405020304" pitchFamily="18" charset="0"/>
              </a:rPr>
              <a:t>, </a:t>
            </a:r>
            <a:r>
              <a:rPr lang="ru-RU" sz="1800" dirty="0" err="1">
                <a:effectLst/>
                <a:latin typeface="Georgia" panose="02040502050405020303" pitchFamily="18" charset="0"/>
                <a:ea typeface="Times New Roman" panose="02020603050405020304" pitchFamily="18" charset="0"/>
              </a:rPr>
              <a:t>самостійно</a:t>
            </a:r>
            <a:r>
              <a:rPr lang="ru-RU" sz="1800" dirty="0">
                <a:effectLst/>
                <a:latin typeface="Georgia" panose="02040502050405020303" pitchFamily="18" charset="0"/>
                <a:ea typeface="Times New Roman" panose="02020603050405020304" pitchFamily="18" charset="0"/>
              </a:rPr>
              <a:t>, на станку</a:t>
            </a:r>
            <a:endParaRPr lang="uk-UA" sz="1200" dirty="0">
              <a:effectLst/>
              <a:latin typeface="Georgia" panose="02040502050405020303" pitchFamily="18" charset="0"/>
              <a:ea typeface="Times New Roman" panose="02020603050405020304" pitchFamily="18" charset="0"/>
            </a:endParaRPr>
          </a:p>
          <a:p>
            <a:pPr algn="just">
              <a:spcBef>
                <a:spcPts val="480"/>
              </a:spcBef>
              <a:spcAft>
                <a:spcPts val="600"/>
              </a:spcAft>
            </a:pPr>
            <a:r>
              <a:rPr lang="uk-UA" sz="1800" dirty="0">
                <a:effectLst/>
                <a:latin typeface="Georgia" panose="02040502050405020303" pitchFamily="18" charset="0"/>
                <a:ea typeface="Times New Roman" panose="02020603050405020304" pitchFamily="18" charset="0"/>
              </a:rPr>
              <a:t>2. </a:t>
            </a:r>
            <a:r>
              <a:rPr lang="uk-UA" sz="1800" dirty="0">
                <a:solidFill>
                  <a:srgbClr val="00B0F0"/>
                </a:solidFill>
                <a:effectLst/>
                <a:latin typeface="Georgia" panose="02040502050405020303" pitchFamily="18" charset="0"/>
                <a:ea typeface="Times New Roman" panose="02020603050405020304" pitchFamily="18" charset="0"/>
              </a:rPr>
              <a:t>Книжкову</a:t>
            </a:r>
            <a:r>
              <a:rPr lang="uk-UA" sz="1800" dirty="0">
                <a:effectLst/>
                <a:latin typeface="Georgia" panose="02040502050405020303" pitchFamily="18" charset="0"/>
                <a:ea typeface="Times New Roman" panose="02020603050405020304" pitchFamily="18" charset="0"/>
              </a:rPr>
              <a:t> (друкована) -  книжкова ілюстрація</a:t>
            </a:r>
            <a:endParaRPr lang="uk-UA" sz="1200" dirty="0">
              <a:effectLst/>
              <a:latin typeface="Georgia" panose="02040502050405020303" pitchFamily="18" charset="0"/>
              <a:ea typeface="Times New Roman" panose="02020603050405020304" pitchFamily="18" charset="0"/>
            </a:endParaRPr>
          </a:p>
          <a:p>
            <a:pPr algn="just">
              <a:spcBef>
                <a:spcPts val="480"/>
              </a:spcBef>
              <a:spcAft>
                <a:spcPts val="600"/>
              </a:spcAft>
            </a:pPr>
            <a:r>
              <a:rPr lang="uk-UA" sz="1800" dirty="0">
                <a:effectLst/>
                <a:latin typeface="Georgia" panose="02040502050405020303" pitchFamily="18" charset="0"/>
                <a:ea typeface="Times New Roman" panose="02020603050405020304" pitchFamily="18" charset="0"/>
              </a:rPr>
              <a:t>3. </a:t>
            </a:r>
            <a:r>
              <a:rPr lang="uk-UA" sz="1800" dirty="0">
                <a:solidFill>
                  <a:srgbClr val="00B0F0"/>
                </a:solidFill>
                <a:effectLst/>
                <a:latin typeface="Georgia" panose="02040502050405020303" pitchFamily="18" charset="0"/>
                <a:ea typeface="Times New Roman" panose="02020603050405020304" pitchFamily="18" charset="0"/>
              </a:rPr>
              <a:t>Промислову</a:t>
            </a:r>
            <a:r>
              <a:rPr lang="uk-UA" sz="1800" dirty="0">
                <a:effectLst/>
                <a:latin typeface="Georgia" panose="02040502050405020303" pitchFamily="18" charset="0"/>
                <a:ea typeface="Times New Roman" panose="02020603050405020304" pitchFamily="18" charset="0"/>
              </a:rPr>
              <a:t> </a:t>
            </a:r>
            <a:r>
              <a:rPr lang="ru-RU" dirty="0">
                <a:latin typeface="Georgia" panose="02040502050405020303" pitchFamily="18" charset="0"/>
                <a:ea typeface="Times New Roman" panose="02020603050405020304" pitchFamily="18" charset="0"/>
              </a:rPr>
              <a:t>(</a:t>
            </a:r>
            <a:r>
              <a:rPr lang="ru-RU" dirty="0" err="1">
                <a:latin typeface="Georgia" panose="02040502050405020303" pitchFamily="18" charset="0"/>
                <a:ea typeface="Times New Roman" panose="02020603050405020304" pitchFamily="18" charset="0"/>
              </a:rPr>
              <a:t>п</a:t>
            </a:r>
            <a:r>
              <a:rPr lang="ru-RU" sz="1800" dirty="0" err="1">
                <a:effectLst/>
                <a:latin typeface="Georgia" panose="02040502050405020303" pitchFamily="18" charset="0"/>
                <a:ea typeface="Times New Roman" panose="02020603050405020304" pitchFamily="18" charset="0"/>
              </a:rPr>
              <a:t>рикладна</a:t>
            </a:r>
            <a:r>
              <a:rPr lang="ru-RU" sz="1800" dirty="0">
                <a:effectLst/>
                <a:latin typeface="Georgia" panose="02040502050405020303" pitchFamily="18" charset="0"/>
                <a:ea typeface="Times New Roman" panose="02020603050405020304" pitchFamily="18" charset="0"/>
              </a:rPr>
              <a:t>) -  </a:t>
            </a:r>
            <a:r>
              <a:rPr lang="ru-RU" sz="1800" dirty="0" err="1">
                <a:effectLst/>
                <a:latin typeface="Georgia" panose="02040502050405020303" pitchFamily="18" charset="0"/>
                <a:ea typeface="Times New Roman" panose="02020603050405020304" pitchFamily="18" charset="0"/>
              </a:rPr>
              <a:t>призначена</a:t>
            </a:r>
            <a:r>
              <a:rPr lang="ru-RU" sz="1800" dirty="0">
                <a:effectLst/>
                <a:latin typeface="Georgia" panose="02040502050405020303" pitchFamily="18" charset="0"/>
                <a:ea typeface="Times New Roman" panose="02020603050405020304" pitchFamily="18" charset="0"/>
              </a:rPr>
              <a:t> для </a:t>
            </a:r>
            <a:r>
              <a:rPr lang="ru-RU" sz="1800" dirty="0" err="1">
                <a:effectLst/>
                <a:latin typeface="Georgia" panose="02040502050405020303" pitchFamily="18" charset="0"/>
                <a:ea typeface="Times New Roman" panose="02020603050405020304" pitchFamily="18" charset="0"/>
              </a:rPr>
              <a:t>повсякденного</a:t>
            </a:r>
            <a:r>
              <a:rPr lang="ru-RU" sz="1800" dirty="0">
                <a:effectLst/>
                <a:latin typeface="Georgia" panose="02040502050405020303" pitchFamily="18" charset="0"/>
                <a:ea typeface="Times New Roman" panose="02020603050405020304" pitchFamily="18" charset="0"/>
              </a:rPr>
              <a:t> </a:t>
            </a:r>
            <a:r>
              <a:rPr lang="ru-RU" sz="1800" dirty="0" err="1">
                <a:effectLst/>
                <a:latin typeface="Georgia" panose="02040502050405020303" pitchFamily="18" charset="0"/>
                <a:ea typeface="Times New Roman" panose="02020603050405020304" pitchFamily="18" charset="0"/>
              </a:rPr>
              <a:t>вжитку</a:t>
            </a:r>
            <a:r>
              <a:rPr lang="ru-RU" sz="1800" dirty="0">
                <a:effectLst/>
                <a:latin typeface="Georgia" panose="02040502050405020303" pitchFamily="18" charset="0"/>
                <a:ea typeface="Times New Roman" panose="02020603050405020304" pitchFamily="18" charset="0"/>
              </a:rPr>
              <a:t> в </a:t>
            </a:r>
            <a:r>
              <a:rPr lang="ru-RU" sz="1800" dirty="0" err="1">
                <a:effectLst/>
                <a:latin typeface="Georgia" panose="02040502050405020303" pitchFamily="18" charset="0"/>
                <a:ea typeface="Times New Roman" panose="02020603050405020304" pitchFamily="18" charset="0"/>
              </a:rPr>
              <a:t>побуті</a:t>
            </a:r>
            <a:r>
              <a:rPr lang="ru-RU" sz="1800" dirty="0">
                <a:effectLst/>
                <a:latin typeface="Georgia" panose="02040502050405020303" pitchFamily="18" charset="0"/>
                <a:ea typeface="Times New Roman" panose="02020603050405020304" pitchFamily="18" charset="0"/>
              </a:rPr>
              <a:t>, </a:t>
            </a:r>
            <a:r>
              <a:rPr lang="ru-RU" sz="1800" dirty="0" err="1">
                <a:effectLst/>
                <a:latin typeface="Georgia" panose="02040502050405020303" pitchFamily="18" charset="0"/>
                <a:ea typeface="Times New Roman" panose="02020603050405020304" pitchFamily="18" charset="0"/>
              </a:rPr>
              <a:t>конверти</a:t>
            </a:r>
            <a:r>
              <a:rPr lang="ru-RU" sz="1800" dirty="0">
                <a:effectLst/>
                <a:latin typeface="Georgia" panose="02040502050405020303" pitchFamily="18" charset="0"/>
                <a:ea typeface="Times New Roman" panose="02020603050405020304" pitchFamily="18" charset="0"/>
              </a:rPr>
              <a:t>, марки, </a:t>
            </a:r>
            <a:r>
              <a:rPr lang="ru-RU" sz="1800" dirty="0" err="1">
                <a:effectLst/>
                <a:latin typeface="Georgia" panose="02040502050405020303" pitchFamily="18" charset="0"/>
                <a:ea typeface="Times New Roman" panose="02020603050405020304" pitchFamily="18" charset="0"/>
              </a:rPr>
              <a:t>етикетки</a:t>
            </a:r>
            <a:r>
              <a:rPr lang="ru-RU" sz="1800" dirty="0">
                <a:effectLst/>
                <a:latin typeface="Georgia" panose="02040502050405020303" pitchFamily="18" charset="0"/>
                <a:ea typeface="Times New Roman" panose="02020603050405020304" pitchFamily="18" charset="0"/>
              </a:rPr>
              <a:t>, бланки</a:t>
            </a:r>
            <a:endParaRPr lang="uk-UA" sz="1200" dirty="0">
              <a:effectLst/>
              <a:latin typeface="Georgia" panose="02040502050405020303" pitchFamily="18" charset="0"/>
              <a:ea typeface="Times New Roman" panose="02020603050405020304" pitchFamily="18" charset="0"/>
            </a:endParaRPr>
          </a:p>
          <a:p>
            <a:pPr algn="just">
              <a:spcBef>
                <a:spcPts val="480"/>
              </a:spcBef>
              <a:spcAft>
                <a:spcPts val="600"/>
              </a:spcAft>
            </a:pPr>
            <a:r>
              <a:rPr lang="uk-UA" sz="1800" dirty="0">
                <a:effectLst/>
                <a:latin typeface="Georgia" panose="02040502050405020303" pitchFamily="18" charset="0"/>
                <a:ea typeface="Times New Roman" panose="02020603050405020304" pitchFamily="18" charset="0"/>
              </a:rPr>
              <a:t>4. </a:t>
            </a:r>
            <a:r>
              <a:rPr lang="uk-UA" dirty="0" err="1">
                <a:solidFill>
                  <a:srgbClr val="00B0F0"/>
                </a:solidFill>
                <a:latin typeface="Georgia" panose="02040502050405020303" pitchFamily="18" charset="0"/>
                <a:ea typeface="Times New Roman" panose="02020603050405020304" pitchFamily="18" charset="0"/>
              </a:rPr>
              <a:t>Г</a:t>
            </a:r>
            <a:r>
              <a:rPr lang="uk-UA" sz="1800" dirty="0" err="1">
                <a:solidFill>
                  <a:srgbClr val="00B0F0"/>
                </a:solidFill>
                <a:effectLst/>
                <a:latin typeface="Georgia" panose="02040502050405020303" pitchFamily="18" charset="0"/>
                <a:ea typeface="Times New Roman" panose="02020603050405020304" pitchFamily="18" charset="0"/>
              </a:rPr>
              <a:t>азетно</a:t>
            </a:r>
            <a:r>
              <a:rPr lang="uk-UA" sz="1800" dirty="0">
                <a:solidFill>
                  <a:srgbClr val="00B0F0"/>
                </a:solidFill>
                <a:effectLst/>
                <a:latin typeface="Georgia" panose="02040502050405020303" pitchFamily="18" charset="0"/>
                <a:ea typeface="Times New Roman" panose="02020603050405020304" pitchFamily="18" charset="0"/>
              </a:rPr>
              <a:t>-журнальну</a:t>
            </a:r>
            <a:r>
              <a:rPr lang="uk-UA" sz="1800" dirty="0">
                <a:effectLst/>
                <a:latin typeface="Georgia" panose="02040502050405020303" pitchFamily="18" charset="0"/>
                <a:ea typeface="Times New Roman" panose="02020603050405020304" pitchFamily="18" charset="0"/>
              </a:rPr>
              <a:t> </a:t>
            </a:r>
            <a:r>
              <a:rPr lang="ru-RU" dirty="0">
                <a:latin typeface="Georgia" panose="02040502050405020303" pitchFamily="18" charset="0"/>
                <a:ea typeface="Times New Roman" panose="02020603050405020304" pitchFamily="18" charset="0"/>
              </a:rPr>
              <a:t>- </a:t>
            </a:r>
            <a:r>
              <a:rPr lang="ru-RU" dirty="0" err="1">
                <a:latin typeface="Georgia" panose="02040502050405020303" pitchFamily="18" charset="0"/>
                <a:ea typeface="Times New Roman" panose="02020603050405020304" pitchFamily="18" charset="0"/>
              </a:rPr>
              <a:t>о</a:t>
            </a:r>
            <a:r>
              <a:rPr lang="ru-RU" sz="1800" dirty="0" err="1">
                <a:effectLst/>
                <a:latin typeface="Georgia" panose="02040502050405020303" pitchFamily="18" charset="0"/>
                <a:ea typeface="Times New Roman" panose="02020603050405020304" pitchFamily="18" charset="0"/>
              </a:rPr>
              <a:t>формлення</a:t>
            </a:r>
            <a:r>
              <a:rPr lang="ru-RU" sz="1800" dirty="0">
                <a:effectLst/>
                <a:latin typeface="Georgia" panose="02040502050405020303" pitchFamily="18" charset="0"/>
                <a:ea typeface="Times New Roman" panose="02020603050405020304" pitchFamily="18" charset="0"/>
              </a:rPr>
              <a:t> та </a:t>
            </a:r>
            <a:r>
              <a:rPr lang="ru-RU" sz="1800" dirty="0" err="1">
                <a:effectLst/>
                <a:latin typeface="Georgia" panose="02040502050405020303" pitchFamily="18" charset="0"/>
                <a:ea typeface="Times New Roman" panose="02020603050405020304" pitchFamily="18" charset="0"/>
              </a:rPr>
              <a:t>конструювання</a:t>
            </a:r>
            <a:r>
              <a:rPr lang="ru-RU" sz="1800" dirty="0">
                <a:effectLst/>
                <a:latin typeface="Georgia" panose="02040502050405020303" pitchFamily="18" charset="0"/>
                <a:ea typeface="Times New Roman" panose="02020603050405020304" pitchFamily="18" charset="0"/>
              </a:rPr>
              <a:t> </a:t>
            </a:r>
            <a:r>
              <a:rPr lang="ru-RU" sz="1800" dirty="0" err="1">
                <a:effectLst/>
                <a:latin typeface="Georgia" panose="02040502050405020303" pitchFamily="18" charset="0"/>
                <a:ea typeface="Times New Roman" panose="02020603050405020304" pitchFamily="18" charset="0"/>
              </a:rPr>
              <a:t>друкованих</a:t>
            </a:r>
            <a:r>
              <a:rPr lang="ru-RU" sz="1800" dirty="0">
                <a:effectLst/>
                <a:latin typeface="Georgia" panose="02040502050405020303" pitchFamily="18" charset="0"/>
                <a:ea typeface="Times New Roman" panose="02020603050405020304" pitchFamily="18" charset="0"/>
              </a:rPr>
              <a:t> </a:t>
            </a:r>
            <a:r>
              <a:rPr lang="ru-RU" sz="1800" dirty="0" err="1">
                <a:effectLst/>
                <a:latin typeface="Georgia" panose="02040502050405020303" pitchFamily="18" charset="0"/>
                <a:ea typeface="Times New Roman" panose="02020603050405020304" pitchFamily="18" charset="0"/>
              </a:rPr>
              <a:t>видань</a:t>
            </a:r>
            <a:r>
              <a:rPr lang="ru-RU" sz="1800" dirty="0">
                <a:effectLst/>
                <a:latin typeface="Georgia" panose="02040502050405020303" pitchFamily="18" charset="0"/>
                <a:ea typeface="Times New Roman" panose="02020603050405020304" pitchFamily="18" charset="0"/>
              </a:rPr>
              <a:t>, карикатур, </a:t>
            </a:r>
            <a:r>
              <a:rPr lang="ru-RU" sz="1800" dirty="0" err="1">
                <a:effectLst/>
                <a:latin typeface="Georgia" panose="02040502050405020303" pitchFamily="18" charset="0"/>
                <a:ea typeface="Times New Roman" panose="02020603050405020304" pitchFamily="18" charset="0"/>
              </a:rPr>
              <a:t>ілюстрацій</a:t>
            </a:r>
            <a:endParaRPr lang="uk-UA" sz="1200" dirty="0">
              <a:latin typeface="Georgia" panose="02040502050405020303" pitchFamily="18" charset="0"/>
              <a:ea typeface="Times New Roman" panose="02020603050405020304" pitchFamily="18" charset="0"/>
            </a:endParaRPr>
          </a:p>
          <a:p>
            <a:pPr algn="just">
              <a:spcBef>
                <a:spcPts val="480"/>
              </a:spcBef>
              <a:spcAft>
                <a:spcPts val="600"/>
              </a:spcAft>
            </a:pPr>
            <a:r>
              <a:rPr lang="uk-UA" sz="1800" dirty="0">
                <a:effectLst/>
                <a:latin typeface="Georgia" panose="02040502050405020303" pitchFamily="18" charset="0"/>
                <a:ea typeface="Calibri" panose="020F0502020204030204" pitchFamily="34" charset="0"/>
              </a:rPr>
              <a:t>5. </a:t>
            </a:r>
            <a:r>
              <a:rPr lang="uk-UA" sz="1800" dirty="0">
                <a:solidFill>
                  <a:srgbClr val="00B0F0"/>
                </a:solidFill>
                <a:effectLst/>
                <a:latin typeface="Georgia" panose="02040502050405020303" pitchFamily="18" charset="0"/>
                <a:ea typeface="Calibri" panose="020F0502020204030204" pitchFamily="34" charset="0"/>
              </a:rPr>
              <a:t>Плакат </a:t>
            </a:r>
            <a:r>
              <a:rPr lang="ru-RU" sz="1800" dirty="0">
                <a:effectLst/>
                <a:latin typeface="Georgia" panose="02040502050405020303" pitchFamily="18" charset="0"/>
                <a:ea typeface="Calibri" panose="020F0502020204030204" pitchFamily="34" charset="0"/>
              </a:rPr>
              <a:t>-  </a:t>
            </a:r>
            <a:r>
              <a:rPr lang="ru-RU" sz="1800" dirty="0" err="1">
                <a:effectLst/>
                <a:latin typeface="Georgia" panose="02040502050405020303" pitchFamily="18" charset="0"/>
                <a:ea typeface="Calibri" panose="020F0502020204030204" pitchFamily="34" charset="0"/>
              </a:rPr>
              <a:t>графічне</a:t>
            </a:r>
            <a:r>
              <a:rPr lang="ru-RU" sz="1800" dirty="0">
                <a:effectLst/>
                <a:latin typeface="Georgia" panose="02040502050405020303" pitchFamily="18" charset="0"/>
                <a:ea typeface="Calibri" panose="020F0502020204030204" pitchFamily="34" charset="0"/>
              </a:rPr>
              <a:t> </a:t>
            </a:r>
            <a:r>
              <a:rPr lang="ru-RU" sz="1800" dirty="0" err="1">
                <a:effectLst/>
                <a:latin typeface="Georgia" panose="02040502050405020303" pitchFamily="18" charset="0"/>
                <a:ea typeface="Calibri" panose="020F0502020204030204" pitchFamily="34" charset="0"/>
              </a:rPr>
              <a:t>зображення</a:t>
            </a:r>
            <a:r>
              <a:rPr lang="ru-RU" sz="1800" dirty="0">
                <a:effectLst/>
                <a:latin typeface="Georgia" panose="02040502050405020303" pitchFamily="18" charset="0"/>
                <a:ea typeface="Calibri" panose="020F0502020204030204" pitchFamily="34" charset="0"/>
              </a:rPr>
              <a:t> рекламного, </a:t>
            </a:r>
            <a:r>
              <a:rPr lang="ru-RU" sz="1800" dirty="0" err="1">
                <a:effectLst/>
                <a:latin typeface="Georgia" panose="02040502050405020303" pitchFamily="18" charset="0"/>
                <a:ea typeface="Calibri" panose="020F0502020204030204" pitchFamily="34" charset="0"/>
              </a:rPr>
              <a:t>агітаційного</a:t>
            </a:r>
            <a:r>
              <a:rPr lang="ru-RU" sz="1800" dirty="0">
                <a:effectLst/>
                <a:latin typeface="Georgia" panose="02040502050405020303" pitchFamily="18" charset="0"/>
                <a:ea typeface="Calibri" panose="020F0502020204030204" pitchFamily="34" charset="0"/>
              </a:rPr>
              <a:t> характеру</a:t>
            </a:r>
            <a:r>
              <a:rPr lang="uk-UA" sz="1800" dirty="0">
                <a:effectLst/>
                <a:latin typeface="Georgia" panose="02040502050405020303" pitchFamily="18" charset="0"/>
                <a:ea typeface="Calibri" panose="020F0502020204030204" pitchFamily="34" charset="0"/>
              </a:rPr>
              <a:t> </a:t>
            </a:r>
          </a:p>
          <a:p>
            <a:pPr algn="just"/>
            <a:r>
              <a:rPr lang="uk-UA" dirty="0">
                <a:latin typeface="Georgia" panose="02040502050405020303" pitchFamily="18" charset="0"/>
              </a:rPr>
              <a:t>6. </a:t>
            </a:r>
            <a:r>
              <a:rPr lang="uk-UA" dirty="0">
                <a:solidFill>
                  <a:srgbClr val="00B0F0"/>
                </a:solidFill>
                <a:latin typeface="Georgia" panose="02040502050405020303" pitchFamily="18" charset="0"/>
              </a:rPr>
              <a:t>Комп'ютерна</a:t>
            </a:r>
            <a:r>
              <a:rPr lang="uk-UA" dirty="0">
                <a:latin typeface="Georgia" panose="02040502050405020303" pitchFamily="18" charset="0"/>
              </a:rPr>
              <a:t>  - </a:t>
            </a:r>
            <a:r>
              <a:rPr lang="ru-RU" dirty="0" err="1">
                <a:latin typeface="Georgia" panose="02040502050405020303" pitchFamily="18" charset="0"/>
              </a:rPr>
              <a:t>новий</a:t>
            </a:r>
            <a:r>
              <a:rPr lang="ru-RU" dirty="0">
                <a:latin typeface="Georgia" panose="02040502050405020303" pitchFamily="18" charset="0"/>
              </a:rPr>
              <a:t> вид </a:t>
            </a:r>
            <a:r>
              <a:rPr lang="ru-RU" dirty="0" err="1">
                <a:latin typeface="Georgia" panose="02040502050405020303" pitchFamily="18" charset="0"/>
              </a:rPr>
              <a:t>графічного</a:t>
            </a:r>
            <a:r>
              <a:rPr lang="ru-RU" dirty="0">
                <a:latin typeface="Georgia" panose="02040502050405020303" pitchFamily="18" charset="0"/>
              </a:rPr>
              <a:t> </a:t>
            </a:r>
            <a:r>
              <a:rPr lang="ru-RU" dirty="0" err="1">
                <a:latin typeface="Georgia" panose="02040502050405020303" pitchFamily="18" charset="0"/>
              </a:rPr>
              <a:t>мистецтва</a:t>
            </a:r>
            <a:r>
              <a:rPr lang="ru-RU" dirty="0">
                <a:latin typeface="Georgia" panose="02040502050405020303" pitchFamily="18" charset="0"/>
              </a:rPr>
              <a:t> </a:t>
            </a:r>
            <a:r>
              <a:rPr lang="ru-RU" dirty="0" err="1">
                <a:latin typeface="Georgia" panose="02040502050405020303" pitchFamily="18" charset="0"/>
              </a:rPr>
              <a:t>створення</a:t>
            </a:r>
            <a:r>
              <a:rPr lang="ru-RU" dirty="0">
                <a:latin typeface="Georgia" panose="02040502050405020303" pitchFamily="18" charset="0"/>
              </a:rPr>
              <a:t> </a:t>
            </a:r>
            <a:r>
              <a:rPr lang="ru-RU" dirty="0" err="1">
                <a:latin typeface="Georgia" panose="02040502050405020303" pitchFamily="18" charset="0"/>
              </a:rPr>
              <a:t>рисунків</a:t>
            </a:r>
            <a:r>
              <a:rPr lang="ru-RU" dirty="0">
                <a:latin typeface="Georgia" panose="02040502050405020303" pitchFamily="18" charset="0"/>
              </a:rPr>
              <a:t> за </a:t>
            </a:r>
            <a:r>
              <a:rPr lang="ru-RU" dirty="0" err="1">
                <a:latin typeface="Georgia" panose="02040502050405020303" pitchFamily="18" charset="0"/>
              </a:rPr>
              <a:t>допомогою</a:t>
            </a:r>
            <a:r>
              <a:rPr lang="ru-RU" dirty="0">
                <a:latin typeface="Georgia" panose="02040502050405020303" pitchFamily="18" charset="0"/>
              </a:rPr>
              <a:t> </a:t>
            </a:r>
            <a:r>
              <a:rPr lang="ru-RU" dirty="0" err="1">
                <a:latin typeface="Georgia" panose="02040502050405020303" pitchFamily="18" charset="0"/>
              </a:rPr>
              <a:t>графічних</a:t>
            </a:r>
            <a:r>
              <a:rPr lang="ru-RU" dirty="0">
                <a:latin typeface="Georgia" panose="02040502050405020303" pitchFamily="18" charset="0"/>
              </a:rPr>
              <a:t> </a:t>
            </a:r>
            <a:r>
              <a:rPr lang="ru-RU" dirty="0" err="1">
                <a:latin typeface="Georgia" panose="02040502050405020303" pitchFamily="18" charset="0"/>
              </a:rPr>
              <a:t>редакторів</a:t>
            </a:r>
            <a:endParaRPr lang="uk-UA" dirty="0">
              <a:latin typeface="Georgia" panose="02040502050405020303" pitchFamily="18" charset="0"/>
            </a:endParaRPr>
          </a:p>
        </p:txBody>
      </p:sp>
    </p:spTree>
    <p:extLst>
      <p:ext uri="{BB962C8B-B14F-4D97-AF65-F5344CB8AC3E}">
        <p14:creationId xmlns:p14="http://schemas.microsoft.com/office/powerpoint/2010/main" val="2921899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406">
        <p15:prstTrans prst="pageCurlDouble"/>
      </p:transition>
    </mc:Choice>
    <mc:Fallback xmlns="">
      <p:transition spd="slow" advTm="6406">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366C5C-74C8-4ECD-982B-BEB117727088}"/>
              </a:ext>
            </a:extLst>
          </p:cNvPr>
          <p:cNvSpPr txBox="1"/>
          <p:nvPr/>
        </p:nvSpPr>
        <p:spPr>
          <a:xfrm>
            <a:off x="4283968" y="1995686"/>
            <a:ext cx="3960440" cy="1754326"/>
          </a:xfrm>
          <a:prstGeom prst="rect">
            <a:avLst/>
          </a:prstGeom>
          <a:noFill/>
        </p:spPr>
        <p:txBody>
          <a:bodyPr wrap="square">
            <a:spAutoFit/>
          </a:bodyPr>
          <a:lstStyle/>
          <a:p>
            <a:pPr algn="just">
              <a:spcBef>
                <a:spcPts val="480"/>
              </a:spcBef>
              <a:spcAft>
                <a:spcPts val="600"/>
              </a:spcAft>
            </a:pPr>
            <a:r>
              <a:rPr lang="uk-UA" sz="1800" b="1" dirty="0">
                <a:solidFill>
                  <a:srgbClr val="86BD4F"/>
                </a:solidFill>
                <a:effectLst/>
                <a:latin typeface="Georgia" panose="02040502050405020303" pitchFamily="18" charset="0"/>
                <a:ea typeface="Times New Roman" panose="02020603050405020304" pitchFamily="18" charset="0"/>
              </a:rPr>
              <a:t>ПЛАКАТ</a:t>
            </a:r>
            <a:r>
              <a:rPr lang="uk-UA" sz="1800" dirty="0">
                <a:effectLst/>
                <a:latin typeface="Georgia" panose="02040502050405020303" pitchFamily="18" charset="0"/>
                <a:ea typeface="Times New Roman" panose="02020603050405020304" pitchFamily="18" charset="0"/>
              </a:rPr>
              <a:t> – це художній засіб інформації агітаційного характеру. Його метою є привернення уваги людей до певної події, заклик до населення прийняти участь в якійсь справі.</a:t>
            </a:r>
            <a:endParaRPr lang="uk-UA" sz="1200" dirty="0">
              <a:effectLst/>
              <a:latin typeface="Georgia" panose="02040502050405020303" pitchFamily="18" charset="0"/>
              <a:ea typeface="Times New Roman" panose="02020603050405020304" pitchFamily="18" charset="0"/>
            </a:endParaRPr>
          </a:p>
        </p:txBody>
      </p:sp>
      <p:pic>
        <p:nvPicPr>
          <p:cNvPr id="4098" name="Picture 2">
            <a:extLst>
              <a:ext uri="{FF2B5EF4-FFF2-40B4-BE49-F238E27FC236}">
                <a16:creationId xmlns:a16="http://schemas.microsoft.com/office/drawing/2014/main" id="{A4CB2073-AA42-4220-952A-B20A71C5C7FE}"/>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043608" y="267494"/>
            <a:ext cx="3096344" cy="4380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8883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406">
        <p15:prstTrans prst="pageCurlDouble"/>
      </p:transition>
    </mc:Choice>
    <mc:Fallback xmlns="">
      <p:transition spd="slow" advTm="6406">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5F2073-CBB1-4BD7-B6F2-E8743512C30F}"/>
              </a:ext>
            </a:extLst>
          </p:cNvPr>
          <p:cNvSpPr txBox="1"/>
          <p:nvPr/>
        </p:nvSpPr>
        <p:spPr>
          <a:xfrm>
            <a:off x="4716016" y="345121"/>
            <a:ext cx="4248472" cy="1477328"/>
          </a:xfrm>
          <a:prstGeom prst="rect">
            <a:avLst/>
          </a:prstGeom>
          <a:noFill/>
        </p:spPr>
        <p:txBody>
          <a:bodyPr wrap="square">
            <a:spAutoFit/>
          </a:bodyPr>
          <a:lstStyle/>
          <a:p>
            <a:pPr algn="just"/>
            <a:r>
              <a:rPr lang="uk-UA" sz="1800" dirty="0">
                <a:effectLst/>
                <a:latin typeface="Georgia" panose="02040502050405020303" pitchFamily="18" charset="0"/>
                <a:ea typeface="Calibri" panose="020F0502020204030204" pitchFamily="34" charset="0"/>
              </a:rPr>
              <a:t>Плакат має бути помітним, яскравим, лаконічним, виразним та інформативним. Його вплив на глядача має бути миттєвий та зрозумілий.</a:t>
            </a:r>
            <a:endParaRPr lang="uk-UA" dirty="0">
              <a:latin typeface="Georgia" panose="02040502050405020303" pitchFamily="18" charset="0"/>
            </a:endParaRPr>
          </a:p>
        </p:txBody>
      </p:sp>
      <p:pic>
        <p:nvPicPr>
          <p:cNvPr id="5" name="Рисунок 4">
            <a:extLst>
              <a:ext uri="{FF2B5EF4-FFF2-40B4-BE49-F238E27FC236}">
                <a16:creationId xmlns:a16="http://schemas.microsoft.com/office/drawing/2014/main" id="{793337AF-3397-4BBC-B8D6-3C12A6AE67E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62083" y="338311"/>
            <a:ext cx="1923850" cy="2665487"/>
          </a:xfrm>
          <a:prstGeom prst="rect">
            <a:avLst/>
          </a:prstGeom>
        </p:spPr>
      </p:pic>
      <p:pic>
        <p:nvPicPr>
          <p:cNvPr id="7" name="Рисунок 6">
            <a:extLst>
              <a:ext uri="{FF2B5EF4-FFF2-40B4-BE49-F238E27FC236}">
                <a16:creationId xmlns:a16="http://schemas.microsoft.com/office/drawing/2014/main" id="{EF1932B8-AF51-426A-B04D-BF1A04AD418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652119" y="1202407"/>
            <a:ext cx="1897711" cy="2665487"/>
          </a:xfrm>
          <a:prstGeom prst="rect">
            <a:avLst/>
          </a:prstGeom>
        </p:spPr>
      </p:pic>
      <p:pic>
        <p:nvPicPr>
          <p:cNvPr id="9" name="Рисунок 8">
            <a:extLst>
              <a:ext uri="{FF2B5EF4-FFF2-40B4-BE49-F238E27FC236}">
                <a16:creationId xmlns:a16="http://schemas.microsoft.com/office/drawing/2014/main" id="{15E603F1-A16E-4276-BC58-E595CAB9671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716016" y="2141081"/>
            <a:ext cx="1897711" cy="2662917"/>
          </a:xfrm>
          <a:prstGeom prst="rect">
            <a:avLst/>
          </a:prstGeom>
        </p:spPr>
      </p:pic>
    </p:spTree>
    <p:extLst>
      <p:ext uri="{BB962C8B-B14F-4D97-AF65-F5344CB8AC3E}">
        <p14:creationId xmlns:p14="http://schemas.microsoft.com/office/powerpoint/2010/main" val="13754968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406">
        <p15:prstTrans prst="pageCurlDouble"/>
      </p:transition>
    </mc:Choice>
    <mc:Fallback xmlns="">
      <p:transition spd="slow" advTm="6406">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F3F7DD-D708-43CD-96C0-A4DB9FED3077}"/>
              </a:ext>
            </a:extLst>
          </p:cNvPr>
          <p:cNvSpPr txBox="1"/>
          <p:nvPr/>
        </p:nvSpPr>
        <p:spPr>
          <a:xfrm>
            <a:off x="179514" y="863590"/>
            <a:ext cx="2912856" cy="3416320"/>
          </a:xfrm>
          <a:prstGeom prst="rect">
            <a:avLst/>
          </a:prstGeom>
          <a:noFill/>
        </p:spPr>
        <p:txBody>
          <a:bodyPr wrap="square">
            <a:spAutoFit/>
          </a:bodyPr>
          <a:lstStyle/>
          <a:p>
            <a:pPr algn="just"/>
            <a:r>
              <a:rPr lang="uk-UA" sz="1800" dirty="0">
                <a:effectLst/>
                <a:latin typeface="Georgia" panose="02040502050405020303" pitchFamily="18" charset="0"/>
                <a:ea typeface="Calibri" panose="020F0502020204030204" pitchFamily="34" charset="0"/>
              </a:rPr>
              <a:t>Композиція плакату повинна виразно сприйматися на відстані, гармонійно поєднувати зображення з текстом. У наш час плакат став чи не найпоширенішим видом графіки. Плакати можна побачити в школі, на вулиці, на підприємстві, на стадіоні, в кінотеатрі.</a:t>
            </a:r>
            <a:endParaRPr lang="uk-UA" dirty="0">
              <a:latin typeface="Georgia" panose="02040502050405020303" pitchFamily="18" charset="0"/>
            </a:endParaRPr>
          </a:p>
        </p:txBody>
      </p:sp>
      <p:pic>
        <p:nvPicPr>
          <p:cNvPr id="5122" name="Picture 2" descr="Мистецтво на варті життя">
            <a:extLst>
              <a:ext uri="{FF2B5EF4-FFF2-40B4-BE49-F238E27FC236}">
                <a16:creationId xmlns:a16="http://schemas.microsoft.com/office/drawing/2014/main" id="{093B54EF-D50D-4889-9CDC-4BF3826C9066}"/>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940152" y="682690"/>
            <a:ext cx="2664296" cy="373001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Екологічні плакати">
            <a:extLst>
              <a:ext uri="{FF2B5EF4-FFF2-40B4-BE49-F238E27FC236}">
                <a16:creationId xmlns:a16="http://schemas.microsoft.com/office/drawing/2014/main" id="{2C850C06-2591-4C32-8BBF-1097A82EAF83}"/>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203849" y="682690"/>
            <a:ext cx="2624824" cy="3730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5583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406">
        <p15:prstTrans prst="pageCurlDouble"/>
      </p:transition>
    </mc:Choice>
    <mc:Fallback xmlns="">
      <p:transition spd="slow" advTm="6406">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48D837-E0C4-45B3-9991-BFE14F122B48}"/>
              </a:ext>
            </a:extLst>
          </p:cNvPr>
          <p:cNvSpPr txBox="1"/>
          <p:nvPr/>
        </p:nvSpPr>
        <p:spPr>
          <a:xfrm>
            <a:off x="251520" y="78581"/>
            <a:ext cx="8640960" cy="5088573"/>
          </a:xfrm>
          <a:prstGeom prst="rect">
            <a:avLst/>
          </a:prstGeom>
          <a:noFill/>
        </p:spPr>
        <p:txBody>
          <a:bodyPr wrap="square">
            <a:spAutoFit/>
          </a:bodyPr>
          <a:lstStyle/>
          <a:p>
            <a:pPr algn="just">
              <a:spcBef>
                <a:spcPts val="480"/>
              </a:spcBef>
              <a:spcAft>
                <a:spcPts val="600"/>
              </a:spcAft>
            </a:pPr>
            <a:r>
              <a:rPr lang="uk-UA" sz="1600" dirty="0">
                <a:effectLst/>
                <a:latin typeface="Georgia" panose="02040502050405020303" pitchFamily="18" charset="0"/>
                <a:ea typeface="Times New Roman" panose="02020603050405020304" pitchFamily="18" charset="0"/>
                <a:cs typeface="Calibri" panose="020F0502020204030204" pitchFamily="34" charset="0"/>
              </a:rPr>
              <a:t>ВИДИ ПЛАКАТУ:</a:t>
            </a:r>
          </a:p>
          <a:p>
            <a:pPr algn="just">
              <a:spcBef>
                <a:spcPts val="480"/>
              </a:spcBef>
              <a:spcAft>
                <a:spcPts val="600"/>
              </a:spcAft>
            </a:pPr>
            <a:r>
              <a:rPr lang="uk-UA" sz="1600" dirty="0">
                <a:latin typeface="Georgia" panose="02040502050405020303" pitchFamily="18" charset="0"/>
                <a:ea typeface="Times New Roman" panose="02020603050405020304" pitchFamily="18" charset="0"/>
                <a:cs typeface="Calibri" panose="020F0502020204030204" pitchFamily="34" charset="0"/>
              </a:rPr>
              <a:t>● </a:t>
            </a:r>
            <a:r>
              <a:rPr lang="uk-UA" sz="1600" dirty="0">
                <a:solidFill>
                  <a:srgbClr val="00B0F0"/>
                </a:solidFill>
                <a:latin typeface="Georgia" panose="02040502050405020303" pitchFamily="18" charset="0"/>
                <a:ea typeface="Times New Roman" panose="02020603050405020304" pitchFamily="18" charset="0"/>
                <a:cs typeface="Calibri" panose="020F0502020204030204" pitchFamily="34" charset="0"/>
              </a:rPr>
              <a:t>природоохоронний</a:t>
            </a:r>
            <a:r>
              <a:rPr lang="uk-UA" sz="1600" dirty="0">
                <a:latin typeface="Georgia" panose="02040502050405020303" pitchFamily="18" charset="0"/>
                <a:ea typeface="Times New Roman" panose="02020603050405020304" pitchFamily="18" charset="0"/>
                <a:cs typeface="Calibri" panose="020F0502020204030204" pitchFamily="34" charset="0"/>
              </a:rPr>
              <a:t> </a:t>
            </a:r>
            <a:r>
              <a:rPr lang="uk-UA" sz="1600" dirty="0">
                <a:solidFill>
                  <a:srgbClr val="00B0F0"/>
                </a:solidFill>
                <a:latin typeface="Georgia" panose="02040502050405020303" pitchFamily="18" charset="0"/>
                <a:ea typeface="Times New Roman" panose="02020603050405020304" pitchFamily="18" charset="0"/>
                <a:cs typeface="Calibri" panose="020F0502020204030204" pitchFamily="34" charset="0"/>
              </a:rPr>
              <a:t>(екологічний)  </a:t>
            </a:r>
            <a:r>
              <a:rPr lang="ru-RU" sz="1600" dirty="0">
                <a:latin typeface="Georgia" panose="02040502050405020303" pitchFamily="18" charset="0"/>
                <a:ea typeface="Times New Roman" panose="02020603050405020304" pitchFamily="18" charset="0"/>
                <a:cs typeface="Calibri" panose="020F0502020204030204" pitchFamily="34" charset="0"/>
              </a:rPr>
              <a:t>темою </a:t>
            </a:r>
            <a:r>
              <a:rPr lang="ru-RU" sz="1600" dirty="0" err="1">
                <a:latin typeface="Georgia" panose="02040502050405020303" pitchFamily="18" charset="0"/>
                <a:ea typeface="Times New Roman" panose="02020603050405020304" pitchFamily="18" charset="0"/>
                <a:cs typeface="Calibri" panose="020F0502020204030204" pitchFamily="34" charset="0"/>
              </a:rPr>
              <a:t>може</a:t>
            </a:r>
            <a:r>
              <a:rPr lang="ru-RU" sz="1600" dirty="0">
                <a:latin typeface="Georgia" panose="02040502050405020303" pitchFamily="18" charset="0"/>
                <a:ea typeface="Times New Roman" panose="02020603050405020304" pitchFamily="18" charset="0"/>
                <a:cs typeface="Calibri" panose="020F0502020204030204" pitchFamily="34" charset="0"/>
              </a:rPr>
              <a:t> бути </a:t>
            </a:r>
            <a:r>
              <a:rPr lang="ru-RU" sz="1600" dirty="0" err="1">
                <a:latin typeface="Georgia" panose="02040502050405020303" pitchFamily="18" charset="0"/>
                <a:ea typeface="Times New Roman" panose="02020603050405020304" pitchFamily="18" charset="0"/>
                <a:cs typeface="Calibri" panose="020F0502020204030204" pitchFamily="34" charset="0"/>
              </a:rPr>
              <a:t>захист</a:t>
            </a:r>
            <a:r>
              <a:rPr lang="ru-RU" sz="1600" dirty="0">
                <a:latin typeface="Georgia" panose="02040502050405020303" pitchFamily="18" charset="0"/>
                <a:ea typeface="Times New Roman" panose="02020603050405020304" pitchFamily="18" charset="0"/>
                <a:cs typeface="Calibri" panose="020F0502020204030204" pitchFamily="34" charset="0"/>
              </a:rPr>
              <a:t> </a:t>
            </a:r>
            <a:r>
              <a:rPr lang="ru-RU" sz="1600" dirty="0" err="1">
                <a:latin typeface="Georgia" panose="02040502050405020303" pitchFamily="18" charset="0"/>
                <a:ea typeface="Times New Roman" panose="02020603050405020304" pitchFamily="18" charset="0"/>
                <a:cs typeface="Calibri" panose="020F0502020204030204" pitchFamily="34" charset="0"/>
              </a:rPr>
              <a:t>тварин</a:t>
            </a:r>
            <a:r>
              <a:rPr lang="ru-RU" sz="1600" dirty="0">
                <a:latin typeface="Georgia" panose="02040502050405020303" pitchFamily="18" charset="0"/>
                <a:ea typeface="Times New Roman" panose="02020603050405020304" pitchFamily="18" charset="0"/>
                <a:cs typeface="Calibri" panose="020F0502020204030204" pitchFamily="34" charset="0"/>
              </a:rPr>
              <a:t> </a:t>
            </a:r>
            <a:r>
              <a:rPr lang="ru-RU" sz="1600" dirty="0" err="1">
                <a:latin typeface="Georgia" panose="02040502050405020303" pitchFamily="18" charset="0"/>
                <a:ea typeface="Times New Roman" panose="02020603050405020304" pitchFamily="18" charset="0"/>
                <a:cs typeface="Calibri" panose="020F0502020204030204" pitchFamily="34" charset="0"/>
              </a:rPr>
              <a:t>або</a:t>
            </a:r>
            <a:r>
              <a:rPr lang="ru-RU" sz="1600" dirty="0">
                <a:latin typeface="Georgia" panose="02040502050405020303" pitchFamily="18" charset="0"/>
                <a:ea typeface="Times New Roman" panose="02020603050405020304" pitchFamily="18" charset="0"/>
                <a:cs typeface="Calibri" panose="020F0502020204030204" pitchFamily="34" charset="0"/>
              </a:rPr>
              <a:t> </a:t>
            </a:r>
            <a:r>
              <a:rPr lang="ru-RU" sz="1600" dirty="0" err="1">
                <a:latin typeface="Georgia" panose="02040502050405020303" pitchFamily="18" charset="0"/>
                <a:ea typeface="Times New Roman" panose="02020603050405020304" pitchFamily="18" charset="0"/>
                <a:cs typeface="Calibri" panose="020F0502020204030204" pitchFamily="34" charset="0"/>
              </a:rPr>
              <a:t>лісів</a:t>
            </a:r>
            <a:r>
              <a:rPr lang="ru-RU" sz="1600" dirty="0">
                <a:latin typeface="Georgia" panose="02040502050405020303" pitchFamily="18" charset="0"/>
                <a:ea typeface="Times New Roman" panose="02020603050405020304" pitchFamily="18" charset="0"/>
                <a:cs typeface="Calibri" panose="020F0502020204030204" pitchFamily="34" charset="0"/>
              </a:rPr>
              <a:t>, </a:t>
            </a:r>
            <a:r>
              <a:rPr lang="ru-RU" sz="1600" dirty="0" err="1">
                <a:latin typeface="Georgia" panose="02040502050405020303" pitchFamily="18" charset="0"/>
                <a:ea typeface="Times New Roman" panose="02020603050405020304" pitchFamily="18" charset="0"/>
                <a:cs typeface="Calibri" panose="020F0502020204030204" pitchFamily="34" charset="0"/>
              </a:rPr>
              <a:t>заклик</a:t>
            </a:r>
            <a:r>
              <a:rPr lang="ru-RU" sz="1600" dirty="0">
                <a:latin typeface="Georgia" panose="02040502050405020303" pitchFamily="18" charset="0"/>
                <a:ea typeface="Times New Roman" panose="02020603050405020304" pitchFamily="18" charset="0"/>
                <a:cs typeface="Calibri" panose="020F0502020204030204" pitchFamily="34" charset="0"/>
              </a:rPr>
              <a:t> до </a:t>
            </a:r>
            <a:r>
              <a:rPr lang="ru-RU" sz="1600" dirty="0" err="1">
                <a:latin typeface="Georgia" panose="02040502050405020303" pitchFamily="18" charset="0"/>
                <a:ea typeface="Times New Roman" panose="02020603050405020304" pitchFamily="18" charset="0"/>
                <a:cs typeface="Calibri" panose="020F0502020204030204" pitchFamily="34" charset="0"/>
              </a:rPr>
              <a:t>боротьби</a:t>
            </a:r>
            <a:r>
              <a:rPr lang="ru-RU" sz="1600" dirty="0">
                <a:latin typeface="Georgia" panose="02040502050405020303" pitchFamily="18" charset="0"/>
                <a:ea typeface="Times New Roman" panose="02020603050405020304" pitchFamily="18" charset="0"/>
                <a:cs typeface="Calibri" panose="020F0502020204030204" pitchFamily="34" charset="0"/>
              </a:rPr>
              <a:t> за </a:t>
            </a:r>
            <a:r>
              <a:rPr lang="ru-RU" sz="1600" dirty="0" err="1">
                <a:latin typeface="Georgia" panose="02040502050405020303" pitchFamily="18" charset="0"/>
                <a:ea typeface="Times New Roman" panose="02020603050405020304" pitchFamily="18" charset="0"/>
                <a:cs typeface="Calibri" panose="020F0502020204030204" pitchFamily="34" charset="0"/>
              </a:rPr>
              <a:t>чисте</a:t>
            </a:r>
            <a:r>
              <a:rPr lang="ru-RU" sz="1600" dirty="0">
                <a:latin typeface="Georgia" panose="02040502050405020303" pitchFamily="18" charset="0"/>
                <a:ea typeface="Times New Roman" panose="02020603050405020304" pitchFamily="18" charset="0"/>
                <a:cs typeface="Calibri" panose="020F0502020204030204" pitchFamily="34" charset="0"/>
              </a:rPr>
              <a:t> </a:t>
            </a:r>
            <a:r>
              <a:rPr lang="ru-RU" sz="1600" dirty="0" err="1">
                <a:latin typeface="Georgia" panose="02040502050405020303" pitchFamily="18" charset="0"/>
                <a:ea typeface="Times New Roman" panose="02020603050405020304" pitchFamily="18" charset="0"/>
                <a:cs typeface="Calibri" panose="020F0502020204030204" pitchFamily="34" charset="0"/>
              </a:rPr>
              <a:t>повітря</a:t>
            </a:r>
            <a:r>
              <a:rPr lang="ru-RU" sz="1600" dirty="0">
                <a:latin typeface="Georgia" panose="02040502050405020303" pitchFamily="18" charset="0"/>
                <a:ea typeface="Times New Roman" panose="02020603050405020304" pitchFamily="18" charset="0"/>
                <a:cs typeface="Calibri" panose="020F0502020204030204" pitchFamily="34" charset="0"/>
              </a:rPr>
              <a:t> </a:t>
            </a:r>
            <a:r>
              <a:rPr lang="ru-RU" sz="1600" dirty="0" err="1">
                <a:latin typeface="Georgia" panose="02040502050405020303" pitchFamily="18" charset="0"/>
                <a:ea typeface="Times New Roman" panose="02020603050405020304" pitchFamily="18" charset="0"/>
                <a:cs typeface="Calibri" panose="020F0502020204030204" pitchFamily="34" charset="0"/>
              </a:rPr>
              <a:t>чи</a:t>
            </a:r>
            <a:r>
              <a:rPr lang="ru-RU" sz="1600" dirty="0">
                <a:latin typeface="Georgia" panose="02040502050405020303" pitchFamily="18" charset="0"/>
                <a:ea typeface="Times New Roman" panose="02020603050405020304" pitchFamily="18" charset="0"/>
                <a:cs typeface="Calibri" panose="020F0502020204030204" pitchFamily="34" charset="0"/>
              </a:rPr>
              <a:t> воду, </a:t>
            </a:r>
            <a:r>
              <a:rPr lang="ru-RU" sz="1600" dirty="0" err="1">
                <a:latin typeface="Georgia" panose="02040502050405020303" pitchFamily="18" charset="0"/>
                <a:ea typeface="Times New Roman" panose="02020603050405020304" pitchFamily="18" charset="0"/>
                <a:cs typeface="Calibri" panose="020F0502020204030204" pitchFamily="34" charset="0"/>
              </a:rPr>
              <a:t>проти</a:t>
            </a:r>
            <a:r>
              <a:rPr lang="ru-RU" sz="1600" dirty="0">
                <a:latin typeface="Georgia" panose="02040502050405020303" pitchFamily="18" charset="0"/>
                <a:ea typeface="Times New Roman" panose="02020603050405020304" pitchFamily="18" charset="0"/>
                <a:cs typeface="Calibri" panose="020F0502020204030204" pitchFamily="34" charset="0"/>
              </a:rPr>
              <a:t> </a:t>
            </a:r>
            <a:r>
              <a:rPr lang="ru-RU" sz="1600" dirty="0" err="1">
                <a:latin typeface="Georgia" panose="02040502050405020303" pitchFamily="18" charset="0"/>
                <a:ea typeface="Times New Roman" panose="02020603050405020304" pitchFamily="18" charset="0"/>
                <a:cs typeface="Calibri" panose="020F0502020204030204" pitchFamily="34" charset="0"/>
              </a:rPr>
              <a:t>засмічування</a:t>
            </a:r>
            <a:r>
              <a:rPr lang="ru-RU" sz="1600" dirty="0">
                <a:latin typeface="Georgia" panose="02040502050405020303" pitchFamily="18" charset="0"/>
                <a:ea typeface="Times New Roman" panose="02020603050405020304" pitchFamily="18" charset="0"/>
                <a:cs typeface="Calibri" panose="020F0502020204030204" pitchFamily="34" charset="0"/>
              </a:rPr>
              <a:t> </a:t>
            </a:r>
            <a:r>
              <a:rPr lang="ru-RU" sz="1600" dirty="0" err="1">
                <a:latin typeface="Georgia" panose="02040502050405020303" pitchFamily="18" charset="0"/>
                <a:ea typeface="Times New Roman" panose="02020603050405020304" pitchFamily="18" charset="0"/>
                <a:cs typeface="Calibri" panose="020F0502020204030204" pitchFamily="34" charset="0"/>
              </a:rPr>
              <a:t>нашої</a:t>
            </a:r>
            <a:r>
              <a:rPr lang="ru-RU" sz="1600" dirty="0">
                <a:latin typeface="Georgia" panose="02040502050405020303" pitchFamily="18" charset="0"/>
                <a:ea typeface="Times New Roman" panose="02020603050405020304" pitchFamily="18" charset="0"/>
                <a:cs typeface="Calibri" panose="020F0502020204030204" pitchFamily="34" charset="0"/>
              </a:rPr>
              <a:t> </a:t>
            </a:r>
            <a:r>
              <a:rPr lang="ru-RU" sz="1600" dirty="0" err="1">
                <a:latin typeface="Georgia" panose="02040502050405020303" pitchFamily="18" charset="0"/>
                <a:ea typeface="Times New Roman" panose="02020603050405020304" pitchFamily="18" charset="0"/>
                <a:cs typeface="Calibri" panose="020F0502020204030204" pitchFamily="34" charset="0"/>
              </a:rPr>
              <a:t>планети</a:t>
            </a:r>
            <a:r>
              <a:rPr lang="ru-RU" sz="1600" dirty="0">
                <a:latin typeface="Georgia" panose="02040502050405020303" pitchFamily="18" charset="0"/>
                <a:ea typeface="Times New Roman" panose="02020603050405020304" pitchFamily="18" charset="0"/>
                <a:cs typeface="Calibri" panose="020F0502020204030204" pitchFamily="34" charset="0"/>
              </a:rPr>
              <a:t>. </a:t>
            </a:r>
            <a:endParaRPr lang="uk-UA" sz="1600" dirty="0">
              <a:latin typeface="Georgia" panose="02040502050405020303" pitchFamily="18" charset="0"/>
              <a:ea typeface="Times New Roman" panose="02020603050405020304" pitchFamily="18"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uk-UA" sz="1600" dirty="0">
                <a:effectLst/>
                <a:latin typeface="Georgia" panose="02040502050405020303" pitchFamily="18" charset="0"/>
                <a:ea typeface="Times New Roman" panose="02020603050405020304" pitchFamily="18" charset="0"/>
                <a:cs typeface="Calibri" panose="020F0502020204030204" pitchFamily="34" charset="0"/>
              </a:rPr>
              <a:t>● </a:t>
            </a:r>
            <a:r>
              <a:rPr lang="uk-UA" sz="1600" dirty="0">
                <a:solidFill>
                  <a:srgbClr val="00B0F0"/>
                </a:solidFill>
                <a:effectLst/>
                <a:latin typeface="Georgia" panose="02040502050405020303" pitchFamily="18" charset="0"/>
                <a:ea typeface="Times New Roman" panose="02020603050405020304" pitchFamily="18" charset="0"/>
                <a:cs typeface="Calibri" panose="020F0502020204030204" pitchFamily="34" charset="0"/>
              </a:rPr>
              <a:t>культурно-освітній</a:t>
            </a:r>
            <a:r>
              <a:rPr lang="uk-UA" sz="1600" dirty="0">
                <a:effectLst/>
                <a:latin typeface="Georgia" panose="02040502050405020303" pitchFamily="18" charset="0"/>
                <a:ea typeface="Times New Roman" panose="02020603050405020304" pitchFamily="18" charset="0"/>
                <a:cs typeface="Calibri" panose="020F0502020204030204" pitchFamily="34" charset="0"/>
              </a:rPr>
              <a:t>  </a:t>
            </a:r>
            <a:r>
              <a:rPr kumimoji="0" lang="uk-UA" altLang="uk-UA" sz="1600" b="0" i="0" u="none" strike="noStrike" cap="none" normalizeH="0" baseline="0" dirty="0">
                <a:ln>
                  <a:noFill/>
                </a:ln>
                <a:solidFill>
                  <a:schemeClr val="tx1"/>
                </a:solidFill>
                <a:effectLst/>
                <a:latin typeface="Georgia" panose="02040502050405020303" pitchFamily="18" charset="0"/>
                <a:ea typeface="Calibri" panose="020F0502020204030204" pitchFamily="34" charset="0"/>
                <a:cs typeface="Calibri" panose="020F0502020204030204" pitchFamily="34" charset="0"/>
              </a:rPr>
              <a:t>відображає питання, пов’язані з самовизначення нації, історичною спадщиною, етнонаціональними цінностями,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chemeClr val="tx1"/>
                </a:solidFill>
                <a:effectLst/>
                <a:latin typeface="Georgia" panose="02040502050405020303" pitchFamily="18" charset="0"/>
                <a:ea typeface="Calibri" panose="020F0502020204030204" pitchFamily="34" charset="0"/>
                <a:cs typeface="Calibri" panose="020F0502020204030204" pitchFamily="34" charset="0"/>
              </a:rPr>
              <a:t>історико - культурними пам’ятками та визначними постатями.</a:t>
            </a:r>
            <a:r>
              <a:rPr kumimoji="0" lang="uk-UA" altLang="uk-UA" sz="1600" b="0" i="0" u="none" strike="noStrike" cap="none" normalizeH="0" baseline="0" dirty="0">
                <a:ln>
                  <a:noFill/>
                </a:ln>
                <a:solidFill>
                  <a:schemeClr val="tx1"/>
                </a:solidFill>
                <a:effectLst/>
                <a:latin typeface="Georgia" panose="02040502050405020303" pitchFamily="18" charset="0"/>
                <a:cs typeface="Calibri" panose="020F0502020204030204" pitchFamily="34" charset="0"/>
              </a:rPr>
              <a:t> </a:t>
            </a:r>
            <a:endParaRPr lang="uk-UA" sz="1600" dirty="0">
              <a:effectLst/>
              <a:latin typeface="Georgia" panose="02040502050405020303" pitchFamily="18" charset="0"/>
              <a:ea typeface="Times New Roman" panose="02020603050405020304" pitchFamily="18"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uk-UA" sz="1600" dirty="0">
                <a:effectLst/>
                <a:latin typeface="Georgia" panose="02040502050405020303" pitchFamily="18" charset="0"/>
                <a:ea typeface="Times New Roman" panose="02020603050405020304" pitchFamily="18" charset="0"/>
                <a:cs typeface="Calibri" panose="020F0502020204030204" pitchFamily="34" charset="0"/>
              </a:rPr>
              <a:t>● </a:t>
            </a:r>
            <a:r>
              <a:rPr lang="uk-UA" sz="1600" dirty="0">
                <a:solidFill>
                  <a:srgbClr val="00B0F0"/>
                </a:solidFill>
                <a:effectLst/>
                <a:latin typeface="Georgia" panose="02040502050405020303" pitchFamily="18" charset="0"/>
                <a:ea typeface="Times New Roman" panose="02020603050405020304" pitchFamily="18" charset="0"/>
                <a:cs typeface="Calibri" panose="020F0502020204030204" pitchFamily="34" charset="0"/>
              </a:rPr>
              <a:t>навчальний  </a:t>
            </a:r>
            <a:r>
              <a:rPr kumimoji="0" lang="uk-UA" altLang="uk-UA" sz="1600" b="0" i="0" u="none" strike="noStrike" cap="none" normalizeH="0" baseline="0" dirty="0">
                <a:ln>
                  <a:noFill/>
                </a:ln>
                <a:solidFill>
                  <a:schemeClr val="tx1"/>
                </a:solidFill>
                <a:effectLst/>
                <a:latin typeface="Georgia" panose="02040502050405020303" pitchFamily="18" charset="0"/>
                <a:ea typeface="Calibri" panose="020F0502020204030204" pitchFamily="34" charset="0"/>
                <a:cs typeface="Calibri" panose="020F0502020204030204" pitchFamily="34" charset="0"/>
              </a:rPr>
              <a:t>інструктивний плакат пропагує наукові знання,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uk-UA" sz="1600" b="0" i="0" u="none" strike="noStrike" cap="none" normalizeH="0" baseline="0" dirty="0">
                <a:ln>
                  <a:noFill/>
                </a:ln>
                <a:solidFill>
                  <a:schemeClr val="tx1"/>
                </a:solidFill>
                <a:effectLst/>
                <a:latin typeface="Georgia" panose="02040502050405020303" pitchFamily="18" charset="0"/>
                <a:ea typeface="Calibri" panose="020F0502020204030204" pitchFamily="34" charset="0"/>
                <a:cs typeface="Calibri" panose="020F0502020204030204" pitchFamily="34" charset="0"/>
              </a:rPr>
              <a:t>методи праці, різні правила. На відміну від інших видів плаката, містить значну кількість тексту, серію малюнків і призначений для тривалого використання.</a:t>
            </a:r>
            <a:r>
              <a:rPr kumimoji="0" lang="uk-UA" altLang="uk-UA" sz="1600" b="0" i="0" u="none" strike="noStrike" cap="none" normalizeH="0" baseline="0" dirty="0">
                <a:ln>
                  <a:noFill/>
                </a:ln>
                <a:solidFill>
                  <a:schemeClr val="tx1"/>
                </a:solidFill>
                <a:effectLst/>
                <a:latin typeface="Georgia" panose="02040502050405020303" pitchFamily="18" charset="0"/>
                <a:cs typeface="Calibri" panose="020F0502020204030204" pitchFamily="34" charset="0"/>
              </a:rPr>
              <a:t> </a:t>
            </a:r>
            <a:endParaRPr lang="uk-UA" sz="1600" dirty="0">
              <a:solidFill>
                <a:srgbClr val="00B0F0"/>
              </a:solidFill>
              <a:effectLst/>
              <a:latin typeface="Georgia" panose="02040502050405020303" pitchFamily="18" charset="0"/>
              <a:ea typeface="Times New Roman" panose="02020603050405020304" pitchFamily="18" charset="0"/>
              <a:cs typeface="Calibri" panose="020F0502020204030204" pitchFamily="34" charset="0"/>
            </a:endParaRPr>
          </a:p>
          <a:p>
            <a:pPr algn="just">
              <a:spcBef>
                <a:spcPts val="480"/>
              </a:spcBef>
              <a:spcAft>
                <a:spcPts val="600"/>
              </a:spcAft>
            </a:pPr>
            <a:r>
              <a:rPr lang="uk-UA" sz="1600" dirty="0">
                <a:effectLst/>
                <a:latin typeface="Georgia" panose="02040502050405020303" pitchFamily="18" charset="0"/>
                <a:ea typeface="Times New Roman" panose="02020603050405020304" pitchFamily="18" charset="0"/>
                <a:cs typeface="Calibri" panose="020F0502020204030204" pitchFamily="34" charset="0"/>
              </a:rPr>
              <a:t>● </a:t>
            </a:r>
            <a:r>
              <a:rPr lang="uk-UA" sz="1600" dirty="0" err="1">
                <a:solidFill>
                  <a:srgbClr val="00B0F0"/>
                </a:solidFill>
                <a:effectLst/>
                <a:latin typeface="Georgia" panose="02040502050405020303" pitchFamily="18" charset="0"/>
                <a:ea typeface="Times New Roman" panose="02020603050405020304" pitchFamily="18" charset="0"/>
                <a:cs typeface="Calibri" panose="020F0502020204030204" pitchFamily="34" charset="0"/>
              </a:rPr>
              <a:t>кінорекламний</a:t>
            </a:r>
            <a:r>
              <a:rPr lang="uk-UA" sz="1600" dirty="0">
                <a:solidFill>
                  <a:srgbClr val="00B0F0"/>
                </a:solidFill>
                <a:effectLst/>
                <a:latin typeface="Georgia" panose="02040502050405020303" pitchFamily="18" charset="0"/>
                <a:ea typeface="Times New Roman" panose="02020603050405020304" pitchFamily="18" charset="0"/>
                <a:cs typeface="Calibri" panose="020F0502020204030204" pitchFamily="34" charset="0"/>
              </a:rPr>
              <a:t> (афіші) </a:t>
            </a:r>
            <a:r>
              <a:rPr lang="uk-UA" sz="1600" dirty="0">
                <a:effectLst/>
                <a:latin typeface="Georgia" panose="02040502050405020303" pitchFamily="18" charset="0"/>
                <a:ea typeface="Calibri" panose="020F0502020204030204" pitchFamily="34" charset="0"/>
                <a:cs typeface="Calibri" panose="020F0502020204030204" pitchFamily="34" charset="0"/>
              </a:rPr>
              <a:t>рекламують шоу, концерти, вистави, спортивні заходи, виставки.</a:t>
            </a:r>
            <a:endParaRPr lang="uk-UA" sz="1600" dirty="0">
              <a:effectLst/>
              <a:latin typeface="Georgia" panose="02040502050405020303" pitchFamily="18" charset="0"/>
              <a:ea typeface="Times New Roman" panose="02020603050405020304" pitchFamily="18" charset="0"/>
              <a:cs typeface="Calibri" panose="020F0502020204030204" pitchFamily="34" charset="0"/>
            </a:endParaRPr>
          </a:p>
          <a:p>
            <a:pPr algn="just">
              <a:spcBef>
                <a:spcPts val="480"/>
              </a:spcBef>
              <a:spcAft>
                <a:spcPts val="600"/>
              </a:spcAft>
            </a:pPr>
            <a:r>
              <a:rPr lang="uk-UA" sz="1600" dirty="0">
                <a:latin typeface="Georgia" panose="02040502050405020303" pitchFamily="18" charset="0"/>
                <a:ea typeface="Times New Roman" panose="02020603050405020304" pitchFamily="18" charset="0"/>
                <a:cs typeface="Calibri" panose="020F0502020204030204" pitchFamily="34" charset="0"/>
              </a:rPr>
              <a:t>● </a:t>
            </a:r>
            <a:r>
              <a:rPr lang="uk-UA" sz="1600" dirty="0">
                <a:solidFill>
                  <a:srgbClr val="00B0F0"/>
                </a:solidFill>
                <a:latin typeface="Georgia" panose="02040502050405020303" pitchFamily="18" charset="0"/>
                <a:ea typeface="Times New Roman" panose="02020603050405020304" pitchFamily="18" charset="0"/>
                <a:cs typeface="Calibri" panose="020F0502020204030204" pitchFamily="34" charset="0"/>
              </a:rPr>
              <a:t>політичний  </a:t>
            </a:r>
            <a:r>
              <a:rPr lang="uk-UA" sz="1600" dirty="0">
                <a:effectLst/>
                <a:latin typeface="Georgia" panose="02040502050405020303" pitchFamily="18" charset="0"/>
                <a:ea typeface="Calibri" panose="020F0502020204030204" pitchFamily="34" charset="0"/>
                <a:cs typeface="Calibri" panose="020F0502020204030204" pitchFamily="34" charset="0"/>
              </a:rPr>
              <a:t>має бути пов’язаний з конкретною особою, легко запам’ятовуватися, нести позитивний вплив.</a:t>
            </a:r>
            <a:endParaRPr lang="uk-UA" sz="1600" dirty="0">
              <a:solidFill>
                <a:srgbClr val="00B0F0"/>
              </a:solidFill>
              <a:latin typeface="Georgia" panose="02040502050405020303" pitchFamily="18" charset="0"/>
              <a:ea typeface="Times New Roman" panose="02020603050405020304" pitchFamily="18"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uk-UA" sz="1600" dirty="0">
                <a:effectLst/>
                <a:latin typeface="Georgia" panose="02040502050405020303" pitchFamily="18" charset="0"/>
                <a:ea typeface="Times New Roman" panose="02020603050405020304" pitchFamily="18" charset="0"/>
                <a:cs typeface="Calibri" panose="020F0502020204030204" pitchFamily="34" charset="0"/>
              </a:rPr>
              <a:t>● </a:t>
            </a:r>
            <a:r>
              <a:rPr lang="uk-UA" sz="1600" dirty="0">
                <a:solidFill>
                  <a:srgbClr val="00B0F0"/>
                </a:solidFill>
                <a:effectLst/>
                <a:latin typeface="Georgia" panose="02040502050405020303" pitchFamily="18" charset="0"/>
                <a:ea typeface="Times New Roman" panose="02020603050405020304" pitchFamily="18" charset="0"/>
                <a:cs typeface="Calibri" panose="020F0502020204030204" pitchFamily="34" charset="0"/>
              </a:rPr>
              <a:t>рекламний </a:t>
            </a:r>
            <a:r>
              <a:rPr kumimoji="0" lang="uk-UA" altLang="uk-UA" sz="1600" b="0" i="0" u="none" strike="noStrike" cap="none" normalizeH="0" baseline="0" dirty="0">
                <a:ln>
                  <a:noFill/>
                </a:ln>
                <a:solidFill>
                  <a:schemeClr val="tx1"/>
                </a:solidFill>
                <a:effectLst/>
                <a:latin typeface="Georgia" panose="02040502050405020303" pitchFamily="18" charset="0"/>
                <a:ea typeface="Calibri" panose="020F0502020204030204" pitchFamily="34" charset="0"/>
                <a:cs typeface="Calibri" panose="020F0502020204030204" pitchFamily="34" charset="0"/>
              </a:rPr>
              <a:t>складається з малюнка та короткого тексту, які доповнюють один одного. Для плакату використовуються контрастні поєднання кольорів, які добре помітні на відстані.</a:t>
            </a:r>
            <a:r>
              <a:rPr kumimoji="0" lang="uk-UA" altLang="uk-UA" sz="1600" b="0" i="0" u="none" strike="noStrike" cap="none" normalizeH="0" baseline="0" dirty="0">
                <a:ln>
                  <a:noFill/>
                </a:ln>
                <a:solidFill>
                  <a:schemeClr val="tx1"/>
                </a:solidFill>
                <a:effectLst/>
                <a:latin typeface="Georgia" panose="02040502050405020303" pitchFamily="18" charset="0"/>
                <a:cs typeface="Calibri" panose="020F0502020204030204" pitchFamily="34" charset="0"/>
              </a:rPr>
              <a:t> </a:t>
            </a:r>
            <a:endParaRPr lang="uk-UA" sz="1600" dirty="0">
              <a:solidFill>
                <a:srgbClr val="00B0F0"/>
              </a:solidFill>
              <a:latin typeface="Georgia" panose="02040502050405020303" pitchFamily="18" charset="0"/>
              <a:ea typeface="Times New Roman" panose="02020603050405020304" pitchFamily="18" charset="0"/>
              <a:cs typeface="Calibri" panose="020F0502020204030204" pitchFamily="34" charset="0"/>
            </a:endParaRPr>
          </a:p>
          <a:p>
            <a:pPr algn="just">
              <a:spcBef>
                <a:spcPts val="480"/>
              </a:spcBef>
              <a:spcAft>
                <a:spcPts val="600"/>
              </a:spcAft>
            </a:pPr>
            <a:r>
              <a:rPr lang="uk-UA" sz="1600" dirty="0">
                <a:effectLst/>
                <a:latin typeface="Georgia" panose="02040502050405020303" pitchFamily="18" charset="0"/>
                <a:ea typeface="Times New Roman" panose="02020603050405020304" pitchFamily="18" charset="0"/>
                <a:cs typeface="Calibri" panose="020F0502020204030204" pitchFamily="34" charset="0"/>
              </a:rPr>
              <a:t>● </a:t>
            </a:r>
            <a:r>
              <a:rPr lang="uk-UA" sz="1600" dirty="0">
                <a:solidFill>
                  <a:srgbClr val="00B0F0"/>
                </a:solidFill>
                <a:effectLst/>
                <a:latin typeface="Georgia" panose="02040502050405020303" pitchFamily="18" charset="0"/>
                <a:ea typeface="Times New Roman" panose="02020603050405020304" pitchFamily="18" charset="0"/>
                <a:cs typeface="Calibri" panose="020F0502020204030204" pitchFamily="34" charset="0"/>
              </a:rPr>
              <a:t>с</a:t>
            </a:r>
            <a:r>
              <a:rPr lang="uk-UA" sz="1600" dirty="0">
                <a:solidFill>
                  <a:srgbClr val="00B0F0"/>
                </a:solidFill>
                <a:latin typeface="Georgia" panose="02040502050405020303" pitchFamily="18" charset="0"/>
                <a:ea typeface="Times New Roman" panose="02020603050405020304" pitchFamily="18" charset="0"/>
                <a:cs typeface="Calibri" panose="020F0502020204030204" pitchFamily="34" charset="0"/>
              </a:rPr>
              <a:t>оціальний  </a:t>
            </a:r>
            <a:r>
              <a:rPr lang="uk-UA" sz="1600" dirty="0">
                <a:effectLst/>
                <a:latin typeface="Georgia" panose="02040502050405020303" pitchFamily="18" charset="0"/>
                <a:ea typeface="Calibri" panose="020F0502020204030204" pitchFamily="34" charset="0"/>
                <a:cs typeface="Calibri" panose="020F0502020204030204" pitchFamily="34" charset="0"/>
              </a:rPr>
              <a:t>відповідає соціальним потребам суспільства і торкається питань здоров’я нації, профілактика </a:t>
            </a:r>
            <a:r>
              <a:rPr lang="uk-UA" sz="1600" dirty="0" err="1">
                <a:effectLst/>
                <a:latin typeface="Georgia" panose="02040502050405020303" pitchFamily="18" charset="0"/>
                <a:ea typeface="Calibri" panose="020F0502020204030204" pitchFamily="34" charset="0"/>
                <a:cs typeface="Calibri" panose="020F0502020204030204" pitchFamily="34" charset="0"/>
              </a:rPr>
              <a:t>хвороб</a:t>
            </a:r>
            <a:r>
              <a:rPr lang="uk-UA" sz="1600" dirty="0">
                <a:effectLst/>
                <a:latin typeface="Georgia" panose="02040502050405020303" pitchFamily="18" charset="0"/>
                <a:ea typeface="Calibri" panose="020F0502020204030204" pitchFamily="34" charset="0"/>
                <a:cs typeface="Calibri" panose="020F0502020204030204" pitchFamily="34" charset="0"/>
              </a:rPr>
              <a:t>, соціальної підтримки людей.</a:t>
            </a:r>
            <a:endParaRPr lang="uk-UA" sz="1600" dirty="0">
              <a:solidFill>
                <a:srgbClr val="00B0F0"/>
              </a:solidFill>
              <a:latin typeface="Georgia" panose="02040502050405020303" pitchFamily="18"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7364989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406">
        <p15:prstTrans prst="pageCurlDouble"/>
      </p:transition>
    </mc:Choice>
    <mc:Fallback xmlns="">
      <p:transition spd="slow" advTm="6406">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AA7038-B749-4CB9-8416-139C65AE594F}"/>
              </a:ext>
            </a:extLst>
          </p:cNvPr>
          <p:cNvSpPr txBox="1"/>
          <p:nvPr/>
        </p:nvSpPr>
        <p:spPr>
          <a:xfrm>
            <a:off x="467544" y="339502"/>
            <a:ext cx="7992888" cy="646331"/>
          </a:xfrm>
          <a:prstGeom prst="rect">
            <a:avLst/>
          </a:prstGeom>
          <a:noFill/>
          <a:ln>
            <a:solidFill>
              <a:srgbClr val="00B050"/>
            </a:solidFill>
          </a:ln>
        </p:spPr>
        <p:txBody>
          <a:bodyPr wrap="square">
            <a:spAutoFit/>
          </a:bodyPr>
          <a:lstStyle/>
          <a:p>
            <a:pPr algn="just">
              <a:spcBef>
                <a:spcPts val="480"/>
              </a:spcBef>
              <a:spcAft>
                <a:spcPts val="600"/>
              </a:spcAft>
            </a:pPr>
            <a:r>
              <a:rPr lang="uk-UA" sz="1800" b="1" dirty="0">
                <a:solidFill>
                  <a:srgbClr val="86BD4F"/>
                </a:solidFill>
                <a:effectLst/>
                <a:latin typeface="Georgia" panose="02040502050405020303" pitchFamily="18" charset="0"/>
                <a:ea typeface="Times New Roman" panose="02020603050405020304" pitchFamily="18" charset="0"/>
              </a:rPr>
              <a:t>ПРИРОДООХОРОННІ ПЛАКАТИ – лаконічні зображення, що закликають охороняти та берегти природу.</a:t>
            </a:r>
            <a:endParaRPr lang="uk-UA" sz="1200" b="1" dirty="0">
              <a:solidFill>
                <a:srgbClr val="86BD4F"/>
              </a:solidFill>
              <a:effectLst/>
              <a:latin typeface="Georgia" panose="02040502050405020303"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46514202-8B61-434F-A125-B816FB66B6D3}"/>
              </a:ext>
            </a:extLst>
          </p:cNvPr>
          <p:cNvSpPr txBox="1"/>
          <p:nvPr/>
        </p:nvSpPr>
        <p:spPr>
          <a:xfrm>
            <a:off x="236594" y="1347614"/>
            <a:ext cx="8670812" cy="2945037"/>
          </a:xfrm>
          <a:prstGeom prst="rect">
            <a:avLst/>
          </a:prstGeom>
          <a:noFill/>
        </p:spPr>
        <p:txBody>
          <a:bodyPr wrap="square">
            <a:spAutoFit/>
          </a:bodyPr>
          <a:lstStyle/>
          <a:p>
            <a:pPr algn="just">
              <a:lnSpc>
                <a:spcPct val="107000"/>
              </a:lnSpc>
              <a:spcAft>
                <a:spcPts val="800"/>
              </a:spcAft>
            </a:pPr>
            <a:r>
              <a:rPr lang="uk-UA" sz="1400" dirty="0">
                <a:effectLst/>
                <a:latin typeface="Georgia" panose="02040502050405020303" pitchFamily="18" charset="0"/>
                <a:ea typeface="Calibri" panose="020F0502020204030204" pitchFamily="34" charset="0"/>
                <a:cs typeface="Calibri" panose="020F0502020204030204" pitchFamily="34" charset="0"/>
              </a:rPr>
              <a:t>Найсумнішим висновком, нещодавно зробленим ученими, є те, що Земля як планета, як довкілля не вічна. Вона не встигає загоювати рани, завданні людською діяльністю, особливо в наслідок розвитку техніки та виробництва. Отже, для того щоб Земля не загинула, слід кардинально змінити ставлення людини до природи. Бурхливий розвиток промислового виробництва, будівництво міст, селищ, сіл, розширені мережі залізничних та автомобільних шляхів, осушення боліт, зрошення посушливих земель — усе це призвело до порушення екологічної рівноваги в природі. </a:t>
            </a:r>
          </a:p>
          <a:p>
            <a:pPr algn="just">
              <a:lnSpc>
                <a:spcPct val="107000"/>
              </a:lnSpc>
              <a:spcAft>
                <a:spcPts val="800"/>
              </a:spcAft>
            </a:pPr>
            <a:r>
              <a:rPr lang="uk-UA" sz="1400" dirty="0">
                <a:effectLst/>
                <a:latin typeface="Georgia" panose="02040502050405020303" pitchFamily="18" charset="0"/>
                <a:ea typeface="Calibri" panose="020F0502020204030204" pitchFamily="34" charset="0"/>
                <a:cs typeface="Calibri" panose="020F0502020204030204" pitchFamily="34" charset="0"/>
              </a:rPr>
              <a:t>У результаті зміни факторів навколишнього середовища людина була змушена почати пристосовуватися з метою збереження свого здоров’я і самого життя в умовах, що склалися. У зв’язку з цим активно почала працювати Всесвітня програма охорони навколишнього середовища і раціонального використання природних ресурсів землі, прийнята в ООН. Сьогодні зрозуміло, що природа не зможе існувати, якщо ми всі разом, усі мешканці Землі, не докладемо зусиль, щоб її охороняти і зберігати.</a:t>
            </a:r>
            <a:endParaRPr lang="uk-UA" sz="1000" dirty="0">
              <a:effectLst/>
              <a:latin typeface="Georgia" panose="020405020504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318033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6406">
        <p15:prstTrans prst="pageCurlDouble"/>
      </p:transition>
    </mc:Choice>
    <mc:Fallback xmlns="">
      <p:transition spd="slow" advTm="6406">
        <p:fade/>
      </p:transition>
    </mc:Fallback>
  </mc:AlternateContent>
</p:sld>
</file>

<file path=ppt/theme/theme1.xml><?xml version="1.0" encoding="utf-8"?>
<a:theme xmlns:a="http://schemas.openxmlformats.org/drawingml/2006/main" name="След самолета">
  <a:themeElements>
    <a:clrScheme name="След самолета">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След самолета">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лед самолета">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TM04033937[[fn=След самолета]]</Template>
  <TotalTime>333</TotalTime>
  <Words>804</Words>
  <Application>Microsoft Office PowerPoint</Application>
  <PresentationFormat>Экран (16:9)</PresentationFormat>
  <Paragraphs>44</Paragraphs>
  <Slides>19</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19</vt:i4>
      </vt:variant>
    </vt:vector>
  </HeadingPairs>
  <TitlesOfParts>
    <vt:vector size="25" baseType="lpstr">
      <vt:lpstr>Arial</vt:lpstr>
      <vt:lpstr>Calibri</vt:lpstr>
      <vt:lpstr>Century Gothic</vt:lpstr>
      <vt:lpstr>Georgia</vt:lpstr>
      <vt:lpstr>Times New Roman</vt:lpstr>
      <vt:lpstr>След самолета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Зворотній зв’язок: </vt:lpstr>
    </vt:vector>
  </TitlesOfParts>
  <Company>Reanimator Extreme Edition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СМ. Сучасний дизайн та імідж людини.</dc:title>
  <dc:creator>таня</dc:creator>
  <cp:lastModifiedBy>Школа</cp:lastModifiedBy>
  <cp:revision>42</cp:revision>
  <dcterms:created xsi:type="dcterms:W3CDTF">2018-03-31T19:32:53Z</dcterms:created>
  <dcterms:modified xsi:type="dcterms:W3CDTF">2022-01-25T08:08:08Z</dcterms:modified>
</cp:coreProperties>
</file>