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695" r:id="rId3"/>
    <p:sldId id="2394" r:id="rId4"/>
    <p:sldId id="2984" r:id="rId5"/>
    <p:sldId id="3001" r:id="rId6"/>
    <p:sldId id="2986" r:id="rId7"/>
    <p:sldId id="3018" r:id="rId8"/>
    <p:sldId id="3003" r:id="rId9"/>
    <p:sldId id="3010" r:id="rId10"/>
    <p:sldId id="3004" r:id="rId11"/>
    <p:sldId id="3011" r:id="rId12"/>
    <p:sldId id="300" r:id="rId13"/>
    <p:sldId id="965" r:id="rId14"/>
    <p:sldId id="301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394"/>
            <p14:sldId id="2984"/>
            <p14:sldId id="3001"/>
            <p14:sldId id="2986"/>
            <p14:sldId id="3018"/>
            <p14:sldId id="3003"/>
            <p14:sldId id="3010"/>
            <p14:sldId id="3004"/>
            <p14:sldId id="3011"/>
          </p14:sldIdLst>
        </p14:section>
        <p14:section name="Раздел без заголовка" id="{AC9334F8-F988-4E78-9E68-3A8F16322EC6}">
          <p14:sldIdLst>
            <p14:sldId id="300"/>
            <p14:sldId id="965"/>
            <p14:sldId id="30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F4E79"/>
    <a:srgbClr val="843C0C"/>
    <a:srgbClr val="FF5050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5078034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Знаходження числа за його частиною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E6BC62-91A6-4876-B03B-39785B658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994" b="17485"/>
          <a:stretch/>
        </p:blipFill>
        <p:spPr>
          <a:xfrm>
            <a:off x="5244291" y="1199118"/>
            <a:ext cx="6724187" cy="37912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21DF0647-36DD-4AAE-AD16-EB4D82B5233A}"/>
              </a:ext>
            </a:extLst>
          </p:cNvPr>
          <p:cNvSpPr txBox="1"/>
          <p:nvPr/>
        </p:nvSpPr>
        <p:spPr>
          <a:xfrm>
            <a:off x="2907957" y="23108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D9361C-5794-45A6-A7C7-5A363DD9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B7FF05D8-0B34-4A19-8A46-FF90700B7189}"/>
              </a:ext>
            </a:extLst>
          </p:cNvPr>
          <p:cNvSpPr/>
          <p:nvPr/>
        </p:nvSpPr>
        <p:spPr>
          <a:xfrm>
            <a:off x="3940405" y="1438318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Х:8+34=114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0468268E-4F5E-4EE2-9A06-9F3FA9EED43F}"/>
              </a:ext>
            </a:extLst>
          </p:cNvPr>
          <p:cNvSpPr/>
          <p:nvPr/>
        </p:nvSpPr>
        <p:spPr>
          <a:xfrm>
            <a:off x="3940405" y="4341467"/>
            <a:ext cx="7748012" cy="616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Х=640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BE2C0DC-DE10-47B9-A455-70A53E6DFE49}"/>
              </a:ext>
            </a:extLst>
          </p:cNvPr>
          <p:cNvSpPr/>
          <p:nvPr/>
        </p:nvSpPr>
        <p:spPr>
          <a:xfrm>
            <a:off x="3940405" y="5864583"/>
            <a:ext cx="7748012" cy="6165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114=114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AA1A61D-D5C0-449B-95B8-D8A453043442}"/>
              </a:ext>
            </a:extLst>
          </p:cNvPr>
          <p:cNvSpPr/>
          <p:nvPr/>
        </p:nvSpPr>
        <p:spPr>
          <a:xfrm>
            <a:off x="3940405" y="2179756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Х:8=114-34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C672ACB-6C51-41CD-A24A-FE247D0DA60F}"/>
              </a:ext>
            </a:extLst>
          </p:cNvPr>
          <p:cNvSpPr/>
          <p:nvPr/>
        </p:nvSpPr>
        <p:spPr>
          <a:xfrm>
            <a:off x="3940405" y="2889967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Х:8=80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2FBEF361-BD67-41C3-A0B4-DD78BE7403D1}"/>
              </a:ext>
            </a:extLst>
          </p:cNvPr>
          <p:cNvSpPr/>
          <p:nvPr/>
        </p:nvSpPr>
        <p:spPr>
          <a:xfrm>
            <a:off x="3940405" y="3608722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Х=80∙8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C4F0EE4-FB74-416A-BEB7-19D9C5626975}"/>
              </a:ext>
            </a:extLst>
          </p:cNvPr>
          <p:cNvSpPr/>
          <p:nvPr/>
        </p:nvSpPr>
        <p:spPr>
          <a:xfrm>
            <a:off x="3940405" y="5074212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640:8+34=114</a:t>
            </a:r>
          </a:p>
        </p:txBody>
      </p:sp>
    </p:spTree>
    <p:extLst>
      <p:ext uri="{BB962C8B-B14F-4D97-AF65-F5344CB8AC3E}">
        <p14:creationId xmlns:p14="http://schemas.microsoft.com/office/powerpoint/2010/main" val="4411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D9361C-5794-45A6-A7C7-5A363DD9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B7FF05D8-0B34-4A19-8A46-FF90700B7189}"/>
              </a:ext>
            </a:extLst>
          </p:cNvPr>
          <p:cNvSpPr/>
          <p:nvPr/>
        </p:nvSpPr>
        <p:spPr>
          <a:xfrm>
            <a:off x="3940405" y="1656979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Х-340=50∙4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0468268E-4F5E-4EE2-9A06-9F3FA9EED43F}"/>
              </a:ext>
            </a:extLst>
          </p:cNvPr>
          <p:cNvSpPr/>
          <p:nvPr/>
        </p:nvSpPr>
        <p:spPr>
          <a:xfrm>
            <a:off x="3940405" y="3841224"/>
            <a:ext cx="7748012" cy="616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Х=540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BE2C0DC-DE10-47B9-A455-70A53E6DFE49}"/>
              </a:ext>
            </a:extLst>
          </p:cNvPr>
          <p:cNvSpPr/>
          <p:nvPr/>
        </p:nvSpPr>
        <p:spPr>
          <a:xfrm>
            <a:off x="3940405" y="5305718"/>
            <a:ext cx="7748012" cy="6165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200=200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AA1A61D-D5C0-449B-95B8-D8A453043442}"/>
              </a:ext>
            </a:extLst>
          </p:cNvPr>
          <p:cNvSpPr/>
          <p:nvPr/>
        </p:nvSpPr>
        <p:spPr>
          <a:xfrm>
            <a:off x="3940405" y="2398417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Х-340=200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C672ACB-6C51-41CD-A24A-FE247D0DA60F}"/>
              </a:ext>
            </a:extLst>
          </p:cNvPr>
          <p:cNvSpPr/>
          <p:nvPr/>
        </p:nvSpPr>
        <p:spPr>
          <a:xfrm>
            <a:off x="3940405" y="3108628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Х=200+340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C4F0EE4-FB74-416A-BEB7-19D9C5626975}"/>
              </a:ext>
            </a:extLst>
          </p:cNvPr>
          <p:cNvSpPr/>
          <p:nvPr/>
        </p:nvSpPr>
        <p:spPr>
          <a:xfrm>
            <a:off x="3940405" y="4573820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540-340=50∙4</a:t>
            </a:r>
          </a:p>
        </p:txBody>
      </p:sp>
    </p:spTree>
    <p:extLst>
      <p:ext uri="{BB962C8B-B14F-4D97-AF65-F5344CB8AC3E}">
        <p14:creationId xmlns:p14="http://schemas.microsoft.com/office/powerpoint/2010/main" val="37251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453440" y="2016181"/>
            <a:ext cx="4861334" cy="2974562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532,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№595.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25.04.2022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8" y="1309782"/>
            <a:ext cx="7571606" cy="28970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5" y="4119073"/>
            <a:ext cx="6944897" cy="25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5" r="25527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859D291-CFCE-4962-B417-9404611144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2292037" y="3337661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DE384B-68BA-48B2-B860-5DB5317E4C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1902777" y="3325404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EF154DB-D829-4C56-85D5-EA49D606EC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3" r="3949" b="-431"/>
          <a:stretch/>
        </p:blipFill>
        <p:spPr>
          <a:xfrm>
            <a:off x="3191165" y="3325404"/>
            <a:ext cx="406061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4091A78-2F00-4E3F-83C4-E2C2D5E34B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4090293" y="3325404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C992DB6-8E83-4D50-9EF6-DB1D55DF6A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5" r="25527" b="-431"/>
          <a:stretch/>
        </p:blipFill>
        <p:spPr>
          <a:xfrm>
            <a:off x="4496354" y="3325404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6EB6E90-D25D-4EE3-B318-4CA7E2ECE6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5378006" y="3337661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47AAF8F-203F-4E67-93CF-E49BB5E982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5887431" y="3325404"/>
            <a:ext cx="406061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32699C-BF20-4C46-BDA6-6361BD0C00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r="67241" b="-431"/>
          <a:stretch/>
        </p:blipFill>
        <p:spPr>
          <a:xfrm>
            <a:off x="6712647" y="3337661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CCDA847-361D-4EF5-8B29-07706A41E8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3" r="34619" b="-431"/>
          <a:stretch/>
        </p:blipFill>
        <p:spPr>
          <a:xfrm>
            <a:off x="7222072" y="3325404"/>
            <a:ext cx="406061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C061B31-F460-4A64-8533-4393244A26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8031095" y="3337661"/>
            <a:ext cx="406061" cy="86478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1A8CB24-241F-4718-865B-DB33E9358C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4" r="45918" b="-431"/>
          <a:stretch/>
        </p:blipFill>
        <p:spPr>
          <a:xfrm>
            <a:off x="8540520" y="3325404"/>
            <a:ext cx="406061" cy="8647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5CF12AD-FEDD-4300-B2CF-368DCE3247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4" r="45918" b="-431"/>
          <a:stretch/>
        </p:blipFill>
        <p:spPr>
          <a:xfrm>
            <a:off x="9899963" y="3325404"/>
            <a:ext cx="406061" cy="86478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07F8BE95-5AC2-4049-B271-9701ED3486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r="54133" b="-431"/>
          <a:stretch/>
        </p:blipFill>
        <p:spPr>
          <a:xfrm>
            <a:off x="9250269" y="3325404"/>
            <a:ext cx="628039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chemeClr val="bg1"/>
                </a:solidFill>
              </a:rPr>
              <a:t>Знайди</a:t>
            </a:r>
            <a:r>
              <a:rPr lang="ru-RU" sz="2000" b="1" dirty="0" smtClean="0">
                <a:solidFill>
                  <a:schemeClr val="bg1"/>
                </a:solidFill>
              </a:rPr>
              <a:t> ¼ чисел. Запиши </a:t>
            </a:r>
            <a:r>
              <a:rPr lang="ru-RU" sz="2000" b="1" dirty="0" err="1" smtClean="0">
                <a:solidFill>
                  <a:schemeClr val="bg1"/>
                </a:solidFill>
              </a:rPr>
              <a:t>відповіді</a:t>
            </a:r>
            <a:r>
              <a:rPr lang="ru-RU" sz="2000" b="1" dirty="0" smtClean="0">
                <a:solidFill>
                  <a:schemeClr val="bg1"/>
                </a:solidFill>
              </a:rPr>
              <a:t> у </a:t>
            </a:r>
            <a:r>
              <a:rPr lang="ru-RU" sz="2000" b="1" dirty="0" err="1" smtClean="0">
                <a:solidFill>
                  <a:schemeClr val="bg1"/>
                </a:solidFill>
              </a:rPr>
              <a:t>формі</a:t>
            </a:r>
            <a:r>
              <a:rPr lang="ru-RU" sz="2000" b="1" dirty="0" smtClean="0">
                <a:solidFill>
                  <a:schemeClr val="bg1"/>
                </a:solidFill>
              </a:rPr>
              <a:t> МАТЕМАТИЧНОГО ДИКТАНТУ</a:t>
            </a:r>
            <a:endParaRPr lang="ru-RU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’ятикутник 10">
                <a:extLst>
                  <a:ext uri="{FF2B5EF4-FFF2-40B4-BE49-F238E27FC236}">
                    <a16:creationId xmlns:a16="http://schemas.microsoft.com/office/drawing/2014/main" id="{130FF7C0-CA47-4662-8678-FB1F4C4D84D6}"/>
                  </a:ext>
                </a:extLst>
              </p:cNvPr>
              <p:cNvSpPr/>
              <p:nvPr/>
            </p:nvSpPr>
            <p:spPr>
              <a:xfrm>
                <a:off x="2936512" y="2225825"/>
                <a:ext cx="3021149" cy="2929216"/>
              </a:xfrm>
              <a:prstGeom prst="pent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П’ятикутник 10">
                <a:extLst>
                  <a:ext uri="{FF2B5EF4-FFF2-40B4-BE49-F238E27FC236}">
                    <a16:creationId xmlns:a16="http://schemas.microsoft.com/office/drawing/2014/main" id="{130FF7C0-CA47-4662-8678-FB1F4C4D8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512" y="2225825"/>
                <a:ext cx="3021149" cy="2929216"/>
              </a:xfrm>
              <a:prstGeom prst="pentagon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21E5DC-6953-4EA2-84D0-A866633C6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96" y="1147448"/>
            <a:ext cx="2444542" cy="540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F7A6D-7CED-4B25-B694-1247ACE14889}"/>
              </a:ext>
            </a:extLst>
          </p:cNvPr>
          <p:cNvSpPr txBox="1"/>
          <p:nvPr/>
        </p:nvSpPr>
        <p:spPr>
          <a:xfrm>
            <a:off x="1627418" y="2546272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rgbClr val="1F4E79"/>
                </a:solidFill>
              </a:rPr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1515-D071-4740-80A6-9EB806EA171C}"/>
              </a:ext>
            </a:extLst>
          </p:cNvPr>
          <p:cNvSpPr txBox="1"/>
          <p:nvPr/>
        </p:nvSpPr>
        <p:spPr>
          <a:xfrm>
            <a:off x="3903478" y="114744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rgbClr val="1F4E79"/>
                </a:solidFill>
              </a:rPr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4BA3F-419D-404B-959F-EB2FF130BB10}"/>
              </a:ext>
            </a:extLst>
          </p:cNvPr>
          <p:cNvSpPr txBox="1"/>
          <p:nvPr/>
        </p:nvSpPr>
        <p:spPr>
          <a:xfrm>
            <a:off x="6179538" y="274764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rgbClr val="1F4E79"/>
                </a:solidFill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9BE1-0C6F-4A9B-8C8C-93034FCA78D4}"/>
              </a:ext>
            </a:extLst>
          </p:cNvPr>
          <p:cNvSpPr txBox="1"/>
          <p:nvPr/>
        </p:nvSpPr>
        <p:spPr>
          <a:xfrm>
            <a:off x="5327374" y="507173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rgbClr val="1F4E79"/>
                </a:solidFill>
              </a:rPr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592AC-C2E2-4D58-B811-BF43E3FB2D35}"/>
              </a:ext>
            </a:extLst>
          </p:cNvPr>
          <p:cNvSpPr txBox="1"/>
          <p:nvPr/>
        </p:nvSpPr>
        <p:spPr>
          <a:xfrm>
            <a:off x="2479582" y="5110387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rgbClr val="1F4E79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527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4">
                <a:extLst>
                  <a:ext uri="{FF2B5EF4-FFF2-40B4-BE49-F238E27FC236}">
                    <a16:creationId xmlns:a16="http://schemas.microsoft.com/office/drawing/2014/main" id="{3D74329E-5CAA-490F-9A8E-9A7F5460A785}"/>
                  </a:ext>
                </a:extLst>
              </p:cNvPr>
              <p:cNvSpPr/>
              <p:nvPr/>
            </p:nvSpPr>
            <p:spPr>
              <a:xfrm>
                <a:off x="3477295" y="566141"/>
                <a:ext cx="8479351" cy="715727"/>
              </a:xfrm>
              <a:prstGeom prst="rect">
                <a:avLst/>
              </a:prstGeom>
              <a:solidFill>
                <a:srgbClr val="2F32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ru-RU" sz="2000" b="1" dirty="0">
                    <a:solidFill>
                      <a:prstClr val="white"/>
                    </a:solidFill>
                  </a:rPr>
                  <a:t>Запиши </a:t>
                </a:r>
                <a:r>
                  <a:rPr lang="ru-RU" sz="2000" b="1" dirty="0" err="1">
                    <a:solidFill>
                      <a:prstClr val="white"/>
                    </a:solidFill>
                  </a:rPr>
                  <a:t>відповіді</a:t>
                </a:r>
                <a:r>
                  <a:rPr lang="ru-RU" sz="2000" b="1" dirty="0">
                    <a:solidFill>
                      <a:prstClr val="white"/>
                    </a:solidFill>
                  </a:rPr>
                  <a:t> у </a:t>
                </a:r>
                <a:r>
                  <a:rPr lang="ru-RU" sz="2000" b="1" dirty="0" err="1">
                    <a:solidFill>
                      <a:prstClr val="white"/>
                    </a:solidFill>
                  </a:rPr>
                  <a:t>формі</a:t>
                </a:r>
                <a:r>
                  <a:rPr lang="ru-RU" sz="2000" b="1" dirty="0">
                    <a:solidFill>
                      <a:prstClr val="white"/>
                    </a:solidFill>
                  </a:rPr>
                  <a:t> МАТЕМАТИЧНОГО ДИКТАНТУ</a:t>
                </a:r>
              </a:p>
              <a:p>
                <a:pPr algn="ctr"/>
                <a:r>
                  <a:rPr lang="ru-RU" sz="2000" b="1" dirty="0" err="1" smtClean="0">
                    <a:solidFill>
                      <a:schemeClr val="bg1"/>
                    </a:solidFill>
                  </a:rPr>
                  <a:t>Знайди</a:t>
                </a:r>
                <a:r>
                  <a:rPr lang="ru-RU" sz="20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ru-RU" sz="2000" b="1" dirty="0">
                    <a:solidFill>
                      <a:schemeClr val="bg1"/>
                    </a:solidFill>
                  </a:rPr>
                  <a:t> яке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дорівнює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…</a:t>
                </a:r>
              </a:p>
            </p:txBody>
          </p:sp>
        </mc:Choice>
        <mc:Fallback>
          <p:sp>
            <p:nvSpPr>
              <p:cNvPr id="7" name="Прямоугольник 4">
                <a:extLst>
                  <a:ext uri="{FF2B5EF4-FFF2-40B4-BE49-F238E27FC236}">
                    <a16:creationId xmlns:a16="http://schemas.microsoft.com/office/drawing/2014/main" id="{3D74329E-5CAA-490F-9A8E-9A7F5460A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295" y="566141"/>
                <a:ext cx="8479351" cy="715727"/>
              </a:xfrm>
              <a:prstGeom prst="rect">
                <a:avLst/>
              </a:prstGeom>
              <a:blipFill>
                <a:blip r:embed="rId2"/>
                <a:stretch>
                  <a:fillRect t="-12605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’ятикутник 10">
                <a:extLst>
                  <a:ext uri="{FF2B5EF4-FFF2-40B4-BE49-F238E27FC236}">
                    <a16:creationId xmlns:a16="http://schemas.microsoft.com/office/drawing/2014/main" id="{130FF7C0-CA47-4662-8678-FB1F4C4D84D6}"/>
                  </a:ext>
                </a:extLst>
              </p:cNvPr>
              <p:cNvSpPr/>
              <p:nvPr/>
            </p:nvSpPr>
            <p:spPr>
              <a:xfrm>
                <a:off x="6771121" y="2281993"/>
                <a:ext cx="3021149" cy="2929216"/>
              </a:xfrm>
              <a:prstGeom prst="pent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60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uk-UA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П’ятикутник 10">
                <a:extLst>
                  <a:ext uri="{FF2B5EF4-FFF2-40B4-BE49-F238E27FC236}">
                    <a16:creationId xmlns:a16="http://schemas.microsoft.com/office/drawing/2014/main" id="{130FF7C0-CA47-4662-8678-FB1F4C4D8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21" y="2281993"/>
                <a:ext cx="3021149" cy="2929216"/>
              </a:xfrm>
              <a:prstGeom prst="pentagon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21E5DC-6953-4EA2-84D0-A866633C6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3" y="1393424"/>
            <a:ext cx="2444542" cy="5406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F7A6D-7CED-4B25-B694-1247ACE14889}"/>
              </a:ext>
            </a:extLst>
          </p:cNvPr>
          <p:cNvSpPr txBox="1"/>
          <p:nvPr/>
        </p:nvSpPr>
        <p:spPr>
          <a:xfrm>
            <a:off x="5483801" y="2546272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1515-D071-4740-80A6-9EB806EA171C}"/>
              </a:ext>
            </a:extLst>
          </p:cNvPr>
          <p:cNvSpPr txBox="1"/>
          <p:nvPr/>
        </p:nvSpPr>
        <p:spPr>
          <a:xfrm>
            <a:off x="7759861" y="114744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4BA3F-419D-404B-959F-EB2FF130BB10}"/>
              </a:ext>
            </a:extLst>
          </p:cNvPr>
          <p:cNvSpPr txBox="1"/>
          <p:nvPr/>
        </p:nvSpPr>
        <p:spPr>
          <a:xfrm>
            <a:off x="10035921" y="274764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9BE1-0C6F-4A9B-8C8C-93034FCA78D4}"/>
              </a:ext>
            </a:extLst>
          </p:cNvPr>
          <p:cNvSpPr txBox="1"/>
          <p:nvPr/>
        </p:nvSpPr>
        <p:spPr>
          <a:xfrm>
            <a:off x="9183757" y="5071738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592AC-C2E2-4D58-B811-BF43E3FB2D35}"/>
              </a:ext>
            </a:extLst>
          </p:cNvPr>
          <p:cNvSpPr txBox="1"/>
          <p:nvPr/>
        </p:nvSpPr>
        <p:spPr>
          <a:xfrm>
            <a:off x="6335965" y="5110387"/>
            <a:ext cx="142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accent2">
                    <a:lumMod val="50000"/>
                  </a:schemeClr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79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DF2D38F-D35A-49E9-91D2-CE89B2C4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r="5263" b="18654"/>
          <a:stretch/>
        </p:blipFill>
        <p:spPr>
          <a:xfrm>
            <a:off x="8298572" y="835294"/>
            <a:ext cx="3611208" cy="254534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та порівняй задачі. Подумай, чому розв’язання однакові.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1" name="Скругленный прямоугольник 41">
            <a:extLst>
              <a:ext uri="{FF2B5EF4-FFF2-40B4-BE49-F238E27FC236}">
                <a16:creationId xmlns:a16="http://schemas.microsoft.com/office/drawing/2014/main" id="{46F0B9D0-0722-4EF9-BCA3-FABDD4A60FFD}"/>
              </a:ext>
            </a:extLst>
          </p:cNvPr>
          <p:cNvSpPr/>
          <p:nvPr/>
        </p:nvSpPr>
        <p:spPr>
          <a:xfrm>
            <a:off x="974586" y="1402491"/>
            <a:ext cx="6682445" cy="187000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автослюсаря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ос.</a:t>
            </a:r>
          </a:p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кондитера –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с., у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рази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менше 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1093CA9-F371-466D-9055-88703CC0D5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9" b="68990"/>
          <a:stretch/>
        </p:blipFill>
        <p:spPr>
          <a:xfrm>
            <a:off x="1196354" y="3490977"/>
            <a:ext cx="10995645" cy="336702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BF04459-C358-4F6C-8E82-D79D96EF0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64" y="3429000"/>
            <a:ext cx="2339711" cy="119474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623FF2F-3C95-40FF-BE63-1D76632A34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3" r="44525"/>
          <a:stretch/>
        </p:blipFill>
        <p:spPr>
          <a:xfrm>
            <a:off x="6400079" y="3709499"/>
            <a:ext cx="44363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FA8F61A-22CD-4C11-A3EE-1777FF767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9" r="65269"/>
          <a:stretch/>
        </p:blipFill>
        <p:spPr>
          <a:xfrm>
            <a:off x="1222640" y="4310447"/>
            <a:ext cx="44363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70859FA-4DFF-4CDC-8B68-C723BCF65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88502"/>
          <a:stretch/>
        </p:blipFill>
        <p:spPr>
          <a:xfrm>
            <a:off x="1569979" y="4310447"/>
            <a:ext cx="443631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87B9E-565B-4191-891B-2456E5435573}"/>
              </a:ext>
            </a:extLst>
          </p:cNvPr>
          <p:cNvSpPr txBox="1"/>
          <p:nvPr/>
        </p:nvSpPr>
        <p:spPr>
          <a:xfrm>
            <a:off x="2420568" y="433135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5C1DE2D-A819-4DE7-A769-A21245E78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r="82047"/>
          <a:stretch/>
        </p:blipFill>
        <p:spPr>
          <a:xfrm>
            <a:off x="2849931" y="4319694"/>
            <a:ext cx="280304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E613185-40CB-4817-99B6-8CEE66582305}"/>
              </a:ext>
            </a:extLst>
          </p:cNvPr>
          <p:cNvSpPr txBox="1"/>
          <p:nvPr/>
        </p:nvSpPr>
        <p:spPr>
          <a:xfrm>
            <a:off x="3362104" y="434829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6AC08-7A2E-499C-9727-38369C886AF0}"/>
              </a:ext>
            </a:extLst>
          </p:cNvPr>
          <p:cNvSpPr txBox="1"/>
          <p:nvPr/>
        </p:nvSpPr>
        <p:spPr>
          <a:xfrm>
            <a:off x="1317783" y="4947832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15 осіб навчається на кондитера.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BA705-B1A2-401D-88EC-2BA16C4D3F07}"/>
              </a:ext>
            </a:extLst>
          </p:cNvPr>
          <p:cNvSpPr txBox="1"/>
          <p:nvPr/>
        </p:nvSpPr>
        <p:spPr>
          <a:xfrm>
            <a:off x="1839588" y="432211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70C7147-86F0-4FC7-B666-0467AC7FC3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73594"/>
          <a:stretch/>
        </p:blipFill>
        <p:spPr>
          <a:xfrm>
            <a:off x="2117449" y="4310447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7628557-9028-48A8-AEBB-05EE13D67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0" r="3248"/>
          <a:stretch/>
        </p:blipFill>
        <p:spPr>
          <a:xfrm>
            <a:off x="6662426" y="3709154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B0D36466-EB28-419A-83FE-D9764595C9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r="89460"/>
          <a:stretch/>
        </p:blipFill>
        <p:spPr>
          <a:xfrm>
            <a:off x="6985964" y="3709154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60A183D-9613-49EC-8BB0-C09EAF3588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9" r="46437"/>
          <a:stretch/>
        </p:blipFill>
        <p:spPr>
          <a:xfrm>
            <a:off x="3170606" y="4319694"/>
            <a:ext cx="280304" cy="608101"/>
          </a:xfrm>
          <a:prstGeom prst="rect">
            <a:avLst/>
          </a:prstGeom>
        </p:spPr>
      </p:pic>
      <p:cxnSp>
        <p:nvCxnSpPr>
          <p:cNvPr id="8" name="Соединительная линия уступом 7"/>
          <p:cNvCxnSpPr/>
          <p:nvPr/>
        </p:nvCxnSpPr>
        <p:spPr>
          <a:xfrm rot="10800000">
            <a:off x="5068587" y="1952508"/>
            <a:ext cx="1248758" cy="647516"/>
          </a:xfrm>
          <a:prstGeom prst="bentConnector3">
            <a:avLst>
              <a:gd name="adj1" fmla="val -19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DF2D38F-D35A-49E9-91D2-CE89B2C4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r="5263" b="18654"/>
          <a:stretch/>
        </p:blipFill>
        <p:spPr>
          <a:xfrm>
            <a:off x="293667" y="826415"/>
            <a:ext cx="3611208" cy="254534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та порівняй задачі. Подумай, чому розв’язання однакові.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96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Номер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590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Скругленный прямоугольник 41">
                <a:extLst>
                  <a:ext uri="{FF2B5EF4-FFF2-40B4-BE49-F238E27FC236}">
                    <a16:creationId xmlns:a16="http://schemas.microsoft.com/office/drawing/2014/main" id="{CF640453-597E-442C-80B6-BEE7A2F6BD54}"/>
                  </a:ext>
                </a:extLst>
              </p:cNvPr>
              <p:cNvSpPr/>
              <p:nvPr/>
            </p:nvSpPr>
            <p:spPr>
              <a:xfrm>
                <a:off x="4546363" y="1300025"/>
                <a:ext cx="5026691" cy="1819648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2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Н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а </a:t>
                </a:r>
                <a:r>
                  <a:rPr kumimoji="0" lang="uk-UA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автослюсаря </a:t>
                </a:r>
                <a:r>
                  <a:rPr lang="uk-UA" sz="2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-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uk-UA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30 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ос.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uk-UA" sz="2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Н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а </a:t>
                </a:r>
                <a:r>
                  <a:rPr kumimoji="0" lang="uk-UA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кондитера – 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 </a:t>
                </a:r>
                <a:r>
                  <a:rPr lang="uk-UA" sz="2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о</a:t>
                </a:r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с.,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uk-UA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uk-UA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uk-UA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uk-UA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від</a:t>
                </a:r>
                <a:endParaRPr kumimoji="0" lang="uk-UA" sz="2400" b="1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Скругленный прямоугольник 41">
                <a:extLst>
                  <a:ext uri="{FF2B5EF4-FFF2-40B4-BE49-F238E27FC236}">
                    <a16:creationId xmlns:a16="http://schemas.microsoft.com/office/drawing/2014/main" id="{CF640453-597E-442C-80B6-BEE7A2F6B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63" y="1300025"/>
                <a:ext cx="5026691" cy="18196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1093CA9-F371-466D-9055-88703CC0D5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989" b="68990"/>
          <a:stretch/>
        </p:blipFill>
        <p:spPr>
          <a:xfrm>
            <a:off x="1196354" y="3490977"/>
            <a:ext cx="10995645" cy="336702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BF04459-C358-4F6C-8E82-D79D96EF0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64" y="3429000"/>
            <a:ext cx="2339711" cy="119474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623FF2F-3C95-40FF-BE63-1D76632A34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3" r="44525"/>
          <a:stretch/>
        </p:blipFill>
        <p:spPr>
          <a:xfrm>
            <a:off x="6400079" y="3709499"/>
            <a:ext cx="44363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FA8F61A-22CD-4C11-A3EE-1777FF7672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9" r="65269"/>
          <a:stretch/>
        </p:blipFill>
        <p:spPr>
          <a:xfrm>
            <a:off x="1222640" y="4310447"/>
            <a:ext cx="44363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70859FA-4DFF-4CDC-8B68-C723BCF65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88502"/>
          <a:stretch/>
        </p:blipFill>
        <p:spPr>
          <a:xfrm>
            <a:off x="1569979" y="4310447"/>
            <a:ext cx="443631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87B9E-565B-4191-891B-2456E5435573}"/>
              </a:ext>
            </a:extLst>
          </p:cNvPr>
          <p:cNvSpPr txBox="1"/>
          <p:nvPr/>
        </p:nvSpPr>
        <p:spPr>
          <a:xfrm>
            <a:off x="2420568" y="433135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=</a:t>
            </a: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5C1DE2D-A819-4DE7-A769-A21245E78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9" r="82047"/>
          <a:stretch/>
        </p:blipFill>
        <p:spPr>
          <a:xfrm>
            <a:off x="2849931" y="4319694"/>
            <a:ext cx="280304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E613185-40CB-4817-99B6-8CEE66582305}"/>
              </a:ext>
            </a:extLst>
          </p:cNvPr>
          <p:cNvSpPr txBox="1"/>
          <p:nvPr/>
        </p:nvSpPr>
        <p:spPr>
          <a:xfrm>
            <a:off x="3362104" y="434829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(ос.)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6AC08-7A2E-499C-9727-38369C886AF0}"/>
              </a:ext>
            </a:extLst>
          </p:cNvPr>
          <p:cNvSpPr txBox="1"/>
          <p:nvPr/>
        </p:nvSpPr>
        <p:spPr>
          <a:xfrm>
            <a:off x="1317783" y="4947832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Відповідь: 15 осіб навчається на кондитера.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BA705-B1A2-401D-88EC-2BA16C4D3F07}"/>
              </a:ext>
            </a:extLst>
          </p:cNvPr>
          <p:cNvSpPr txBox="1"/>
          <p:nvPr/>
        </p:nvSpPr>
        <p:spPr>
          <a:xfrm>
            <a:off x="1839588" y="432211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70C7147-86F0-4FC7-B666-0467AC7FC3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73594"/>
          <a:stretch/>
        </p:blipFill>
        <p:spPr>
          <a:xfrm>
            <a:off x="2117449" y="4310447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7628557-9028-48A8-AEBB-05EE13D67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0" r="3248"/>
          <a:stretch/>
        </p:blipFill>
        <p:spPr>
          <a:xfrm>
            <a:off x="6662426" y="3709154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B0D36466-EB28-419A-83FE-D9764595C9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r="89460"/>
          <a:stretch/>
        </p:blipFill>
        <p:spPr>
          <a:xfrm>
            <a:off x="6985964" y="3709154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60A183D-9613-49EC-8BB0-C09EAF3588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9" r="46437"/>
          <a:stretch/>
        </p:blipFill>
        <p:spPr>
          <a:xfrm>
            <a:off x="3170606" y="4319694"/>
            <a:ext cx="280304" cy="608101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/>
          <p:nvPr/>
        </p:nvCxnSpPr>
        <p:spPr>
          <a:xfrm rot="10800000">
            <a:off x="7921952" y="2037730"/>
            <a:ext cx="871673" cy="587646"/>
          </a:xfrm>
          <a:prstGeom prst="bentConnector3">
            <a:avLst>
              <a:gd name="adj1" fmla="val -686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8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5D069A-C7CB-4C0A-AC86-D50F5D8751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1"/>
          <a:stretch/>
        </p:blipFill>
        <p:spPr>
          <a:xfrm>
            <a:off x="10292088" y="994737"/>
            <a:ext cx="1802402" cy="253500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43046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26184D-3822-4CCD-AD50-81D31605AA03}"/>
              </a:ext>
            </a:extLst>
          </p:cNvPr>
          <p:cNvSpPr/>
          <p:nvPr/>
        </p:nvSpPr>
        <p:spPr>
          <a:xfrm>
            <a:off x="3380636" y="35757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 усно. Виконай перевірку письмовим розв’язанням.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259864AA-C2BB-4329-B69A-0223E14C3ED6}"/>
                  </a:ext>
                </a:extLst>
              </p:cNvPr>
              <p:cNvSpPr/>
              <p:nvPr/>
            </p:nvSpPr>
            <p:spPr>
              <a:xfrm>
                <a:off x="43046" y="1017352"/>
                <a:ext cx="8246691" cy="3358095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иготовив -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100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д. 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Спочатку –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1 год – 12 д.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     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 год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?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д.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отім – 1 год - ?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uk-UA" sz="4000" b="1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більше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ешта деталей - год?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259864AA-C2BB-4329-B69A-0223E14C3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6" y="1017352"/>
                <a:ext cx="8246691" cy="3358095"/>
              </a:xfrm>
              <a:prstGeom prst="roundRect">
                <a:avLst/>
              </a:prstGeom>
              <a:blipFill>
                <a:blip r:embed="rId4"/>
                <a:stretch>
                  <a:fillRect l="-515" t="-3770" b="-915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rot="10800000">
            <a:off x="5614588" y="1998090"/>
            <a:ext cx="1768980" cy="1242966"/>
          </a:xfrm>
          <a:prstGeom prst="bentConnector3">
            <a:avLst>
              <a:gd name="adj1" fmla="val -2343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361" y="4772026"/>
            <a:ext cx="6754376" cy="16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6376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26184D-3822-4CCD-AD50-81D31605AA03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 усно. Виконай перевірку письмовим розв’язанням.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63AABB-1476-4AF7-8645-F37E7E75D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0E2CC27-0830-4A9F-AA63-554393A8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C33139B-FF13-4C9F-95DB-81E2986A3D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8" r="44150"/>
          <a:stretch/>
        </p:blipFill>
        <p:spPr>
          <a:xfrm>
            <a:off x="9042842" y="1430171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DAA6D4-C290-4C16-BC5C-2B4D5A701A9A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3713BD-5D9C-439E-899F-CFED43652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 r="64795"/>
          <a:stretch/>
        </p:blipFill>
        <p:spPr>
          <a:xfrm>
            <a:off x="5091948" y="3221220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CE73C5-0035-414D-A3B9-13AB5BD97953}"/>
              </a:ext>
            </a:extLst>
          </p:cNvPr>
          <p:cNvSpPr txBox="1"/>
          <p:nvPr/>
        </p:nvSpPr>
        <p:spPr>
          <a:xfrm>
            <a:off x="5324091" y="326077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E98C9-3A65-47DC-B062-225909847BA2}"/>
              </a:ext>
            </a:extLst>
          </p:cNvPr>
          <p:cNvSpPr txBox="1"/>
          <p:nvPr/>
        </p:nvSpPr>
        <p:spPr>
          <a:xfrm>
            <a:off x="6299366" y="329385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за 3 </a:t>
            </a:r>
            <a:r>
              <a:rPr lang="uk-UA" sz="3200" dirty="0" smtClean="0">
                <a:latin typeface="Monotype Corsiva" panose="03010101010201010101" pitchFamily="66" charset="0"/>
              </a:rPr>
              <a:t>год.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3CC37-6DED-4268-ACE2-C1651666A91A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9F35404-5702-4D43-9CC4-1689F291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3" r="64705"/>
          <a:stretch/>
        </p:blipFill>
        <p:spPr>
          <a:xfrm>
            <a:off x="5689710" y="3249536"/>
            <a:ext cx="44363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4156AB-D098-4913-949B-2DE8ABD344A1}"/>
              </a:ext>
            </a:extLst>
          </p:cNvPr>
          <p:cNvSpPr txBox="1"/>
          <p:nvPr/>
        </p:nvSpPr>
        <p:spPr>
          <a:xfrm>
            <a:off x="3855596" y="5073056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4 год токар виготовляв решту деталей.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FF92B-2BBB-4D2E-A4A0-B95A27D6EAFB}"/>
              </a:ext>
            </a:extLst>
          </p:cNvPr>
          <p:cNvSpPr txBox="1"/>
          <p:nvPr/>
        </p:nvSpPr>
        <p:spPr>
          <a:xfrm>
            <a:off x="4814011" y="32225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ACDA864-BCAF-4392-87BD-88DEAE49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4164865" y="3240359"/>
            <a:ext cx="443631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E9DEB0-A83C-4CD7-909C-6626AB4F9992}"/>
              </a:ext>
            </a:extLst>
          </p:cNvPr>
          <p:cNvSpPr txBox="1"/>
          <p:nvPr/>
        </p:nvSpPr>
        <p:spPr>
          <a:xfrm>
            <a:off x="3798572" y="326047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B240F86-0066-4C8D-B938-93C7BA3DCD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r="72348"/>
          <a:stretch/>
        </p:blipFill>
        <p:spPr>
          <a:xfrm>
            <a:off x="4478269" y="3227215"/>
            <a:ext cx="44363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B40D172-D0B1-482D-8FAF-9041422067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0" r="3248"/>
          <a:stretch/>
        </p:blipFill>
        <p:spPr>
          <a:xfrm>
            <a:off x="9256632" y="1430171"/>
            <a:ext cx="443631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2FCAB5-DC34-4644-B206-1110C55D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r="82737"/>
          <a:stretch/>
        </p:blipFill>
        <p:spPr>
          <a:xfrm>
            <a:off x="9708280" y="1430171"/>
            <a:ext cx="269085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4C80F7A-7EB3-40BE-93D5-48A962D603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r="33591"/>
          <a:stretch/>
        </p:blipFill>
        <p:spPr>
          <a:xfrm>
            <a:off x="6006912" y="3249536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7FF0066-9DDC-4062-B63E-F09893E5D5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4146982" y="2034799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124B964-C83D-41CE-B264-A0220D276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r="72348"/>
          <a:stretch/>
        </p:blipFill>
        <p:spPr>
          <a:xfrm>
            <a:off x="4477781" y="2022282"/>
            <a:ext cx="443631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0BC509B-2B5F-4E0F-BC93-BCF1CBC73B7E}"/>
              </a:ext>
            </a:extLst>
          </p:cNvPr>
          <p:cNvSpPr txBox="1"/>
          <p:nvPr/>
        </p:nvSpPr>
        <p:spPr>
          <a:xfrm>
            <a:off x="4831071" y="20339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A235E7B-AE1D-4D37-94BB-AAB17E63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 r="64795"/>
          <a:stretch/>
        </p:blipFill>
        <p:spPr>
          <a:xfrm>
            <a:off x="5089387" y="2033404"/>
            <a:ext cx="44363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D08AC4A-2A2D-4E8C-9B82-67AC0CC2EBFC}"/>
              </a:ext>
            </a:extLst>
          </p:cNvPr>
          <p:cNvSpPr txBox="1"/>
          <p:nvPr/>
        </p:nvSpPr>
        <p:spPr>
          <a:xfrm>
            <a:off x="5333424" y="204478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D9B3228-492D-4B4C-9865-DC98C37DD7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5699043" y="2033544"/>
            <a:ext cx="443631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21B5B4E-80E8-417E-8C3F-ED9C530C952C}"/>
              </a:ext>
            </a:extLst>
          </p:cNvPr>
          <p:cNvSpPr txBox="1"/>
          <p:nvPr/>
        </p:nvSpPr>
        <p:spPr>
          <a:xfrm>
            <a:off x="5990707" y="2105837"/>
            <a:ext cx="611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(д.) – більше </a:t>
            </a:r>
            <a:r>
              <a:rPr lang="uk-UA" sz="2800" dirty="0" smtClean="0">
                <a:latin typeface="Monotype Corsiva" panose="03010101010201010101" pitchFamily="66" charset="0"/>
              </a:rPr>
              <a:t> </a:t>
            </a:r>
            <a:r>
              <a:rPr lang="uk-UA" sz="2800" dirty="0">
                <a:latin typeface="Monotype Corsiva" panose="03010101010201010101" pitchFamily="66" charset="0"/>
              </a:rPr>
              <a:t>за 1 </a:t>
            </a:r>
            <a:r>
              <a:rPr lang="uk-UA" sz="2800" dirty="0" smtClean="0">
                <a:latin typeface="Monotype Corsiva" panose="03010101010201010101" pitchFamily="66" charset="0"/>
              </a:rPr>
              <a:t>год.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7DC3B44-4855-4690-BB69-C3512EE4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4146982" y="2641574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01FF44E-2772-463B-8A07-8A9F1986B8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r="72348"/>
          <a:stretch/>
        </p:blipFill>
        <p:spPr>
          <a:xfrm>
            <a:off x="4477781" y="2629057"/>
            <a:ext cx="443631" cy="608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F0AFE39-9CA9-4E05-B1F5-11B3B4D97840}"/>
              </a:ext>
            </a:extLst>
          </p:cNvPr>
          <p:cNvSpPr txBox="1"/>
          <p:nvPr/>
        </p:nvSpPr>
        <p:spPr>
          <a:xfrm>
            <a:off x="4761841" y="265129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0959918-F01B-4835-B5EA-F84AB416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5077570" y="2639631"/>
            <a:ext cx="44363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0F3F317-29FF-4152-95C9-2ED4F795B048}"/>
              </a:ext>
            </a:extLst>
          </p:cNvPr>
          <p:cNvSpPr txBox="1"/>
          <p:nvPr/>
        </p:nvSpPr>
        <p:spPr>
          <a:xfrm>
            <a:off x="5333424" y="266163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B29F4F2-FD02-4181-A723-76C83D47EE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5659088" y="2641574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EF42FEB-5689-4FB6-93C3-284A41EA9A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5989887" y="2629057"/>
            <a:ext cx="443631" cy="6081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AE07DA6-06BA-40B2-B753-D2CDBD5CE2D0}"/>
              </a:ext>
            </a:extLst>
          </p:cNvPr>
          <p:cNvSpPr txBox="1"/>
          <p:nvPr/>
        </p:nvSpPr>
        <p:spPr>
          <a:xfrm>
            <a:off x="6258712" y="2693919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за 1 год </a:t>
            </a:r>
            <a:r>
              <a:rPr lang="uk-UA" sz="3200" dirty="0" smtClean="0">
                <a:latin typeface="Monotype Corsiva" panose="03010101010201010101" pitchFamily="66" charset="0"/>
              </a:rPr>
              <a:t>потім.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D16AC-5D75-4C77-9DB5-179E1D6CB529}"/>
              </a:ext>
            </a:extLst>
          </p:cNvPr>
          <p:cNvSpPr txBox="1"/>
          <p:nvPr/>
        </p:nvSpPr>
        <p:spPr>
          <a:xfrm>
            <a:off x="3798572" y="384787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1DA18EB-138D-4819-B741-BB144578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4146982" y="3825715"/>
            <a:ext cx="443631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803EF90C-037E-4895-BB5A-7C144678D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88785"/>
          <a:stretch/>
        </p:blipFill>
        <p:spPr>
          <a:xfrm>
            <a:off x="4466114" y="3825715"/>
            <a:ext cx="443631" cy="60810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CF43165-A03B-4755-8679-397F0D5B56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88785"/>
          <a:stretch/>
        </p:blipFill>
        <p:spPr>
          <a:xfrm>
            <a:off x="4783584" y="3825715"/>
            <a:ext cx="443631" cy="60810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B90C880-F226-4B76-83D0-0DC981C4F3BF}"/>
              </a:ext>
            </a:extLst>
          </p:cNvPr>
          <p:cNvSpPr txBox="1"/>
          <p:nvPr/>
        </p:nvSpPr>
        <p:spPr>
          <a:xfrm>
            <a:off x="5094872" y="378510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F4F3268F-009A-4A3B-945B-AAA27EF61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3" r="64705"/>
          <a:stretch/>
        </p:blipFill>
        <p:spPr>
          <a:xfrm>
            <a:off x="5381098" y="3834368"/>
            <a:ext cx="443631" cy="6081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A32DEB1-3833-452C-BEEA-933AB74E4B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r="33591"/>
          <a:stretch/>
        </p:blipFill>
        <p:spPr>
          <a:xfrm>
            <a:off x="5698300" y="3834368"/>
            <a:ext cx="443631" cy="6081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862619-69EF-4184-AEF5-DB1BBD1064F9}"/>
              </a:ext>
            </a:extLst>
          </p:cNvPr>
          <p:cNvSpPr txBox="1"/>
          <p:nvPr/>
        </p:nvSpPr>
        <p:spPr>
          <a:xfrm>
            <a:off x="5915384" y="38576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B93E21-2DAB-4748-B012-BAB980BC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6299366" y="3845247"/>
            <a:ext cx="443631" cy="60810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0A81AF76-6A78-424F-B1A8-4061D73991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6591432" y="3834368"/>
            <a:ext cx="443631" cy="60810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5690464-785F-4429-87A4-A6101AE5254E}"/>
              </a:ext>
            </a:extLst>
          </p:cNvPr>
          <p:cNvSpPr txBox="1"/>
          <p:nvPr/>
        </p:nvSpPr>
        <p:spPr>
          <a:xfrm>
            <a:off x="6885798" y="3877961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</a:t>
            </a:r>
            <a:r>
              <a:rPr lang="uk-UA" sz="3200" dirty="0" smtClean="0">
                <a:latin typeface="Monotype Corsiva" panose="03010101010201010101" pitchFamily="66" charset="0"/>
              </a:rPr>
              <a:t>залишилося виготовити.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52581F-056F-40C8-98DF-26BF4661AC13}"/>
              </a:ext>
            </a:extLst>
          </p:cNvPr>
          <p:cNvSpPr txBox="1"/>
          <p:nvPr/>
        </p:nvSpPr>
        <p:spPr>
          <a:xfrm>
            <a:off x="3798572" y="4456025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5)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89EB171-57AE-4309-8523-4102DB5677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4178602" y="4443533"/>
            <a:ext cx="443631" cy="6081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F63521F-B060-40B8-8F8B-37A02921FF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4470668" y="4432654"/>
            <a:ext cx="443631" cy="6081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3F75398-3DC2-4D7F-9D7E-41035BA7BC5D}"/>
              </a:ext>
            </a:extLst>
          </p:cNvPr>
          <p:cNvSpPr txBox="1"/>
          <p:nvPr/>
        </p:nvSpPr>
        <p:spPr>
          <a:xfrm>
            <a:off x="4830621" y="439946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84455F1B-9117-42A5-B147-75A241F310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5091948" y="4449738"/>
            <a:ext cx="443631" cy="6081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6266015B-4DA6-4B39-99CA-FDC096A004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5422747" y="4437221"/>
            <a:ext cx="443631" cy="6081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1DF0A76-0A8C-40F2-9D10-440CB7A3914C}"/>
              </a:ext>
            </a:extLst>
          </p:cNvPr>
          <p:cNvSpPr txBox="1"/>
          <p:nvPr/>
        </p:nvSpPr>
        <p:spPr>
          <a:xfrm>
            <a:off x="5627448" y="445519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87507D4-C040-40D5-B4F9-24CA5CA3D7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6001206" y="4419061"/>
            <a:ext cx="443631" cy="60810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2F48A2D-919A-49A9-84EE-D4D1FD65F22B}"/>
              </a:ext>
            </a:extLst>
          </p:cNvPr>
          <p:cNvSpPr txBox="1"/>
          <p:nvPr/>
        </p:nvSpPr>
        <p:spPr>
          <a:xfrm>
            <a:off x="6303710" y="4455472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(год)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314" t="15052" r="33507" b="36855"/>
          <a:stretch/>
        </p:blipFill>
        <p:spPr>
          <a:xfrm>
            <a:off x="119538" y="1259921"/>
            <a:ext cx="3711940" cy="15406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36" y="3147595"/>
            <a:ext cx="4139406" cy="22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  <p:bldP spid="30" grpId="0"/>
      <p:bldP spid="36" grpId="0"/>
      <p:bldP spid="37" grpId="0"/>
      <p:bldP spid="41" grpId="0"/>
      <p:bldP spid="55" grpId="0"/>
      <p:bldP spid="57" grpId="0"/>
      <p:bldP spid="59" grpId="0"/>
      <p:bldP spid="62" grpId="0"/>
      <p:bldP spid="64" grpId="0"/>
      <p:bldP spid="67" grpId="0"/>
      <p:bldP spid="68" grpId="0"/>
      <p:bldP spid="72" grpId="0"/>
      <p:bldP spid="75" grpId="0"/>
      <p:bldP spid="78" grpId="0"/>
      <p:bldP spid="79" grpId="0"/>
      <p:bldP spid="82" grpId="0"/>
      <p:bldP spid="85" grpId="0"/>
      <p:bldP spid="8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38681</TotalTime>
  <Words>414</Words>
  <Application>Microsoft Office PowerPoint</Application>
  <PresentationFormat>Широкоэкранный</PresentationFormat>
  <Paragraphs>182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5859</cp:revision>
  <dcterms:created xsi:type="dcterms:W3CDTF">2018-01-05T16:38:53Z</dcterms:created>
  <dcterms:modified xsi:type="dcterms:W3CDTF">2022-04-25T05:50:55Z</dcterms:modified>
</cp:coreProperties>
</file>