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956" r:id="rId14"/>
    <p:sldId id="888" r:id="rId15"/>
    <p:sldId id="2451" r:id="rId16"/>
    <p:sldId id="2763" r:id="rId17"/>
    <p:sldId id="2764" r:id="rId18"/>
    <p:sldId id="2765" r:id="rId19"/>
    <p:sldId id="2766" r:id="rId20"/>
    <p:sldId id="2767" r:id="rId21"/>
    <p:sldId id="2768" r:id="rId22"/>
    <p:sldId id="2769" r:id="rId23"/>
    <p:sldId id="2731" r:id="rId24"/>
    <p:sldId id="2770" r:id="rId25"/>
    <p:sldId id="2738" r:id="rId26"/>
    <p:sldId id="2760" r:id="rId27"/>
    <p:sldId id="2771" r:id="rId28"/>
    <p:sldId id="2773" r:id="rId29"/>
    <p:sldId id="2774" r:id="rId30"/>
    <p:sldId id="2775" r:id="rId31"/>
    <p:sldId id="2776" r:id="rId32"/>
    <p:sldId id="2761" r:id="rId33"/>
    <p:sldId id="965" r:id="rId34"/>
    <p:sldId id="227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956"/>
            <p14:sldId id="888"/>
            <p14:sldId id="2451"/>
            <p14:sldId id="2763"/>
            <p14:sldId id="2764"/>
            <p14:sldId id="2765"/>
            <p14:sldId id="2766"/>
            <p14:sldId id="2767"/>
            <p14:sldId id="2768"/>
            <p14:sldId id="2769"/>
            <p14:sldId id="2731"/>
            <p14:sldId id="2770"/>
            <p14:sldId id="2738"/>
            <p14:sldId id="2760"/>
            <p14:sldId id="2771"/>
            <p14:sldId id="2773"/>
            <p14:sldId id="2774"/>
            <p14:sldId id="2775"/>
            <p14:sldId id="2776"/>
          </p14:sldIdLst>
        </p14:section>
        <p14:section name="Раздел без заголовка" id="{AC9334F8-F988-4E78-9E68-3A8F16322EC6}">
          <p14:sldIdLst>
            <p14:sldId id="2761"/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1694E9"/>
    <a:srgbClr val="FF3131"/>
    <a:srgbClr val="BA1CBA"/>
    <a:srgbClr val="FF66FF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3" Type="http://schemas.openxmlformats.org/officeDocument/2006/relationships/image" Target="../media/image13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47" Type="http://schemas.openxmlformats.org/officeDocument/2006/relationships/image" Target="../media/image77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2" Type="http://schemas.openxmlformats.org/officeDocument/2006/relationships/image" Target="../media/image47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2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5.jpeg"/><Relationship Id="rId21" Type="http://schemas.openxmlformats.org/officeDocument/2006/relationships/image" Target="../media/image81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6.png"/><Relationship Id="rId2" Type="http://schemas.openxmlformats.org/officeDocument/2006/relationships/image" Target="../media/image79.jpeg"/><Relationship Id="rId16" Type="http://schemas.openxmlformats.org/officeDocument/2006/relationships/image" Target="../media/image2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8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3" Type="http://schemas.openxmlformats.org/officeDocument/2006/relationships/image" Target="../media/image83.png"/><Relationship Id="rId21" Type="http://schemas.openxmlformats.org/officeDocument/2006/relationships/image" Target="../media/image23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7" Type="http://schemas.openxmlformats.org/officeDocument/2006/relationships/image" Target="../media/image87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2" Type="http://schemas.openxmlformats.org/officeDocument/2006/relationships/image" Target="../media/image82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94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" Type="http://schemas.openxmlformats.org/officeDocument/2006/relationships/image" Target="../media/image85.png"/><Relationship Id="rId15" Type="http://schemas.openxmlformats.org/officeDocument/2006/relationships/image" Target="../media/image18.png"/><Relationship Id="rId23" Type="http://schemas.openxmlformats.org/officeDocument/2006/relationships/image" Target="../media/image46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31" Type="http://schemas.openxmlformats.org/officeDocument/2006/relationships/image" Target="../media/image96.png"/><Relationship Id="rId44" Type="http://schemas.openxmlformats.org/officeDocument/2006/relationships/image" Target="../media/image10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yrk7i8v321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478102"/>
            <a:ext cx="6856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Закріплення знань учнів. Розв’язування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43797" y="403262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52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Позмагайся в парі. Обчисли правильно та швидко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Збільш кожне із чисел 8, 7, 5, 9 в 6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∙ 6 = 48 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Збільш кожне із чисел 8, 7, 5, 9 в 6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 ∙ 6 = 42 </a:t>
            </a:r>
          </a:p>
        </p:txBody>
      </p:sp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Збільш кожне із чисел 8, 7, 5, 9 в 6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6 = 30 </a:t>
            </a:r>
          </a:p>
        </p:txBody>
      </p:sp>
    </p:spTree>
    <p:extLst>
      <p:ext uri="{BB962C8B-B14F-4D97-AF65-F5344CB8AC3E}">
        <p14:creationId xmlns:p14="http://schemas.microsoft.com/office/powerpoint/2010/main" val="1395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Збільш кожне із чисел 8, 7, 5, 9 в 6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 ∙ 6 = 54 </a:t>
            </a:r>
          </a:p>
        </p:txBody>
      </p:sp>
    </p:spTree>
    <p:extLst>
      <p:ext uri="{BB962C8B-B14F-4D97-AF65-F5344CB8AC3E}">
        <p14:creationId xmlns:p14="http://schemas.microsoft.com/office/powerpoint/2010/main" val="38583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Зменш кожне із чисел 63, 56, 49, 28 у 7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63 : 7 = 9 </a:t>
            </a:r>
          </a:p>
        </p:txBody>
      </p:sp>
    </p:spTree>
    <p:extLst>
      <p:ext uri="{BB962C8B-B14F-4D97-AF65-F5344CB8AC3E}">
        <p14:creationId xmlns:p14="http://schemas.microsoft.com/office/powerpoint/2010/main" val="325566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Зменш кожне із чисел 63, 56, 49, 28 у 7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 : 7 = 8 </a:t>
            </a:r>
          </a:p>
        </p:txBody>
      </p:sp>
    </p:spTree>
    <p:extLst>
      <p:ext uri="{BB962C8B-B14F-4D97-AF65-F5344CB8AC3E}">
        <p14:creationId xmlns:p14="http://schemas.microsoft.com/office/powerpoint/2010/main" val="24297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Зменш кожне із чисел 63, 56, 49, 28 у 7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49 : 7 = 7 </a:t>
            </a:r>
          </a:p>
        </p:txBody>
      </p:sp>
    </p:spTree>
    <p:extLst>
      <p:ext uri="{BB962C8B-B14F-4D97-AF65-F5344CB8AC3E}">
        <p14:creationId xmlns:p14="http://schemas.microsoft.com/office/powerpoint/2010/main" val="38240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Позмагайся в парі. Обчисли правильно та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Зменш кожне із чисел 63, 56, 49, 28 у 7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 : 7 = 4 </a:t>
            </a:r>
          </a:p>
        </p:txBody>
      </p:sp>
    </p:spTree>
    <p:extLst>
      <p:ext uri="{BB962C8B-B14F-4D97-AF65-F5344CB8AC3E}">
        <p14:creationId xmlns:p14="http://schemas.microsoft.com/office/powerpoint/2010/main" val="32848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обчислень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86885" y="1376496"/>
            <a:ext cx="8112893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40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86885" y="3094423"/>
            <a:ext cx="8112894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∙ 4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001096" y="1379257"/>
            <a:ext cx="3850857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001096" y="3091662"/>
            <a:ext cx="3850857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обчислень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86885" y="1376496"/>
            <a:ext cx="8112893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630 : 90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86885" y="3094423"/>
            <a:ext cx="8112894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63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9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001096" y="1379257"/>
            <a:ext cx="3850857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001096" y="3091662"/>
            <a:ext cx="3850857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43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52" y="1558256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4695" y="2579550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396" y="2497980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3583" y="2358839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6446" y="2426139"/>
            <a:ext cx="503493" cy="63962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3284" y="3255211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2339" y="3393861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9638" y="3248753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453" y="333412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8385" y="2394568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3884" y="3262292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763" y="324875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1535" y="3256193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1191" y="2414807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2230" y="2571447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4133" y="2398629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2430394"/>
            <a:ext cx="408812" cy="418784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6550" y="2361438"/>
            <a:ext cx="545931" cy="681083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6560" y="2405746"/>
            <a:ext cx="503493" cy="639623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51" y="3257810"/>
            <a:ext cx="503493" cy="63962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9874" y="3385758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3277" y="3241632"/>
            <a:ext cx="503493" cy="639623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3268323"/>
            <a:ext cx="408812" cy="418784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1419" y="3254189"/>
            <a:ext cx="503493" cy="63962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8730" y="3251352"/>
            <a:ext cx="503493" cy="639623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2579550"/>
            <a:ext cx="408812" cy="418784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3410253"/>
            <a:ext cx="408812" cy="41878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8149" y="2412208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7159" y="3254193"/>
            <a:ext cx="503493" cy="63962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5525" y="2419948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5356" y="3262292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9133" y="3278595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793" y="2426139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6159" y="3259072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6782" y="2422919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799" y="4530058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9623" y="4693657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5585" y="4511598"/>
            <a:ext cx="503493" cy="63962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0913" y="4543363"/>
            <a:ext cx="408812" cy="41878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8158" y="4476689"/>
            <a:ext cx="545931" cy="68108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2260" y="4518149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0913" y="4692519"/>
            <a:ext cx="408812" cy="41878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4709" y="4543363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8234" y="4535888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0857" y="4534328"/>
            <a:ext cx="503493" cy="63962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8626" y="4698822"/>
            <a:ext cx="421206" cy="27650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7846" y="4497123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6042" y="451814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4773" y="5374800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597" y="5538399"/>
            <a:ext cx="312609" cy="281666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8749" y="534820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4786" y="5464109"/>
            <a:ext cx="408812" cy="41878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132" y="5321431"/>
            <a:ext cx="545931" cy="68108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8084" y="5369256"/>
            <a:ext cx="503493" cy="63962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2124" y="5382167"/>
            <a:ext cx="503493" cy="63962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64" y="5382166"/>
            <a:ext cx="503493" cy="63962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8421" y="5382032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821" y="5544452"/>
            <a:ext cx="412715" cy="258098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8245" y="5332190"/>
            <a:ext cx="503493" cy="63962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028" y="5356522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330035" y="1450687"/>
            <a:ext cx="10521917" cy="425487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У ящиках виростили саджанці помідорів.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У 2 ящиках – по 14 саджанців рожевих помідорів, а решта – саджанці жовтих, яких на 12 більше, ніж усього рожевих. Чи вистачить цієї розсади, щоб засадити  ділянку теплиці на 5 рядків, по 12 саджанців у кожному? </a:t>
            </a:r>
          </a:p>
        </p:txBody>
      </p:sp>
    </p:spTree>
    <p:extLst>
      <p:ext uri="{BB962C8B-B14F-4D97-AF65-F5344CB8AC3E}">
        <p14:creationId xmlns:p14="http://schemas.microsoft.com/office/powerpoint/2010/main" val="531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858" y="3063670"/>
            <a:ext cx="971091" cy="1146812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31" b="100000" l="300" r="100000">
                        <a14:backgroundMark x1="7900" y1="73958" x2="36200" y2="99884"/>
                        <a14:backgroundMark x1="57900" y1="3356" x2="95500" y2="35880"/>
                        <a14:backgroundMark x1="40000" y1="5556" x2="68100" y2="25579"/>
                        <a14:backgroundMark x1="3000" y1="9259" x2="25400" y2="4861"/>
                        <a14:backgroundMark x1="89200" y1="98495" x2="99400" y2="93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3495" y="3369573"/>
            <a:ext cx="1862870" cy="160975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31" b="100000" l="300" r="100000">
                        <a14:backgroundMark x1="7900" y1="73958" x2="36200" y2="99884"/>
                        <a14:backgroundMark x1="57900" y1="3356" x2="95500" y2="35880"/>
                        <a14:backgroundMark x1="40000" y1="5556" x2="68100" y2="25579"/>
                        <a14:backgroundMark x1="3000" y1="9259" x2="25400" y2="4861"/>
                        <a14:backgroundMark x1="89200" y1="98495" x2="99400" y2="93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101" y="3754608"/>
            <a:ext cx="1862870" cy="160975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718" y="1533648"/>
            <a:ext cx="988444" cy="1165619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31" b="100000" l="300" r="100000">
                        <a14:backgroundMark x1="7900" y1="73958" x2="36200" y2="99884"/>
                        <a14:backgroundMark x1="57900" y1="3356" x2="95500" y2="35880"/>
                        <a14:backgroundMark x1="40000" y1="5556" x2="68100" y2="25579"/>
                        <a14:backgroundMark x1="3000" y1="9259" x2="25400" y2="4861"/>
                        <a14:backgroundMark x1="89200" y1="98495" x2="99400" y2="93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0541" y="1373517"/>
            <a:ext cx="1862870" cy="160975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31" b="100000" l="300" r="100000">
                        <a14:backgroundMark x1="7900" y1="73958" x2="36200" y2="99884"/>
                        <a14:backgroundMark x1="57900" y1="3356" x2="95500" y2="35880"/>
                        <a14:backgroundMark x1="40000" y1="5556" x2="68100" y2="25579"/>
                        <a14:backgroundMark x1="3000" y1="9259" x2="25400" y2="4861"/>
                        <a14:backgroundMark x1="89200" y1="98495" x2="99400" y2="93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3147" y="1758552"/>
            <a:ext cx="1862870" cy="1609752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31" b="100000" l="300" r="100000">
                        <a14:backgroundMark x1="7900" y1="73958" x2="36200" y2="99884"/>
                        <a14:backgroundMark x1="57900" y1="3356" x2="95500" y2="35880"/>
                        <a14:backgroundMark x1="40000" y1="5556" x2="68100" y2="25579"/>
                        <a14:backgroundMark x1="3000" y1="9259" x2="25400" y2="4861"/>
                        <a14:backgroundMark x1="89200" y1="98495" x2="99400" y2="93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4670" y="2240459"/>
            <a:ext cx="1862870" cy="16097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19818" y="4935380"/>
            <a:ext cx="34211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uk-UA" sz="4400" b="1" cap="none" spc="0" dirty="0" err="1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ящ</a:t>
            </a:r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14 с.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542271" y="1799164"/>
            <a:ext cx="26484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на 12 с. </a:t>
            </a:r>
          </a:p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43348" y="5263265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5143347" y="4471496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143347" y="3748868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143346" y="2957099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5172680" y="2168552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50590"/>
              </p:ext>
            </p:extLst>
          </p:nvPr>
        </p:nvGraphicFramePr>
        <p:xfrm>
          <a:off x="5143346" y="1152648"/>
          <a:ext cx="604341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481">
                <a:tc>
                  <a:txBody>
                    <a:bodyPr/>
                    <a:lstStyle/>
                    <a:p>
                      <a:pPr algn="ctr"/>
                      <a:r>
                        <a:rPr lang="uk-UA" sz="4400" dirty="0"/>
                        <a:t>1 2 3 4 5 6 7 8 9 10 11 12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4299347" y="2654386"/>
            <a:ext cx="647394" cy="148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67737" y="190357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1381386" y="269926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1381386" y="34964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1395035" y="42921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1381386" y="50636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7" grpId="0" animBg="1"/>
      <p:bldP spid="51" grpId="0" animBg="1"/>
      <p:bldP spid="52" grpId="0" animBg="1"/>
      <p:bldP spid="53" grpId="0" animBg="1"/>
      <p:bldP spid="10" grpId="0" animBg="1"/>
      <p:bldP spid="11" grpId="0"/>
      <p:bldP spid="54" grpId="0"/>
      <p:bldP spid="55" grpId="0"/>
      <p:bldP spid="7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32292" y="22787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рожевих;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4888846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35134" y="5307090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всього 68 саджанців розсади вистачить.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29886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жовтих;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879" y="224768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0051" y="2244866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300" y="2354683"/>
            <a:ext cx="278475" cy="25091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4138" y="2953438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0624" y="301720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7911" y="2986474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0343" y="2216260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399" y="3124370"/>
            <a:ext cx="278475" cy="25091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3992" y="2971653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796" y="2246105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724" y="2217089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4232" y="3020242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5378" y="301720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3697516"/>
            <a:ext cx="470473" cy="58694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2846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372475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всього;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4972" y="3693346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429" y="375329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545" y="3733987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7115" y="3871290"/>
            <a:ext cx="278475" cy="25091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5134" y="3702119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477" y="3756926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5378" y="3753294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523" y="2295717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4272" y="3138438"/>
            <a:ext cx="421206" cy="27650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4444895"/>
            <a:ext cx="470473" cy="58694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43758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45488" y="449215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потрібно;</a:t>
            </a:r>
          </a:p>
        </p:txBody>
      </p: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4232" y="4442586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587" y="4493695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545" y="4481366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3447" y="4606589"/>
            <a:ext cx="278475" cy="25091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342" y="4461451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7098" y="4503993"/>
            <a:ext cx="463844" cy="58925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043" y="4511342"/>
            <a:ext cx="408812" cy="41878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2600" y="3866741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  <p:bldP spid="86" grpId="0"/>
      <p:bldP spid="88" grpId="0"/>
      <p:bldP spid="110" grpId="0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74260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Прямокутник завдовжки 6 см, а завширшки на 2 см менший. Поділи його на 6 рівних квадратів і знайди периметр одного квадрата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492427" y="1476135"/>
            <a:ext cx="5910264" cy="78646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см – 2 см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402691" y="1476135"/>
            <a:ext cx="5449262" cy="78646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см -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ширина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1913" y="2545115"/>
            <a:ext cx="5958404" cy="3033594"/>
          </a:xfrm>
          <a:prstGeom prst="rect">
            <a:avLst/>
          </a:prstGeom>
          <a:noFill/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09629" y="5556274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910862" y="3390889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893939" y="2567551"/>
            <a:ext cx="15144" cy="303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964420" y="2545114"/>
            <a:ext cx="5265" cy="3055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2" idx="1"/>
            <a:endCxn id="2" idx="3"/>
          </p:cNvCxnSpPr>
          <p:nvPr/>
        </p:nvCxnSpPr>
        <p:spPr>
          <a:xfrm>
            <a:off x="2841913" y="4061912"/>
            <a:ext cx="595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" grpId="0" animBg="1"/>
      <p:bldP spid="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02642" y="1476135"/>
            <a:ext cx="3874503" cy="78646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см : 2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015824" y="1476135"/>
            <a:ext cx="7836129" cy="78646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см – 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сторона квадрата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1913" y="2545115"/>
            <a:ext cx="5958404" cy="3033594"/>
          </a:xfrm>
          <a:prstGeom prst="rect">
            <a:avLst/>
          </a:prstGeom>
          <a:noFill/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09629" y="5556274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910862" y="3390889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893939" y="2567551"/>
            <a:ext cx="15144" cy="303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964420" y="2545114"/>
            <a:ext cx="5265" cy="3055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2" idx="1"/>
            <a:endCxn id="2" idx="3"/>
          </p:cNvCxnSpPr>
          <p:nvPr/>
        </p:nvCxnSpPr>
        <p:spPr>
          <a:xfrm>
            <a:off x="2841913" y="4061912"/>
            <a:ext cx="595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355596" y="494529"/>
            <a:ext cx="8496357" cy="74260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Прямокутник завдовжки 6 см, а завширшки на 2 см менший. Поділи його на 6 рівних квадратів і знайди периметр одного квадрата</a:t>
            </a:r>
          </a:p>
        </p:txBody>
      </p:sp>
    </p:spTree>
    <p:extLst>
      <p:ext uri="{BB962C8B-B14F-4D97-AF65-F5344CB8AC3E}">
        <p14:creationId xmlns:p14="http://schemas.microsoft.com/office/powerpoint/2010/main" val="2380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302642" y="1476135"/>
            <a:ext cx="9838325" cy="78646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 = 2 см + 2 см + 2 см + 2 см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140967" y="1476135"/>
            <a:ext cx="1710986" cy="78646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см</a:t>
            </a:r>
            <a:endParaRPr lang="uk-UA" sz="2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1913" y="2545115"/>
            <a:ext cx="5958404" cy="3033594"/>
          </a:xfrm>
          <a:prstGeom prst="rect">
            <a:avLst/>
          </a:prstGeom>
          <a:noFill/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09629" y="5556274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910862" y="3390889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893939" y="2567551"/>
            <a:ext cx="15144" cy="303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964420" y="2545114"/>
            <a:ext cx="5265" cy="3055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2" idx="1"/>
            <a:endCxn id="2" idx="3"/>
          </p:cNvCxnSpPr>
          <p:nvPr/>
        </p:nvCxnSpPr>
        <p:spPr>
          <a:xfrm>
            <a:off x="2841913" y="4061912"/>
            <a:ext cx="595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355596" y="494529"/>
            <a:ext cx="8496357" cy="74260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Прямокутник завдовжки 6 см, а завширшки на 2 см менший. Поділи його на 6 рівних квадратів і знайди периметр одного квадрата</a:t>
            </a:r>
          </a:p>
        </p:txBody>
      </p:sp>
    </p:spTree>
    <p:extLst>
      <p:ext uri="{BB962C8B-B14F-4D97-AF65-F5344CB8AC3E}">
        <p14:creationId xmlns:p14="http://schemas.microsoft.com/office/powerpoint/2010/main" val="4606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5052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5</a:t>
            </a:r>
            <a:r>
              <a:rPr lang="uk-UA" sz="4400" b="1" dirty="0">
                <a:solidFill>
                  <a:srgbClr val="2F3242"/>
                </a:solidFill>
              </a:rPr>
              <a:t>2,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304,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305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2,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304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305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49911" y="1773098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7037" y="1456402"/>
            <a:ext cx="635621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1097" y="394567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24515" y="1603421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84972" y="3819412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47337" y="1448458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130746" y="4007348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58042</TotalTime>
  <Words>958</Words>
  <Application>Microsoft Office PowerPoint</Application>
  <PresentationFormat>Широкоэкранный</PresentationFormat>
  <Paragraphs>332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10436</cp:revision>
  <dcterms:created xsi:type="dcterms:W3CDTF">2018-01-05T16:38:53Z</dcterms:created>
  <dcterms:modified xsi:type="dcterms:W3CDTF">2022-02-21T07:22:47Z</dcterms:modified>
</cp:coreProperties>
</file>