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6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48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0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6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91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52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7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74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84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61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303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12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106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149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F869-E688-49C9-B205-DE9A02E69A5E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5774D8-03E5-4E6B-8E64-49A944A59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78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7FEE9-5A89-4F24-BB7D-F3785334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6571" y="4248150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uk-UA" dirty="0"/>
              <a:t>Клим Джура – рятівник світу. Характеристика образу головного героя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C0BC2-A2AF-40DC-A3C8-AF8E3744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72" y="0"/>
            <a:ext cx="4705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Домашнє </a:t>
            </a:r>
            <a:r>
              <a:rPr lang="uk-UA" b="1" dirty="0" smtClean="0"/>
              <a:t>завдання: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200" b="1" dirty="0" smtClean="0"/>
              <a:t>На </a:t>
            </a:r>
            <a:r>
              <a:rPr lang="ru-RU" sz="3200" b="1" dirty="0" err="1" smtClean="0"/>
              <a:t>вибір</a:t>
            </a:r>
            <a:r>
              <a:rPr lang="ru-RU" sz="3200" b="1" dirty="0" smtClean="0"/>
              <a:t>: </a:t>
            </a:r>
          </a:p>
          <a:p>
            <a:pPr lvl="0"/>
            <a:r>
              <a:rPr lang="ru-RU" sz="3200" b="1" dirty="0" err="1" smtClean="0"/>
              <a:t>Написати</a:t>
            </a:r>
            <a:r>
              <a:rPr lang="ru-RU" sz="3200" b="1" dirty="0" smtClean="0"/>
              <a:t> </a:t>
            </a:r>
            <a:r>
              <a:rPr lang="ru-RU" sz="3200" b="1" dirty="0"/>
              <a:t>листа головному </a:t>
            </a:r>
            <a:r>
              <a:rPr lang="ru-RU" sz="3200" b="1" dirty="0" err="1"/>
              <a:t>героєві</a:t>
            </a:r>
            <a:r>
              <a:rPr lang="ru-RU" sz="3200" b="1" dirty="0"/>
              <a:t> </a:t>
            </a:r>
            <a:r>
              <a:rPr lang="ru-RU" sz="3200" b="1" dirty="0" err="1"/>
              <a:t>повісті</a:t>
            </a:r>
            <a:r>
              <a:rPr lang="ru-RU" sz="3200" b="1" dirty="0"/>
              <a:t> </a:t>
            </a:r>
            <a:r>
              <a:rPr lang="ru-RU" sz="3200" b="1" dirty="0" err="1"/>
              <a:t>Климові</a:t>
            </a:r>
            <a:r>
              <a:rPr lang="ru-RU" sz="3200" b="1" dirty="0"/>
              <a:t> </a:t>
            </a:r>
            <a:r>
              <a:rPr lang="ru-RU" sz="3200" b="1" dirty="0" err="1"/>
              <a:t>Джурі</a:t>
            </a:r>
            <a:r>
              <a:rPr lang="ru-RU" sz="3200" b="1" dirty="0"/>
              <a:t> (</a:t>
            </a:r>
            <a:r>
              <a:rPr lang="uk-UA" sz="3200" b="1" dirty="0"/>
              <a:t>до 10 речень</a:t>
            </a:r>
            <a:r>
              <a:rPr lang="ru-RU" sz="3200" b="1" dirty="0"/>
              <a:t>)</a:t>
            </a:r>
            <a:r>
              <a:rPr lang="uk-UA" sz="3200" b="1" dirty="0"/>
              <a:t>, або намалювати малюнок зі своїми страхами. </a:t>
            </a:r>
            <a:endParaRPr lang="uk-UA" sz="3200" b="1" dirty="0" smtClean="0"/>
          </a:p>
          <a:p>
            <a:pPr marL="0" lvl="0" indent="0">
              <a:buNone/>
            </a:pPr>
            <a:r>
              <a:rPr lang="uk-UA" sz="3200" b="1" dirty="0" smtClean="0"/>
              <a:t>Обов'язкове: </a:t>
            </a:r>
            <a:endParaRPr lang="ru-RU" sz="3200" b="1" dirty="0"/>
          </a:p>
          <a:p>
            <a:pPr lvl="0"/>
            <a:r>
              <a:rPr lang="ru-RU" sz="3200" b="1" dirty="0" err="1"/>
              <a:t>Підготуватися</a:t>
            </a:r>
            <a:r>
              <a:rPr lang="ru-RU" sz="3200" b="1" dirty="0"/>
              <a:t> до </a:t>
            </a:r>
            <a:r>
              <a:rPr lang="ru-RU" sz="3200" b="1" dirty="0" err="1"/>
              <a:t>контрольної</a:t>
            </a:r>
            <a:r>
              <a:rPr lang="ru-RU" sz="3200" b="1" dirty="0"/>
              <a:t> </a:t>
            </a:r>
            <a:r>
              <a:rPr lang="ru-RU" sz="3200" b="1" dirty="0" err="1"/>
              <a:t>роботи</a:t>
            </a:r>
            <a:r>
              <a:rPr lang="ru-RU" sz="3200" b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3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A38E04-3424-42B9-87D6-C6FC57F2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4" y="1407695"/>
            <a:ext cx="10181138" cy="4503527"/>
          </a:xfrm>
        </p:spPr>
        <p:txBody>
          <a:bodyPr/>
          <a:lstStyle/>
          <a:p>
            <a:pPr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Епіграф</a:t>
            </a:r>
            <a:r>
              <a:rPr lang="ru-RU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 algn="r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Боягуз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котрий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переміг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страх, — </a:t>
            </a: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найсильніша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uk-UA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r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Леся Воронина</a:t>
            </a:r>
            <a:endParaRPr lang="uk-UA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86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A38E04-3424-42B9-87D6-C6FC57F2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939" y="509337"/>
            <a:ext cx="10368798" cy="6047874"/>
          </a:xfrm>
        </p:spPr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Климко Джура —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справжній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герой, але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таким? </a:t>
            </a:r>
          </a:p>
          <a:p>
            <a:pPr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Сьогодні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простежити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поведінці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характері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головного героя,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з’ясуємо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вдалося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побороти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страх і з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боягуза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перетворитися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героя.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Можливо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і нам колись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зіткнутися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подібними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ситуаціями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буває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по-різному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залишатися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гідними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звання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60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2CAC-1A10-46CC-A784-2C62AEF5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87226"/>
            <a:ext cx="8911687" cy="1280890"/>
          </a:xfrm>
        </p:spPr>
        <p:txBody>
          <a:bodyPr/>
          <a:lstStyle/>
          <a:p>
            <a:r>
              <a:rPr lang="uk-UA" dirty="0"/>
              <a:t>Анкета головного героя</a:t>
            </a:r>
          </a:p>
        </p:txBody>
      </p:sp>
      <p:graphicFrame>
        <p:nvGraphicFramePr>
          <p:cNvPr id="17" name="Таблиця 16">
            <a:extLst>
              <a:ext uri="{FF2B5EF4-FFF2-40B4-BE49-F238E27FC236}">
                <a16:creationId xmlns:a16="http://schemas.microsoft.com/office/drawing/2014/main" id="{4E00AA96-D6DA-4E64-B31F-5561CB46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25589"/>
              </p:ext>
            </p:extLst>
          </p:nvPr>
        </p:nvGraphicFramePr>
        <p:xfrm>
          <a:off x="1898073" y="1040549"/>
          <a:ext cx="8534400" cy="5179635"/>
        </p:xfrm>
        <a:graphic>
          <a:graphicData uri="http://schemas.openxmlformats.org/drawingml/2006/table">
            <a:tbl>
              <a:tblPr firstRow="1" firstCol="1" bandRow="1"/>
              <a:tblGrid>
                <a:gridCol w="2466109">
                  <a:extLst>
                    <a:ext uri="{9D8B030D-6E8A-4147-A177-3AD203B41FA5}">
                      <a16:colId xmlns:a16="http://schemas.microsoft.com/office/drawing/2014/main" val="2729340468"/>
                    </a:ext>
                  </a:extLst>
                </a:gridCol>
                <a:gridCol w="6068291">
                  <a:extLst>
                    <a:ext uri="{9D8B030D-6E8A-4147-A177-3AD203B41FA5}">
                      <a16:colId xmlns:a16="http://schemas.microsoft.com/office/drawing/2014/main" val="2499294061"/>
                    </a:ext>
                  </a:extLst>
                </a:gridCol>
              </a:tblGrid>
              <a:tr h="901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Прізвище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ім’я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по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батькові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персонажа</a:t>
                      </a:r>
                      <a:endParaRPr lang="uk-UA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Джура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Клим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Миколайович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58352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Місце проживання</a:t>
                      </a:r>
                      <a:endParaRPr lang="uk-UA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звичайному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місті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у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звичайному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будинку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3427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Вік</a:t>
                      </a:r>
                      <a:endParaRPr lang="uk-UA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Середній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шкільний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91628"/>
                  </a:ext>
                </a:extLst>
              </a:tr>
              <a:tr h="4259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Батьки, рідні</a:t>
                      </a:r>
                      <a:endParaRPr lang="uk-UA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Батьки — археологи, часто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бувають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у далеких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відрядженнях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бабуся — скромна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прибиральниця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банку,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насправді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ж —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відомий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учений-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винахідник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рятівник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Землі</a:t>
                      </a:r>
                      <a:endParaRPr lang="uk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07911"/>
                  </a:ext>
                </a:extLst>
              </a:tr>
              <a:tr h="6924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Риси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характеру Клима</a:t>
                      </a:r>
                      <a:endParaRPr lang="uk-UA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3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ояз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ливий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сміливий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мужній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совісний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винахідливий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кмітливий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любить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своїх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близьких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всіх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людей</a:t>
                      </a:r>
                      <a:endParaRPr lang="uk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36537"/>
                  </a:ext>
                </a:extLst>
              </a:tr>
              <a:tr h="4505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Поведінка, вчинки</a:t>
                      </a:r>
                      <a:endParaRPr lang="uk-UA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3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початку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боїться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переборює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поступово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свій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страх, радий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допомогти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здатний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сміливі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вчинки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заради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порятунку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близьких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всієї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Землі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виявляє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кмітливість</a:t>
                      </a:r>
                      <a:endParaRPr lang="uk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7813"/>
                  </a:ext>
                </a:extLst>
              </a:tr>
              <a:tr h="2712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Заняття</a:t>
                      </a:r>
                      <a:endParaRPr lang="uk-UA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Грає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скрипці</a:t>
                      </a:r>
                      <a:endParaRPr lang="uk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99738"/>
                  </a:ext>
                </a:extLst>
              </a:tr>
              <a:tr h="11121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Стосунки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однолітками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дорослими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рідними</a:t>
                      </a:r>
                      <a:endParaRPr lang="uk-UA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5814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Спочатку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— не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впевнений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собі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боязкий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не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відсіч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рідних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любить,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поважає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робить усе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заради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них</a:t>
                      </a:r>
                      <a:endParaRPr lang="uk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85" marR="68085" marT="31773" marB="31773" anchor="b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4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AAD987-8FCF-4BDE-A659-C1713281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1" y="721895"/>
            <a:ext cx="9820191" cy="5189327"/>
          </a:xfrm>
        </p:spPr>
        <p:txBody>
          <a:bodyPr>
            <a:normAutofit lnSpcReduction="10000"/>
          </a:bodyPr>
          <a:lstStyle/>
          <a:p>
            <a:pPr indent="0" algn="ctr">
              <a:lnSpc>
                <a:spcPct val="150000"/>
              </a:lnSpc>
              <a:spcAft>
                <a:spcPts val="1000"/>
              </a:spcAft>
              <a:buNone/>
              <a:tabLst>
                <a:tab pos="4924425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 Клима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Джури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неможливо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розглядати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окремо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адже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оточували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люди.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Головним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ворогом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хлопця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Сашко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Смик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тікав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ховався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І одного разу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потрапив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секретну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лабораторію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ТТБ. Там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провів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експеремент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який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хлопця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Давайте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зіставимо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хлопчиків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склавши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діаграму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Вена</a:t>
            </a: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24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9852A-2A78-41A6-B81F-EA47F73E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6" y="1263316"/>
            <a:ext cx="4688230" cy="450533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A9A89-F7D8-4C01-8AE2-E59D2537B897}"/>
              </a:ext>
            </a:extLst>
          </p:cNvPr>
          <p:cNvSpPr txBox="1"/>
          <p:nvPr/>
        </p:nvSpPr>
        <p:spPr>
          <a:xfrm>
            <a:off x="3689685" y="1564105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Клим Джура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B22E4-7C96-4D67-9001-74646BB1505F}"/>
              </a:ext>
            </a:extLst>
          </p:cNvPr>
          <p:cNvSpPr txBox="1"/>
          <p:nvPr/>
        </p:nvSpPr>
        <p:spPr>
          <a:xfrm>
            <a:off x="6665495" y="1564105"/>
            <a:ext cx="22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Сашко Смик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DEAFC85-0986-4C7B-A99A-DC09F0B703DE}"/>
              </a:ext>
            </a:extLst>
          </p:cNvPr>
          <p:cNvSpPr/>
          <p:nvPr/>
        </p:nvSpPr>
        <p:spPr>
          <a:xfrm>
            <a:off x="2165684" y="1263316"/>
            <a:ext cx="4668253" cy="448777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3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A1E578-7C2B-45FD-B649-BBEDE85D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595958"/>
            <a:ext cx="9204158" cy="59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3837-F46B-43B5-9A05-F86B08C9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Алгоритм складання </a:t>
            </a:r>
            <a:r>
              <a:rPr lang="uk-UA" b="1" dirty="0" err="1"/>
              <a:t>сенкану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AAD987-8FCF-4BDE-A659-C1713281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67853"/>
            <a:ext cx="9675812" cy="5125452"/>
          </a:xfrm>
        </p:spPr>
        <p:txBody>
          <a:bodyPr>
            <a:normAutofit/>
          </a:bodyPr>
          <a:lstStyle/>
          <a:p>
            <a:r>
              <a:rPr lang="uk-UA" sz="4000" dirty="0"/>
              <a:t>Іменник (тема)</a:t>
            </a:r>
          </a:p>
          <a:p>
            <a:r>
              <a:rPr lang="uk-UA" sz="4000" dirty="0"/>
              <a:t>Два прикметники (який він?)</a:t>
            </a:r>
          </a:p>
          <a:p>
            <a:r>
              <a:rPr lang="uk-UA" sz="4000" dirty="0"/>
              <a:t>Три дієслова (що він робить?)</a:t>
            </a:r>
          </a:p>
          <a:p>
            <a:r>
              <a:rPr lang="uk-UA" sz="4000" dirty="0"/>
              <a:t>Фраза-висновок з чотирьох слів</a:t>
            </a:r>
          </a:p>
          <a:p>
            <a:r>
              <a:rPr lang="uk-UA" sz="4000" dirty="0"/>
              <a:t>Іменник-синонім до теми (висновок, асоціація)</a:t>
            </a:r>
          </a:p>
        </p:txBody>
      </p:sp>
    </p:spTree>
    <p:extLst>
      <p:ext uri="{BB962C8B-B14F-4D97-AF65-F5344CB8AC3E}">
        <p14:creationId xmlns:p14="http://schemas.microsoft.com/office/powerpoint/2010/main" val="8785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AFAF0-CF73-438C-AC79-631E1D55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Клим Джура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7F7027F-C76A-40A8-A986-123FED39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3600" dirty="0"/>
              <a:t>Сміливець</a:t>
            </a:r>
          </a:p>
          <a:p>
            <a:pPr algn="r"/>
            <a:r>
              <a:rPr lang="uk-UA" sz="3600" dirty="0"/>
              <a:t>Відважний, могутній</a:t>
            </a:r>
          </a:p>
          <a:p>
            <a:pPr algn="r"/>
            <a:r>
              <a:rPr lang="uk-UA" sz="3600" dirty="0"/>
              <a:t>Оберігає, захищає, переборює</a:t>
            </a:r>
          </a:p>
          <a:p>
            <a:pPr algn="r"/>
            <a:r>
              <a:rPr lang="uk-UA" sz="3600" dirty="0"/>
              <a:t>Він бореться зі злом</a:t>
            </a:r>
          </a:p>
          <a:p>
            <a:pPr algn="r"/>
            <a:r>
              <a:rPr lang="uk-UA" sz="3600" dirty="0"/>
              <a:t>Безстрашний</a:t>
            </a:r>
          </a:p>
        </p:txBody>
      </p:sp>
    </p:spTree>
    <p:extLst>
      <p:ext uri="{BB962C8B-B14F-4D97-AF65-F5344CB8AC3E}">
        <p14:creationId xmlns:p14="http://schemas.microsoft.com/office/powerpoint/2010/main" val="1655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370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Віхоть</vt:lpstr>
      <vt:lpstr>Клим Джура – рятівник світу. Характеристика образу головного героя</vt:lpstr>
      <vt:lpstr>Презентация PowerPoint</vt:lpstr>
      <vt:lpstr>Презентация PowerPoint</vt:lpstr>
      <vt:lpstr>Анкета головного героя</vt:lpstr>
      <vt:lpstr>Презентация PowerPoint</vt:lpstr>
      <vt:lpstr>Презентация PowerPoint</vt:lpstr>
      <vt:lpstr>Презентация PowerPoint</vt:lpstr>
      <vt:lpstr>Алгоритм складання сенкану</vt:lpstr>
      <vt:lpstr>Клим Джура</vt:lpstr>
      <vt:lpstr>Домашнє завдання: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Клим Джура – рятівник світу. Характеристика образу головного героя</dc:title>
  <dc:creator>Влад</dc:creator>
  <cp:lastModifiedBy>Юлия Анатолиевна</cp:lastModifiedBy>
  <cp:revision>14</cp:revision>
  <dcterms:created xsi:type="dcterms:W3CDTF">2021-04-12T14:01:55Z</dcterms:created>
  <dcterms:modified xsi:type="dcterms:W3CDTF">2022-05-04T07:51:58Z</dcterms:modified>
</cp:coreProperties>
</file>