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7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177F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aurok.com.ua/prezentaciya-z-predmetu-tehnologi-na-temu-etapi-doglyadu-za-shkiroyu-oblichchya-202582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a.eucerin.ua/about-skin/skin-treatment/daily-routine-for-fa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Шаблон (фон) презентации &quot;Голубые волны&quot; (3 варианта) - Универсальные -  Шаблоны презентаций - Pedsovet.s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2100276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0000CC"/>
                </a:solidFill>
              </a:rPr>
              <a:t>Етапи догляду за шкірою обличчя (очищення, </a:t>
            </a:r>
            <a:r>
              <a:rPr lang="uk-UA" b="1" dirty="0" err="1" smtClean="0">
                <a:solidFill>
                  <a:srgbClr val="0000CC"/>
                </a:solidFill>
              </a:rPr>
              <a:t>тонізування</a:t>
            </a:r>
            <a:r>
              <a:rPr lang="uk-UA" b="1" dirty="0" smtClean="0">
                <a:solidFill>
                  <a:srgbClr val="0000CC"/>
                </a:solidFill>
              </a:rPr>
              <a:t>, зволоження, живлення, захист). Шкірні лінії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2060"/>
                </a:solidFill>
              </a:rPr>
              <a:t>11клас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21.01.2022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Здоровий </a:t>
            </a:r>
            <a:r>
              <a:rPr lang="ru-RU" b="1" dirty="0" err="1" smtClean="0">
                <a:solidFill>
                  <a:srgbClr val="00B0F0"/>
                </a:solidFill>
              </a:rPr>
              <a:t>спосіб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ru-RU" b="1" dirty="0" err="1" smtClean="0">
                <a:solidFill>
                  <a:srgbClr val="00B0F0"/>
                </a:solidFill>
              </a:rPr>
              <a:t>життя</a:t>
            </a:r>
            <a:r>
              <a:rPr lang="ru-RU" dirty="0" smtClean="0">
                <a:solidFill>
                  <a:srgbClr val="00B0F0"/>
                </a:solidFill>
              </a:rPr>
              <a:t/>
            </a:r>
            <a:br>
              <a:rPr lang="ru-RU" dirty="0" smtClean="0">
                <a:solidFill>
                  <a:srgbClr val="00B0F0"/>
                </a:solidFill>
              </a:rPr>
            </a:b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85720" y="1357298"/>
            <a:ext cx="4210080" cy="4697427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Здоровій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шкірі</a:t>
            </a:r>
            <a:r>
              <a:rPr lang="ru-RU" sz="2400" dirty="0" smtClean="0"/>
              <a:t> </a:t>
            </a:r>
            <a:r>
              <a:rPr lang="ru-RU" sz="2400" dirty="0" err="1" smtClean="0"/>
              <a:t>потрібні</a:t>
            </a:r>
            <a:r>
              <a:rPr lang="ru-RU" sz="2400" dirty="0" smtClean="0"/>
              <a:t> </a:t>
            </a:r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err="1" smtClean="0">
                <a:solidFill>
                  <a:srgbClr val="FF0066"/>
                </a:solidFill>
              </a:rPr>
              <a:t>правильне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dirty="0" err="1" smtClean="0">
                <a:solidFill>
                  <a:srgbClr val="FF0066"/>
                </a:solidFill>
              </a:rPr>
              <a:t>харчування</a:t>
            </a:r>
            <a:r>
              <a:rPr lang="ru-RU" sz="2400" dirty="0" smtClean="0">
                <a:solidFill>
                  <a:srgbClr val="FF0066"/>
                </a:solidFill>
              </a:rPr>
              <a:t>, </a:t>
            </a:r>
          </a:p>
          <a:p>
            <a:pPr>
              <a:buNone/>
            </a:pPr>
            <a:r>
              <a:rPr lang="ru-RU" sz="2400" dirty="0" smtClean="0">
                <a:solidFill>
                  <a:srgbClr val="FF0066"/>
                </a:solidFill>
              </a:rPr>
              <a:t>	регулярна </a:t>
            </a:r>
            <a:r>
              <a:rPr lang="ru-RU" sz="2400" dirty="0" err="1" smtClean="0">
                <a:solidFill>
                  <a:srgbClr val="FF0066"/>
                </a:solidFill>
              </a:rPr>
              <a:t>фізична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dirty="0" err="1" smtClean="0">
                <a:solidFill>
                  <a:srgbClr val="FF0066"/>
                </a:solidFill>
              </a:rPr>
              <a:t>активністіь</a:t>
            </a:r>
            <a:r>
              <a:rPr lang="ru-RU" sz="2400" dirty="0" smtClean="0">
                <a:solidFill>
                  <a:srgbClr val="FF0066"/>
                </a:solidFill>
              </a:rPr>
              <a:t>,</a:t>
            </a:r>
          </a:p>
          <a:p>
            <a:pPr>
              <a:buNone/>
            </a:pPr>
            <a:r>
              <a:rPr lang="ru-RU" sz="2400" dirty="0" smtClean="0">
                <a:solidFill>
                  <a:srgbClr val="FF0066"/>
                </a:solidFill>
              </a:rPr>
              <a:t> 	</a:t>
            </a:r>
            <a:r>
              <a:rPr lang="ru-RU" sz="2400" dirty="0" err="1" smtClean="0">
                <a:solidFill>
                  <a:srgbClr val="FF0066"/>
                </a:solidFill>
              </a:rPr>
              <a:t>достатня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dirty="0" err="1" smtClean="0">
                <a:solidFill>
                  <a:srgbClr val="FF0066"/>
                </a:solidFill>
              </a:rPr>
              <a:t>кількість</a:t>
            </a:r>
            <a:r>
              <a:rPr lang="ru-RU" sz="2400" dirty="0" smtClean="0">
                <a:solidFill>
                  <a:srgbClr val="FF0066"/>
                </a:solidFill>
              </a:rPr>
              <a:t> сну,  </a:t>
            </a:r>
            <a:r>
              <a:rPr lang="ru-RU" sz="2400" dirty="0" err="1" smtClean="0">
                <a:solidFill>
                  <a:srgbClr val="FF0066"/>
                </a:solidFill>
              </a:rPr>
              <a:t>свіже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dirty="0" err="1" smtClean="0">
                <a:solidFill>
                  <a:srgbClr val="FF0066"/>
                </a:solidFill>
              </a:rPr>
              <a:t>повітря</a:t>
            </a:r>
            <a:r>
              <a:rPr lang="ru-RU" sz="2400" dirty="0" smtClean="0">
                <a:solidFill>
                  <a:srgbClr val="FF0066"/>
                </a:solidFill>
              </a:rPr>
              <a:t>.</a:t>
            </a:r>
            <a:endParaRPr lang="ru-RU" sz="2400" dirty="0">
              <a:solidFill>
                <a:srgbClr val="FF0066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Пийте</a:t>
            </a:r>
            <a:r>
              <a:rPr lang="ru-RU" sz="2400" dirty="0" smtClean="0"/>
              <a:t> </a:t>
            </a:r>
            <a:r>
              <a:rPr lang="ru-RU" sz="2400" dirty="0" err="1" smtClean="0"/>
              <a:t>багато</a:t>
            </a:r>
            <a:r>
              <a:rPr lang="ru-RU" sz="2400" dirty="0" smtClean="0"/>
              <a:t> води, </a:t>
            </a:r>
            <a:r>
              <a:rPr lang="ru-RU" sz="2400" dirty="0" err="1" smtClean="0"/>
              <a:t>уникайте</a:t>
            </a:r>
            <a:r>
              <a:rPr lang="ru-RU" sz="2400" dirty="0" smtClean="0"/>
              <a:t> </a:t>
            </a:r>
            <a:r>
              <a:rPr lang="ru-RU" sz="2400" dirty="0" err="1" smtClean="0"/>
              <a:t>ультра-оброблених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продуктів</a:t>
            </a:r>
            <a:r>
              <a:rPr lang="ru-RU" sz="2400" dirty="0" smtClean="0"/>
              <a:t>, </a:t>
            </a:r>
            <a:r>
              <a:rPr lang="ru-RU" sz="2400" dirty="0" err="1" smtClean="0"/>
              <a:t>цукру</a:t>
            </a:r>
            <a:r>
              <a:rPr lang="ru-RU" sz="2400" dirty="0" smtClean="0"/>
              <a:t>, </a:t>
            </a:r>
            <a:r>
              <a:rPr lang="ru-RU" sz="2400" dirty="0" err="1" smtClean="0"/>
              <a:t>шкідливих</a:t>
            </a:r>
            <a:r>
              <a:rPr lang="ru-RU" sz="2400" dirty="0" smtClean="0"/>
              <a:t> добавок, </a:t>
            </a:r>
            <a:r>
              <a:rPr lang="ru-RU" sz="2400" dirty="0" err="1" smtClean="0"/>
              <a:t>оберігайтеся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стресу</a:t>
            </a:r>
            <a:r>
              <a:rPr lang="ru-RU" sz="2400" dirty="0" smtClean="0"/>
              <a:t>. </a:t>
            </a:r>
          </a:p>
          <a:p>
            <a:r>
              <a:rPr lang="ru-RU" sz="2400" dirty="0" err="1" smtClean="0"/>
              <a:t>Рухайтеся</a:t>
            </a:r>
            <a:r>
              <a:rPr lang="ru-RU" sz="2400" dirty="0" smtClean="0"/>
              <a:t>, </a:t>
            </a:r>
            <a:r>
              <a:rPr lang="ru-RU" sz="2400" dirty="0" err="1" smtClean="0"/>
              <a:t>відпочивайте</a:t>
            </a:r>
            <a:r>
              <a:rPr lang="ru-RU" sz="2400" dirty="0" smtClean="0"/>
              <a:t> на </a:t>
            </a:r>
            <a:r>
              <a:rPr lang="ru-RU" sz="2400" dirty="0" err="1" smtClean="0"/>
              <a:t>свіжому</a:t>
            </a:r>
            <a:r>
              <a:rPr lang="ru-RU" sz="2400" dirty="0" smtClean="0"/>
              <a:t> </a:t>
            </a:r>
            <a:r>
              <a:rPr lang="ru-RU" sz="2400" dirty="0" err="1" smtClean="0"/>
              <a:t>повітрі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дбайте</a:t>
            </a:r>
            <a:r>
              <a:rPr lang="ru-RU" sz="2400" dirty="0" smtClean="0"/>
              <a:t> про здоровий сон!</a:t>
            </a:r>
            <a:endParaRPr lang="ru-RU" sz="2400" dirty="0"/>
          </a:p>
        </p:txBody>
      </p:sp>
      <p:pic>
        <p:nvPicPr>
          <p:cNvPr id="6" name="Google Shape;142;p21"/>
          <p:cNvPicPr preferRelativeResize="0"/>
          <p:nvPr/>
        </p:nvPicPr>
        <p:blipFill>
          <a:blip r:embed="rId3">
            <a:alphaModFix/>
          </a:blip>
          <a:srcRect l="15110" r="12700"/>
          <a:stretch>
            <a:fillRect/>
          </a:stretch>
        </p:blipFill>
        <p:spPr>
          <a:xfrm>
            <a:off x="857224" y="3857628"/>
            <a:ext cx="3071834" cy="2643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32" y="4714884"/>
            <a:ext cx="2514490" cy="1895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solidFill>
                  <a:srgbClr val="0070C0"/>
                </a:solidFill>
              </a:rPr>
              <a:t>Щоденний</a:t>
            </a:r>
            <a:r>
              <a:rPr lang="ru-RU" b="1" dirty="0" smtClean="0">
                <a:solidFill>
                  <a:srgbClr val="0070C0"/>
                </a:solidFill>
              </a:rPr>
              <a:t> догляд за </a:t>
            </a:r>
            <a:r>
              <a:rPr lang="ru-RU" b="1" dirty="0" err="1" smtClean="0">
                <a:solidFill>
                  <a:srgbClr val="0070C0"/>
                </a:solidFill>
              </a:rPr>
              <a:t>шкірою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Здорова </a:t>
            </a:r>
            <a:r>
              <a:rPr lang="ru-RU" dirty="0" err="1" smtClean="0">
                <a:solidFill>
                  <a:srgbClr val="FF0000"/>
                </a:solidFill>
              </a:rPr>
              <a:t>дієта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відпочинок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очищення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тонізування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зволоження</a:t>
            </a:r>
            <a:r>
              <a:rPr lang="ru-RU" dirty="0" smtClean="0">
                <a:solidFill>
                  <a:srgbClr val="FF0000"/>
                </a:solidFill>
              </a:rPr>
              <a:t> ,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живлення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захист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Пам’ятайте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ми </a:t>
            </a:r>
            <a:r>
              <a:rPr lang="ru-RU" dirty="0" err="1" smtClean="0"/>
              <a:t>різні</a:t>
            </a:r>
            <a:r>
              <a:rPr lang="ru-RU" dirty="0" smtClean="0"/>
              <a:t>, тому тип косметики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регулярність</a:t>
            </a:r>
            <a:r>
              <a:rPr lang="ru-RU" dirty="0" smtClean="0"/>
              <a:t>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dirty="0" err="1" smtClean="0"/>
              <a:t>повинні</a:t>
            </a:r>
            <a:r>
              <a:rPr lang="ru-RU" dirty="0" smtClean="0"/>
              <a:t> </a:t>
            </a:r>
            <a:r>
              <a:rPr lang="ru-RU" dirty="0" err="1" smtClean="0"/>
              <a:t>відповідати</a:t>
            </a:r>
            <a:r>
              <a:rPr lang="ru-RU" dirty="0" smtClean="0"/>
              <a:t> </a:t>
            </a:r>
            <a:r>
              <a:rPr lang="ru-RU" dirty="0" err="1" smtClean="0"/>
              <a:t>індивідуальним</a:t>
            </a:r>
            <a:r>
              <a:rPr lang="ru-RU" dirty="0" smtClean="0"/>
              <a:t> потребам.</a:t>
            </a:r>
          </a:p>
          <a:p>
            <a:r>
              <a:rPr lang="ru-RU" dirty="0" err="1" smtClean="0"/>
              <a:t>Застосовуючи</a:t>
            </a:r>
            <a:r>
              <a:rPr lang="ru-RU" dirty="0" smtClean="0"/>
              <a:t> </a:t>
            </a:r>
            <a:r>
              <a:rPr lang="ru-RU" dirty="0" err="1" smtClean="0"/>
              <a:t>косметичні</a:t>
            </a:r>
            <a:r>
              <a:rPr lang="ru-RU" dirty="0" smtClean="0"/>
              <a:t> </a:t>
            </a:r>
            <a:r>
              <a:rPr lang="ru-RU" dirty="0" err="1" smtClean="0"/>
              <a:t>продукти</a:t>
            </a:r>
            <a:r>
              <a:rPr lang="ru-RU" dirty="0" smtClean="0"/>
              <a:t>, </a:t>
            </a:r>
            <a:r>
              <a:rPr lang="ru-RU" dirty="0" err="1" smtClean="0"/>
              <a:t>варто</a:t>
            </a:r>
            <a:r>
              <a:rPr lang="ru-RU" dirty="0" smtClean="0"/>
              <a:t> </a:t>
            </a:r>
            <a:r>
              <a:rPr lang="ru-RU" dirty="0" err="1" smtClean="0"/>
              <a:t>уважно</a:t>
            </a:r>
            <a:r>
              <a:rPr lang="ru-RU" dirty="0" smtClean="0"/>
              <a:t> </a:t>
            </a:r>
            <a:r>
              <a:rPr lang="ru-RU" dirty="0" err="1" smtClean="0"/>
              <a:t>стежити</a:t>
            </a:r>
            <a:r>
              <a:rPr lang="ru-RU" dirty="0" smtClean="0"/>
              <a:t> за </a:t>
            </a:r>
            <a:r>
              <a:rPr lang="ru-RU" dirty="0" err="1" smtClean="0"/>
              <a:t>реакцією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Послідовність</a:t>
            </a:r>
            <a:r>
              <a:rPr lang="ru-RU" dirty="0" smtClean="0"/>
              <a:t> </a:t>
            </a:r>
            <a:r>
              <a:rPr lang="ru-RU" dirty="0" err="1" smtClean="0"/>
              <a:t>щоденних</a:t>
            </a:r>
            <a:r>
              <a:rPr lang="ru-RU" dirty="0" smtClean="0"/>
              <a:t> процедур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71834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 smtClean="0"/>
              <a:t>Ранковий</a:t>
            </a:r>
            <a:r>
              <a:rPr lang="ru-RU" dirty="0" smtClean="0"/>
              <a:t> догляд </a:t>
            </a:r>
            <a:r>
              <a:rPr lang="ru-RU" dirty="0" err="1" smtClean="0"/>
              <a:t>починають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умивання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,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 </a:t>
            </a:r>
            <a:r>
              <a:rPr lang="ru-RU" dirty="0" err="1" smtClean="0"/>
              <a:t>протирають</a:t>
            </a:r>
            <a:r>
              <a:rPr lang="ru-RU" dirty="0" smtClean="0"/>
              <a:t> </a:t>
            </a:r>
            <a:r>
              <a:rPr lang="ru-RU" dirty="0" err="1" smtClean="0"/>
              <a:t>тоніком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наносять</a:t>
            </a:r>
            <a:r>
              <a:rPr lang="ru-RU" dirty="0" smtClean="0"/>
              <a:t> на </a:t>
            </a:r>
            <a:r>
              <a:rPr lang="ru-RU" dirty="0" err="1" smtClean="0"/>
              <a:t>обличчя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шию</a:t>
            </a:r>
            <a:r>
              <a:rPr lang="ru-RU" dirty="0" smtClean="0"/>
              <a:t> </a:t>
            </a:r>
            <a:r>
              <a:rPr lang="ru-RU" dirty="0" err="1" smtClean="0"/>
              <a:t>денний</a:t>
            </a:r>
            <a:r>
              <a:rPr lang="ru-RU" dirty="0" smtClean="0"/>
              <a:t> крем.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Увечері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 </a:t>
            </a:r>
            <a:r>
              <a:rPr lang="ru-RU" dirty="0" err="1" smtClean="0"/>
              <a:t>спочатку</a:t>
            </a:r>
            <a:r>
              <a:rPr lang="ru-RU" dirty="0" smtClean="0"/>
              <a:t> </a:t>
            </a:r>
            <a:r>
              <a:rPr lang="ru-RU" dirty="0" err="1" smtClean="0"/>
              <a:t>очищають</a:t>
            </a:r>
            <a:r>
              <a:rPr lang="ru-RU" dirty="0" smtClean="0"/>
              <a:t> </a:t>
            </a:r>
            <a:r>
              <a:rPr lang="ru-RU" dirty="0" err="1" smtClean="0"/>
              <a:t>засобами</a:t>
            </a:r>
            <a:r>
              <a:rPr lang="ru-RU" dirty="0" smtClean="0"/>
              <a:t> для </a:t>
            </a:r>
            <a:r>
              <a:rPr lang="ru-RU" dirty="0" err="1" smtClean="0"/>
              <a:t>видалення</a:t>
            </a:r>
            <a:r>
              <a:rPr lang="ru-RU" dirty="0" smtClean="0"/>
              <a:t> </a:t>
            </a:r>
            <a:r>
              <a:rPr lang="ru-RU" dirty="0" err="1" smtClean="0"/>
              <a:t>макіяжу</a:t>
            </a:r>
            <a:r>
              <a:rPr lang="ru-RU" dirty="0" smtClean="0"/>
              <a:t>,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тонізують</a:t>
            </a:r>
            <a:r>
              <a:rPr lang="ru-RU" dirty="0" smtClean="0"/>
              <a:t>,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чого</a:t>
            </a:r>
            <a:r>
              <a:rPr lang="ru-RU" dirty="0" smtClean="0"/>
              <a:t> </a:t>
            </a:r>
            <a:r>
              <a:rPr lang="ru-RU" dirty="0" err="1" smtClean="0"/>
              <a:t>наносять</a:t>
            </a:r>
            <a:r>
              <a:rPr lang="ru-RU" dirty="0" smtClean="0"/>
              <a:t> </a:t>
            </a:r>
            <a:r>
              <a:rPr lang="ru-RU" dirty="0" err="1" smtClean="0"/>
              <a:t>нічний</a:t>
            </a:r>
            <a:r>
              <a:rPr lang="ru-RU" dirty="0" smtClean="0"/>
              <a:t> крем.</a:t>
            </a:r>
          </a:p>
          <a:p>
            <a:r>
              <a:rPr lang="ru-RU" dirty="0" smtClean="0"/>
              <a:t>За 2 </a:t>
            </a:r>
            <a:r>
              <a:rPr lang="ru-RU" dirty="0" err="1" smtClean="0"/>
              <a:t>години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залишилися</a:t>
            </a:r>
            <a:r>
              <a:rPr lang="ru-RU" dirty="0" smtClean="0"/>
              <a:t> до сну,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вправи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масаж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Перед </a:t>
            </a:r>
            <a:r>
              <a:rPr lang="ru-RU" dirty="0" err="1" smtClean="0"/>
              <a:t>тим</a:t>
            </a:r>
            <a:r>
              <a:rPr lang="ru-RU" dirty="0" smtClean="0"/>
              <a:t> як </a:t>
            </a:r>
            <a:r>
              <a:rPr lang="ru-RU" dirty="0" err="1" smtClean="0"/>
              <a:t>лягти</a:t>
            </a:r>
            <a:r>
              <a:rPr lang="ru-RU" dirty="0" smtClean="0"/>
              <a:t> </a:t>
            </a:r>
            <a:r>
              <a:rPr lang="ru-RU" dirty="0" err="1" smtClean="0"/>
              <a:t>спати</a:t>
            </a:r>
            <a:r>
              <a:rPr lang="ru-RU" dirty="0" smtClean="0"/>
              <a:t>,  </a:t>
            </a:r>
            <a:r>
              <a:rPr lang="ru-RU" dirty="0" err="1" smtClean="0"/>
              <a:t>рекомендується</a:t>
            </a:r>
            <a:r>
              <a:rPr lang="ru-RU" dirty="0" smtClean="0"/>
              <a:t> </a:t>
            </a:r>
            <a:r>
              <a:rPr lang="ru-RU" dirty="0" err="1" smtClean="0"/>
              <a:t>промокнути</a:t>
            </a:r>
            <a:r>
              <a:rPr lang="ru-RU" dirty="0" smtClean="0"/>
              <a:t> лице </a:t>
            </a:r>
            <a:r>
              <a:rPr lang="ru-RU" dirty="0" err="1" smtClean="0"/>
              <a:t>серветкою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видалити</a:t>
            </a:r>
            <a:r>
              <a:rPr lang="ru-RU" dirty="0" smtClean="0"/>
              <a:t> </a:t>
            </a:r>
            <a:r>
              <a:rPr lang="ru-RU" dirty="0" err="1" smtClean="0"/>
              <a:t>залишки</a:t>
            </a:r>
            <a:r>
              <a:rPr lang="ru-RU" dirty="0" smtClean="0"/>
              <a:t> крему,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не </a:t>
            </a:r>
            <a:r>
              <a:rPr lang="ru-RU" dirty="0" err="1" smtClean="0"/>
              <a:t>вбрався</a:t>
            </a:r>
            <a:r>
              <a:rPr lang="ru-RU" dirty="0" smtClean="0"/>
              <a:t> </a:t>
            </a:r>
            <a:r>
              <a:rPr lang="ru-RU" dirty="0" err="1" smtClean="0"/>
              <a:t>повністю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9698" name="Picture 2" descr="https://i2.wp.com/daynotes.ru/wp-content/uploads/2017/02/poryado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000108"/>
            <a:ext cx="7620000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</a:rPr>
              <a:t>Шкірні лінії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того,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шкіра</a:t>
            </a:r>
            <a:r>
              <a:rPr lang="ru-RU" sz="2000" dirty="0" smtClean="0"/>
              <a:t> </a:t>
            </a:r>
            <a:r>
              <a:rPr lang="ru-RU" sz="2000" dirty="0" err="1" smtClean="0"/>
              <a:t>була</a:t>
            </a:r>
            <a:r>
              <a:rPr lang="ru-RU" sz="2000" dirty="0" smtClean="0"/>
              <a:t> здоровою,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отримати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максимальний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ефект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кремів</a:t>
            </a:r>
            <a:r>
              <a:rPr lang="ru-RU" sz="2000" dirty="0" smtClean="0"/>
              <a:t>, масок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скрабів</a:t>
            </a:r>
            <a:r>
              <a:rPr lang="ru-RU" sz="2000" dirty="0" smtClean="0"/>
              <a:t>, </a:t>
            </a:r>
            <a:r>
              <a:rPr lang="ru-RU" sz="2000" dirty="0" err="1" smtClean="0"/>
              <a:t>їх</a:t>
            </a:r>
            <a:r>
              <a:rPr lang="ru-RU" sz="2000" dirty="0" smtClean="0"/>
              <a:t>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грамотно </a:t>
            </a:r>
            <a:r>
              <a:rPr lang="ru-RU" sz="2000" dirty="0" err="1" smtClean="0"/>
              <a:t>наносити</a:t>
            </a:r>
            <a:r>
              <a:rPr lang="ru-RU" sz="2000" dirty="0" smtClean="0"/>
              <a:t>. Для </a:t>
            </a:r>
            <a:r>
              <a:rPr lang="ru-RU" sz="2000" dirty="0" err="1" smtClean="0"/>
              <a:t>полегшення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цього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прийнято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виділяти</a:t>
            </a:r>
            <a:r>
              <a:rPr lang="ru-RU" sz="2000" dirty="0" smtClean="0"/>
              <a:t> </a:t>
            </a:r>
            <a:r>
              <a:rPr lang="ru-RU" sz="2000" dirty="0" err="1" smtClean="0"/>
              <a:t>шкірні</a:t>
            </a:r>
            <a:r>
              <a:rPr lang="ru-RU" sz="2000" dirty="0" smtClean="0"/>
              <a:t> </a:t>
            </a:r>
            <a:r>
              <a:rPr lang="ru-RU" sz="2000" dirty="0" err="1" smtClean="0"/>
              <a:t>лінії</a:t>
            </a:r>
            <a:r>
              <a:rPr lang="ru-RU" sz="2000" dirty="0" smtClean="0"/>
              <a:t> -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лінії</a:t>
            </a:r>
            <a:r>
              <a:rPr lang="ru-RU" sz="2000" dirty="0" smtClean="0"/>
              <a:t> </a:t>
            </a:r>
            <a:r>
              <a:rPr lang="ru-RU" sz="2000" dirty="0" err="1" smtClean="0"/>
              <a:t>найменшого</a:t>
            </a:r>
            <a:r>
              <a:rPr lang="ru-RU" sz="2000" dirty="0" smtClean="0"/>
              <a:t> </a:t>
            </a:r>
            <a:r>
              <a:rPr lang="ru-RU" sz="2000" dirty="0" err="1" smtClean="0"/>
              <a:t>розтягування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шкіри</a:t>
            </a:r>
            <a:r>
              <a:rPr lang="ru-RU" sz="2000" dirty="0" smtClean="0"/>
              <a:t>, </a:t>
            </a:r>
            <a:r>
              <a:rPr lang="ru-RU" sz="2000" dirty="0" err="1" smtClean="0"/>
              <a:t>їх</a:t>
            </a:r>
            <a:r>
              <a:rPr lang="ru-RU" sz="2000" dirty="0" smtClean="0"/>
              <a:t> </a:t>
            </a:r>
            <a:r>
              <a:rPr lang="ru-RU" sz="2000" dirty="0" err="1" smtClean="0"/>
              <a:t>напрямок</a:t>
            </a:r>
            <a:r>
              <a:rPr lang="ru-RU" sz="2000" dirty="0" smtClean="0"/>
              <a:t>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враховувати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виконанні</a:t>
            </a:r>
            <a:r>
              <a:rPr lang="ru-RU" sz="2000" dirty="0" smtClean="0"/>
              <a:t> </a:t>
            </a:r>
            <a:r>
              <a:rPr lang="ru-RU" sz="2000" dirty="0" err="1" smtClean="0"/>
              <a:t>більшості</a:t>
            </a:r>
            <a:r>
              <a:rPr lang="ru-RU" sz="2000" dirty="0" smtClean="0"/>
              <a:t> процедур</a:t>
            </a:r>
            <a:r>
              <a:rPr lang="ru-RU" dirty="0" smtClean="0"/>
              <a:t>.</a:t>
            </a:r>
          </a:p>
          <a:p>
            <a:pPr fontAlgn="base">
              <a:buNone/>
            </a:pPr>
            <a:r>
              <a:rPr lang="uk-UA" b="1" dirty="0" smtClean="0"/>
              <a:t> 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146" name="Picture 2" descr="C:\Users\valen\Desktop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571876"/>
            <a:ext cx="1990726" cy="2657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47" name="Picture 3" descr="C:\Users\valen\Desktop\028d0bd958ffdc3011ea69f84e4f8d9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3571876"/>
            <a:ext cx="1902915" cy="26430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Напрямок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шкірних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ліній</a:t>
            </a:r>
            <a:r>
              <a:rPr lang="ru-RU" b="1" dirty="0" smtClean="0">
                <a:solidFill>
                  <a:srgbClr val="0070C0"/>
                </a:solidFill>
              </a:rPr>
              <a:t>:</a:t>
            </a: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Autofit/>
          </a:bodyPr>
          <a:lstStyle/>
          <a:p>
            <a:pPr fontAlgn="base"/>
            <a:r>
              <a:rPr lang="ru-RU" sz="1600" b="1" u="sng" dirty="0" smtClean="0">
                <a:solidFill>
                  <a:srgbClr val="0000CC"/>
                </a:solidFill>
              </a:rPr>
              <a:t>1</a:t>
            </a:r>
            <a:r>
              <a:rPr lang="ru-RU" sz="1600" u="sng" dirty="0" smtClean="0"/>
              <a:t>.Підборіддя</a:t>
            </a:r>
            <a:r>
              <a:rPr lang="ru-RU" sz="1600" dirty="0" smtClean="0"/>
              <a:t> -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середини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підборіддя</a:t>
            </a:r>
            <a:r>
              <a:rPr lang="ru-RU" sz="1600" dirty="0" smtClean="0"/>
              <a:t> по </a:t>
            </a:r>
            <a:r>
              <a:rPr lang="ru-RU" sz="1600" dirty="0" err="1" smtClean="0"/>
              <a:t>нижній</a:t>
            </a:r>
            <a:r>
              <a:rPr lang="ru-RU" sz="1600" dirty="0" smtClean="0"/>
              <a:t> </a:t>
            </a:r>
            <a:r>
              <a:rPr lang="ru-RU" sz="1600" dirty="0" err="1" smtClean="0"/>
              <a:t>щелепі</a:t>
            </a:r>
            <a:r>
              <a:rPr lang="ru-RU" sz="1600" dirty="0" smtClean="0"/>
              <a:t> до </a:t>
            </a:r>
            <a:r>
              <a:rPr lang="ru-RU" sz="1600" dirty="0" err="1" smtClean="0"/>
              <a:t>вушних</a:t>
            </a:r>
            <a:r>
              <a:rPr lang="ru-RU" sz="1600" dirty="0" smtClean="0"/>
              <a:t> </a:t>
            </a:r>
            <a:r>
              <a:rPr lang="ru-RU" sz="1600" dirty="0" err="1" smtClean="0"/>
              <a:t>мочок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b="1" u="sng" dirty="0" smtClean="0">
                <a:solidFill>
                  <a:srgbClr val="0000CC"/>
                </a:solidFill>
              </a:rPr>
              <a:t>2</a:t>
            </a:r>
            <a:r>
              <a:rPr lang="ru-RU" sz="1600" u="sng" dirty="0" smtClean="0"/>
              <a:t>.Щоки</a:t>
            </a:r>
            <a:r>
              <a:rPr lang="ru-RU" sz="1600" dirty="0" smtClean="0"/>
              <a:t> -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куточків</a:t>
            </a:r>
            <a:r>
              <a:rPr lang="ru-RU" sz="1600" dirty="0" smtClean="0"/>
              <a:t> рота до слухового проходу-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середини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верхньої</a:t>
            </a:r>
            <a:r>
              <a:rPr lang="ru-RU" sz="1600" dirty="0" smtClean="0"/>
              <a:t> губи </a:t>
            </a:r>
            <a:r>
              <a:rPr lang="ru-RU" sz="1600" dirty="0" err="1" smtClean="0"/>
              <a:t>й</a:t>
            </a:r>
            <a:r>
              <a:rPr lang="ru-RU" sz="1600" dirty="0" smtClean="0"/>
              <a:t> </a:t>
            </a:r>
            <a:r>
              <a:rPr lang="ru-RU" sz="1600" dirty="0" err="1" smtClean="0"/>
              <a:t>бічної</a:t>
            </a:r>
            <a:r>
              <a:rPr lang="ru-RU" sz="1600" dirty="0" smtClean="0"/>
              <a:t> </a:t>
            </a:r>
            <a:r>
              <a:rPr lang="ru-RU" sz="1600" dirty="0" err="1" smtClean="0"/>
              <a:t>поверхні</a:t>
            </a:r>
            <a:r>
              <a:rPr lang="ru-RU" sz="1600" dirty="0" smtClean="0"/>
              <a:t> носа до </a:t>
            </a:r>
            <a:r>
              <a:rPr lang="ru-RU" sz="1600" dirty="0" err="1" smtClean="0"/>
              <a:t>верхньої</a:t>
            </a:r>
            <a:r>
              <a:rPr lang="ru-RU" sz="1600" dirty="0" smtClean="0"/>
              <a:t> </a:t>
            </a:r>
            <a:r>
              <a:rPr lang="ru-RU" sz="1600" dirty="0" err="1" smtClean="0"/>
              <a:t>частини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вушної</a:t>
            </a:r>
            <a:r>
              <a:rPr lang="ru-RU" sz="1600" dirty="0" smtClean="0"/>
              <a:t> </a:t>
            </a:r>
            <a:r>
              <a:rPr lang="ru-RU" sz="1600" dirty="0" err="1" smtClean="0"/>
              <a:t>раковини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b="1" u="sng" dirty="0" smtClean="0">
                <a:solidFill>
                  <a:srgbClr val="0000CC"/>
                </a:solidFill>
              </a:rPr>
              <a:t>3</a:t>
            </a:r>
            <a:r>
              <a:rPr lang="ru-RU" sz="1600" u="sng" dirty="0" smtClean="0"/>
              <a:t>.Навколо очей </a:t>
            </a:r>
            <a:r>
              <a:rPr lang="ru-RU" sz="1600" dirty="0" smtClean="0"/>
              <a:t>-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внутрішнього</a:t>
            </a:r>
            <a:r>
              <a:rPr lang="ru-RU" sz="1600" dirty="0" smtClean="0"/>
              <a:t> кута ока по </a:t>
            </a:r>
            <a:r>
              <a:rPr lang="ru-RU" sz="1600" dirty="0" err="1" smtClean="0"/>
              <a:t>верхньому</a:t>
            </a:r>
            <a:r>
              <a:rPr lang="ru-RU" sz="1600" dirty="0" smtClean="0"/>
              <a:t> </a:t>
            </a:r>
            <a:r>
              <a:rPr lang="ru-RU" sz="1600" dirty="0" err="1" smtClean="0"/>
              <a:t>століттю</a:t>
            </a:r>
            <a:r>
              <a:rPr lang="ru-RU" sz="1600" dirty="0" smtClean="0"/>
              <a:t> до </a:t>
            </a:r>
            <a:r>
              <a:rPr lang="ru-RU" sz="1600" dirty="0" err="1" smtClean="0"/>
              <a:t>зовнішнього</a:t>
            </a:r>
            <a:r>
              <a:rPr lang="ru-RU" sz="1600" dirty="0" smtClean="0"/>
              <a:t> кута глаза-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зовнішнього</a:t>
            </a:r>
            <a:r>
              <a:rPr lang="ru-RU" sz="1600" dirty="0" smtClean="0"/>
              <a:t> кута ока по </a:t>
            </a:r>
            <a:r>
              <a:rPr lang="ru-RU" sz="1600" dirty="0" err="1" smtClean="0"/>
              <a:t>нижньому</a:t>
            </a:r>
            <a:r>
              <a:rPr lang="ru-RU" sz="1600" dirty="0" smtClean="0"/>
              <a:t> </a:t>
            </a:r>
            <a:r>
              <a:rPr lang="ru-RU" sz="1600" dirty="0" err="1" smtClean="0"/>
              <a:t>століттю</a:t>
            </a:r>
            <a:r>
              <a:rPr lang="ru-RU" sz="1600" dirty="0" smtClean="0"/>
              <a:t> до </a:t>
            </a:r>
            <a:r>
              <a:rPr lang="ru-RU" sz="1600" dirty="0" err="1" smtClean="0"/>
              <a:t>внутрішнього</a:t>
            </a:r>
            <a:r>
              <a:rPr lang="ru-RU" sz="1600" dirty="0" smtClean="0"/>
              <a:t> кута.</a:t>
            </a:r>
          </a:p>
          <a:p>
            <a:pPr fontAlgn="base"/>
            <a:r>
              <a:rPr lang="ru-RU" sz="1600" b="1" u="sng" dirty="0" smtClean="0">
                <a:solidFill>
                  <a:srgbClr val="0000CC"/>
                </a:solidFill>
              </a:rPr>
              <a:t>4.</a:t>
            </a:r>
            <a:r>
              <a:rPr lang="ru-RU" sz="1600" u="sng" dirty="0" smtClean="0"/>
              <a:t>Ніс</a:t>
            </a:r>
            <a:r>
              <a:rPr lang="ru-RU" sz="1600" dirty="0" smtClean="0"/>
              <a:t> -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перенісся</a:t>
            </a:r>
            <a:r>
              <a:rPr lang="ru-RU" sz="1600" dirty="0" smtClean="0"/>
              <a:t> по </a:t>
            </a:r>
            <a:r>
              <a:rPr lang="ru-RU" sz="1600" dirty="0" err="1" smtClean="0"/>
              <a:t>спинці</a:t>
            </a:r>
            <a:r>
              <a:rPr lang="ru-RU" sz="1600" dirty="0" smtClean="0"/>
              <a:t> носа до </a:t>
            </a:r>
            <a:r>
              <a:rPr lang="ru-RU" sz="1600" dirty="0" err="1" smtClean="0"/>
              <a:t>його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кончіку</a:t>
            </a:r>
            <a:r>
              <a:rPr lang="ru-RU" sz="1600" dirty="0" smtClean="0"/>
              <a:t>-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спинки носа вниз по </a:t>
            </a:r>
            <a:r>
              <a:rPr lang="ru-RU" sz="1600" dirty="0" err="1" smtClean="0"/>
              <a:t>його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бічних</a:t>
            </a:r>
            <a:r>
              <a:rPr lang="ru-RU" sz="1600" dirty="0" smtClean="0"/>
              <a:t> </a:t>
            </a:r>
            <a:r>
              <a:rPr lang="ru-RU" sz="1600" dirty="0" err="1" smtClean="0"/>
              <a:t>поверхнях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b="1" u="sng" dirty="0" smtClean="0">
                <a:solidFill>
                  <a:srgbClr val="0000CC"/>
                </a:solidFill>
              </a:rPr>
              <a:t>5</a:t>
            </a:r>
            <a:r>
              <a:rPr lang="ru-RU" sz="1600" u="sng" dirty="0" smtClean="0"/>
              <a:t>.Лоб </a:t>
            </a:r>
            <a:r>
              <a:rPr lang="ru-RU" sz="1600" dirty="0" smtClean="0"/>
              <a:t>- </a:t>
            </a:r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середини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лоба</a:t>
            </a:r>
            <a:r>
              <a:rPr lang="ru-RU" sz="1600" dirty="0" smtClean="0"/>
              <a:t> до </a:t>
            </a:r>
            <a:r>
              <a:rPr lang="ru-RU" sz="1600" dirty="0" err="1" smtClean="0"/>
              <a:t>скронь</a:t>
            </a:r>
            <a:r>
              <a:rPr lang="ru-RU" sz="1600" dirty="0" smtClean="0"/>
              <a:t> (</a:t>
            </a:r>
            <a:r>
              <a:rPr lang="ru-RU" sz="1600" dirty="0" err="1" smtClean="0"/>
              <a:t>напрям</a:t>
            </a:r>
            <a:r>
              <a:rPr lang="ru-RU" sz="1600" dirty="0" smtClean="0"/>
              <a:t> </a:t>
            </a:r>
            <a:r>
              <a:rPr lang="ru-RU" sz="1600" dirty="0" err="1" smtClean="0"/>
              <a:t>шкірних</a:t>
            </a:r>
            <a:r>
              <a:rPr lang="ru-RU" sz="1600" dirty="0" smtClean="0"/>
              <a:t> </a:t>
            </a:r>
            <a:r>
              <a:rPr lang="ru-RU" sz="1600" dirty="0" err="1" smtClean="0"/>
              <a:t>ліній</a:t>
            </a:r>
            <a:r>
              <a:rPr lang="ru-RU" sz="1600" dirty="0" smtClean="0"/>
              <a:t> на </a:t>
            </a:r>
            <a:r>
              <a:rPr lang="ru-RU" sz="1600" dirty="0" err="1" smtClean="0"/>
              <a:t>лобі</a:t>
            </a:r>
            <a:r>
              <a:rPr lang="ru-RU" sz="1600" dirty="0" smtClean="0"/>
              <a:t> </a:t>
            </a:r>
            <a:r>
              <a:rPr lang="ru-RU" sz="1600" dirty="0" err="1" smtClean="0"/>
              <a:t>відповідають</a:t>
            </a:r>
            <a:r>
              <a:rPr lang="ru-RU" sz="1600" dirty="0" smtClean="0"/>
              <a:t> </a:t>
            </a:r>
            <a:r>
              <a:rPr lang="ru-RU" sz="1600" dirty="0" err="1" smtClean="0"/>
              <a:t>напрямку</a:t>
            </a:r>
            <a:r>
              <a:rPr lang="ru-RU" sz="1600" dirty="0" smtClean="0"/>
              <a:t> росту </a:t>
            </a:r>
            <a:r>
              <a:rPr lang="ru-RU" sz="1600" dirty="0" err="1" smtClean="0"/>
              <a:t>волосся</a:t>
            </a:r>
            <a:r>
              <a:rPr lang="ru-RU" sz="1600" dirty="0" smtClean="0"/>
              <a:t> на </a:t>
            </a:r>
            <a:r>
              <a:rPr lang="ru-RU" sz="1600" dirty="0" err="1" smtClean="0"/>
              <a:t>бровах</a:t>
            </a:r>
            <a:r>
              <a:rPr lang="ru-RU" sz="1600" dirty="0" smtClean="0"/>
              <a:t>).</a:t>
            </a:r>
          </a:p>
          <a:p>
            <a:pPr fontAlgn="base"/>
            <a:r>
              <a:rPr lang="uk-UA" sz="1600" b="1" u="sng" dirty="0" smtClean="0">
                <a:solidFill>
                  <a:srgbClr val="0000CC"/>
                </a:solidFill>
              </a:rPr>
              <a:t>6</a:t>
            </a:r>
            <a:r>
              <a:rPr lang="uk-UA" sz="1600" u="sng" dirty="0" smtClean="0"/>
              <a:t>.Шия- </a:t>
            </a:r>
            <a:r>
              <a:rPr lang="uk-UA" sz="1600" dirty="0" smtClean="0"/>
              <a:t>знизу до підборіддя.</a:t>
            </a:r>
            <a:endParaRPr lang="ru-RU" sz="1600" dirty="0" smtClean="0"/>
          </a:p>
          <a:p>
            <a:pPr fontAlgn="base"/>
            <a:endParaRPr lang="ru-RU" sz="1600" dirty="0" smtClean="0"/>
          </a:p>
          <a:p>
            <a:endParaRPr lang="ru-RU" sz="1600" dirty="0"/>
          </a:p>
        </p:txBody>
      </p:sp>
      <p:pic>
        <p:nvPicPr>
          <p:cNvPr id="5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96" y="4214818"/>
            <a:ext cx="8215370" cy="20717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171" name="Picture 3" descr="C:\Users\valen\Desktop\Рисунок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5728"/>
            <a:ext cx="8202760" cy="6072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</a:rPr>
              <a:t>Домашнє завдання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 smtClean="0"/>
              <a:t>Підготувати реферат з теми «Що таке </a:t>
            </a:r>
            <a:r>
              <a:rPr lang="uk-UA" i="1" dirty="0" err="1" smtClean="0"/>
              <a:t>пілінг</a:t>
            </a:r>
            <a:r>
              <a:rPr lang="uk-UA" i="1" dirty="0" smtClean="0"/>
              <a:t> і для чого він потрібний</a:t>
            </a:r>
            <a:r>
              <a:rPr lang="en-US" i="1" dirty="0" smtClean="0"/>
              <a:t>?</a:t>
            </a:r>
            <a:r>
              <a:rPr lang="uk-UA" i="1" dirty="0" smtClean="0"/>
              <a:t>»</a:t>
            </a:r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r>
              <a:rPr lang="uk-UA" i="1" dirty="0" smtClean="0">
                <a:solidFill>
                  <a:srgbClr val="FF0066"/>
                </a:solidFill>
              </a:rPr>
              <a:t>      </a:t>
            </a:r>
            <a:r>
              <a:rPr lang="uk-UA" b="1" i="1" dirty="0" smtClean="0">
                <a:solidFill>
                  <a:srgbClr val="FF0066"/>
                </a:solidFill>
              </a:rPr>
              <a:t>Будьте завжди</a:t>
            </a:r>
          </a:p>
          <a:p>
            <a:pPr>
              <a:buNone/>
            </a:pPr>
            <a:r>
              <a:rPr lang="uk-UA" b="1" i="1" dirty="0" smtClean="0">
                <a:solidFill>
                  <a:srgbClr val="FF0066"/>
                </a:solidFill>
              </a:rPr>
              <a:t>                              здорові та красиві!</a:t>
            </a:r>
            <a:endParaRPr lang="ru-RU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</a:rPr>
              <a:t>Використані ресурси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https://naurok.com.ua/prezentaciya-z-predmetu-tehnologi-na-temu-etapi-doglyadu-za-shkiroyu-oblichchya-202582.html</a:t>
            </a:r>
            <a:endParaRPr lang="uk-UA" dirty="0" smtClean="0"/>
          </a:p>
          <a:p>
            <a:r>
              <a:rPr lang="en-US" dirty="0" smtClean="0">
                <a:hlinkClick r:id="rId4"/>
              </a:rPr>
              <a:t>https://www.ua.eucerin.ua/about-skin/skin-treatment/daily-routine-for-face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65" y="-35749"/>
            <a:ext cx="9191665" cy="689374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  <a:sym typeface="Times New Roman"/>
              </a:rPr>
              <a:t/>
            </a:r>
            <a:b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  <a:sym typeface="Times New Roman"/>
              </a:rPr>
            </a:br>
            <a:endParaRPr lang="ru-RU" dirty="0">
              <a:latin typeface="+mn-lt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285720" y="2143116"/>
            <a:ext cx="4429156" cy="3983047"/>
          </a:xfrm>
        </p:spPr>
        <p:txBody>
          <a:bodyPr>
            <a:normAutofit fontScale="70000" lnSpcReduction="20000"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Очищення шкіри </a:t>
            </a:r>
            <a:r>
              <a:rPr lang="uk-UA" dirty="0" smtClean="0"/>
              <a:t>- це регулярні </a:t>
            </a:r>
            <a:r>
              <a:rPr lang="uk-UA" b="1" i="1" dirty="0" smtClean="0">
                <a:solidFill>
                  <a:srgbClr val="0070C0"/>
                </a:solidFill>
              </a:rPr>
              <a:t>щоденні </a:t>
            </a:r>
            <a:r>
              <a:rPr lang="uk-UA" dirty="0" smtClean="0"/>
              <a:t>процедури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smtClean="0"/>
              <a:t>і </a:t>
            </a:r>
            <a:r>
              <a:rPr lang="uk-UA" b="1" i="1" dirty="0" smtClean="0">
                <a:solidFill>
                  <a:srgbClr val="0070C0"/>
                </a:solidFill>
              </a:rPr>
              <a:t>періодичні </a:t>
            </a:r>
            <a:r>
              <a:rPr lang="uk-UA" dirty="0" smtClean="0"/>
              <a:t>(кілька разів раз на тиждень або місяць).</a:t>
            </a:r>
            <a:endParaRPr lang="ru-RU" dirty="0" smtClean="0"/>
          </a:p>
          <a:p>
            <a:pPr lvl="0"/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uk-UA" b="1" i="1" dirty="0" smtClean="0">
                <a:solidFill>
                  <a:srgbClr val="0070C0"/>
                </a:solidFill>
              </a:rPr>
              <a:t>Щоденне очищення </a:t>
            </a:r>
            <a:r>
              <a:rPr lang="uk-UA" dirty="0" smtClean="0"/>
              <a:t>шкіри обличчя проводиться за допомогою </a:t>
            </a:r>
          </a:p>
          <a:p>
            <a:pPr lvl="0"/>
            <a:r>
              <a:rPr lang="uk-UA" dirty="0" smtClean="0">
                <a:solidFill>
                  <a:srgbClr val="177F28"/>
                </a:solidFill>
              </a:rPr>
              <a:t>косметичного молочка, </a:t>
            </a:r>
          </a:p>
          <a:p>
            <a:pPr lvl="0"/>
            <a:r>
              <a:rPr lang="uk-UA" dirty="0" smtClean="0">
                <a:solidFill>
                  <a:srgbClr val="177F28"/>
                </a:solidFill>
              </a:rPr>
              <a:t>вершків або пінки,</a:t>
            </a:r>
          </a:p>
          <a:p>
            <a:pPr lvl="0"/>
            <a:r>
              <a:rPr lang="uk-UA" dirty="0" smtClean="0">
                <a:solidFill>
                  <a:srgbClr val="177F28"/>
                </a:solidFill>
              </a:rPr>
              <a:t> свіжих і заморожених трав’яних відварів.</a:t>
            </a:r>
          </a:p>
          <a:p>
            <a:r>
              <a:rPr lang="uk-UA" dirty="0" smtClean="0"/>
              <a:t>Очищати шкіру потрібно двічі на день: вранці і ввечері.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3911609"/>
          </a:xfrm>
        </p:spPr>
        <p:txBody>
          <a:bodyPr>
            <a:normAutofit fontScale="70000" lnSpcReduction="20000"/>
          </a:bodyPr>
          <a:lstStyle/>
          <a:p>
            <a:r>
              <a:rPr lang="uk-UA" b="1" i="1" dirty="0" smtClean="0">
                <a:solidFill>
                  <a:srgbClr val="0070C0"/>
                </a:solidFill>
              </a:rPr>
              <a:t>Періодичне очищення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smtClean="0"/>
              <a:t>шкіри обличчя відбувається за допомогою </a:t>
            </a:r>
          </a:p>
          <a:p>
            <a:r>
              <a:rPr lang="uk-UA" dirty="0" smtClean="0">
                <a:solidFill>
                  <a:srgbClr val="177F28"/>
                </a:solidFill>
              </a:rPr>
              <a:t>парових ванн, </a:t>
            </a:r>
          </a:p>
          <a:p>
            <a:r>
              <a:rPr lang="uk-UA" dirty="0" err="1" smtClean="0">
                <a:solidFill>
                  <a:srgbClr val="177F28"/>
                </a:solidFill>
              </a:rPr>
              <a:t>скрабів</a:t>
            </a:r>
            <a:r>
              <a:rPr lang="uk-UA" dirty="0" smtClean="0">
                <a:solidFill>
                  <a:srgbClr val="177F28"/>
                </a:solidFill>
              </a:rPr>
              <a:t>, </a:t>
            </a:r>
          </a:p>
          <a:p>
            <a:r>
              <a:rPr lang="uk-UA" dirty="0" smtClean="0">
                <a:solidFill>
                  <a:srgbClr val="177F28"/>
                </a:solidFill>
              </a:rPr>
              <a:t> ванночок. </a:t>
            </a:r>
          </a:p>
          <a:p>
            <a:r>
              <a:rPr lang="uk-UA" dirty="0" smtClean="0"/>
              <a:t>Такі процедури сприяють більш глибокому очищенню обличчя, знімають ороговілий шар шкіри і очищують протоки сальних залоз.</a:t>
            </a:r>
            <a:endParaRPr lang="ru-RU" dirty="0"/>
          </a:p>
        </p:txBody>
      </p:sp>
      <p:pic>
        <p:nvPicPr>
          <p:cNvPr id="8" name="Рисунок 7" descr="C:\Users\valen\Desktop\uvlajnenie_kogi-lica-ldom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28"/>
            <a:ext cx="1506162" cy="176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98" name="Picture 2" descr="C:\Users\valen\Desktop\par.jpg"/>
          <p:cNvPicPr>
            <a:picLocks noChangeAspect="1" noChangeArrowheads="1"/>
          </p:cNvPicPr>
          <p:nvPr/>
        </p:nvPicPr>
        <p:blipFill>
          <a:blip r:embed="rId4"/>
          <a:srcRect l="12993" r="13379"/>
          <a:stretch>
            <a:fillRect/>
          </a:stretch>
        </p:blipFill>
        <p:spPr bwMode="auto">
          <a:xfrm>
            <a:off x="4500562" y="857232"/>
            <a:ext cx="3643338" cy="12527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00" name="Picture 4" descr="https://i0.wp.com/vitamaski.ru/wp-content/uploads/2012/03/ohihenie-odin-iz-etapow-yxoda-za-lico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4929198"/>
            <a:ext cx="1555943" cy="1571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Прямоугольник 12"/>
          <p:cNvSpPr/>
          <p:nvPr/>
        </p:nvSpPr>
        <p:spPr>
          <a:xfrm>
            <a:off x="2786050" y="214290"/>
            <a:ext cx="4572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dirty="0" smtClean="0">
                <a:solidFill>
                  <a:srgbClr val="0070C0"/>
                </a:solidFill>
              </a:rPr>
              <a:t>1.Очищення</a:t>
            </a:r>
            <a:endParaRPr lang="ru-RU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2.Тонізування</a:t>
            </a: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758138" cy="4114815"/>
          </a:xfrm>
        </p:spPr>
        <p:txBody>
          <a:bodyPr>
            <a:normAutofit fontScale="62500" lnSpcReduction="20000"/>
          </a:bodyPr>
          <a:lstStyle/>
          <a:p>
            <a:r>
              <a:rPr lang="uk-UA" dirty="0" smtClean="0"/>
              <a:t>Етап, яким слід завершити процес очищення шкіри – </a:t>
            </a:r>
          </a:p>
          <a:p>
            <a:r>
              <a:rPr lang="uk-UA" dirty="0" smtClean="0"/>
              <a:t>це нанесення тонізуючого засобу. </a:t>
            </a:r>
          </a:p>
          <a:p>
            <a:r>
              <a:rPr lang="uk-UA" b="1" i="1" dirty="0" smtClean="0">
                <a:solidFill>
                  <a:srgbClr val="FF0000"/>
                </a:solidFill>
              </a:rPr>
              <a:t>Тонік </a:t>
            </a:r>
            <a:r>
              <a:rPr lang="uk-UA" dirty="0" smtClean="0"/>
              <a:t>або </a:t>
            </a:r>
            <a:r>
              <a:rPr lang="uk-UA" b="1" i="1" dirty="0" smtClean="0">
                <a:solidFill>
                  <a:srgbClr val="FF0000"/>
                </a:solidFill>
              </a:rPr>
              <a:t>лосьйон</a:t>
            </a:r>
            <a:r>
              <a:rPr lang="uk-UA" dirty="0" smtClean="0"/>
              <a:t> допоможе підготувати шкіру </a:t>
            </a:r>
          </a:p>
          <a:p>
            <a:r>
              <a:rPr lang="uk-UA" dirty="0" smtClean="0"/>
              <a:t>до подальшого впливу крему.</a:t>
            </a:r>
          </a:p>
          <a:p>
            <a:r>
              <a:rPr lang="uk-UA" dirty="0" smtClean="0"/>
              <a:t> Тонізуючі засоби мають</a:t>
            </a:r>
          </a:p>
          <a:p>
            <a:pPr lvl="1">
              <a:buNone/>
            </a:pPr>
            <a:r>
              <a:rPr lang="uk-UA" dirty="0" smtClean="0"/>
              <a:t>		</a:t>
            </a:r>
            <a:r>
              <a:rPr lang="uk-UA" dirty="0" smtClean="0">
                <a:solidFill>
                  <a:srgbClr val="0000CC"/>
                </a:solidFill>
              </a:rPr>
              <a:t> дезінфікуючу, </a:t>
            </a:r>
          </a:p>
          <a:p>
            <a:pPr indent="557213">
              <a:buNone/>
            </a:pPr>
            <a:r>
              <a:rPr lang="uk-UA" dirty="0" smtClean="0">
                <a:solidFill>
                  <a:srgbClr val="0000CC"/>
                </a:solidFill>
              </a:rPr>
              <a:t>антибактеріальну ,</a:t>
            </a:r>
          </a:p>
          <a:p>
            <a:pPr indent="557213">
              <a:buNone/>
            </a:pP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err="1" smtClean="0">
                <a:solidFill>
                  <a:srgbClr val="0000CC"/>
                </a:solidFill>
              </a:rPr>
              <a:t>освіжуючу</a:t>
            </a:r>
            <a:r>
              <a:rPr lang="uk-UA" dirty="0" smtClean="0">
                <a:solidFill>
                  <a:srgbClr val="0000CC"/>
                </a:solidFill>
              </a:rPr>
              <a:t> дії,</a:t>
            </a:r>
          </a:p>
          <a:p>
            <a:pPr indent="557213">
              <a:buNone/>
            </a:pPr>
            <a:r>
              <a:rPr lang="uk-UA" dirty="0" smtClean="0">
                <a:solidFill>
                  <a:srgbClr val="0000CC"/>
                </a:solidFill>
              </a:rPr>
              <a:t> сприяють скороченню пор і зняттю подразнень.</a:t>
            </a:r>
            <a:endParaRPr lang="ru-RU" dirty="0" smtClean="0">
              <a:solidFill>
                <a:srgbClr val="0000CC"/>
              </a:solidFill>
            </a:endParaRPr>
          </a:p>
          <a:p>
            <a:r>
              <a:rPr lang="uk-UA" dirty="0" smtClean="0"/>
              <a:t>Важливо, аби тонізуючі засоби, не містили спирту, який сприяє не лише пересушуванню шкіри (у випадку з сухим і нормальним типом), але й виділенню зайвого жиру з пор (при жирній шкірі).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Google Shape;104;p1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15140" y="1785926"/>
            <a:ext cx="2143140" cy="2286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3.Зволоження</a:t>
            </a: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Вода - </a:t>
            </a:r>
            <a:r>
              <a:rPr lang="ru-RU" dirty="0" err="1" smtClean="0"/>
              <a:t>джерело</a:t>
            </a:r>
            <a:r>
              <a:rPr lang="ru-RU" dirty="0" smtClean="0"/>
              <a:t> </a:t>
            </a:r>
            <a:r>
              <a:rPr lang="ru-RU" dirty="0" err="1" smtClean="0"/>
              <a:t>життя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молодості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, </a:t>
            </a:r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 smtClean="0"/>
              <a:t>їй</a:t>
            </a:r>
            <a:r>
              <a:rPr lang="ru-RU" dirty="0" smtClean="0"/>
              <a:t> наш </a:t>
            </a:r>
            <a:r>
              <a:rPr lang="ru-RU" dirty="0" err="1" smtClean="0"/>
              <a:t>шкірний</a:t>
            </a:r>
            <a:r>
              <a:rPr lang="ru-RU" dirty="0" smtClean="0"/>
              <a:t> </a:t>
            </a:r>
            <a:r>
              <a:rPr lang="ru-RU" dirty="0" err="1" smtClean="0"/>
              <a:t>покрив</a:t>
            </a:r>
            <a:r>
              <a:rPr lang="ru-RU" dirty="0" smtClean="0"/>
              <a:t> </a:t>
            </a:r>
            <a:r>
              <a:rPr lang="ru-RU" dirty="0" err="1" smtClean="0"/>
              <a:t>виглядає</a:t>
            </a:r>
            <a:r>
              <a:rPr lang="ru-RU" dirty="0" smtClean="0"/>
              <a:t> </a:t>
            </a:r>
            <a:r>
              <a:rPr lang="ru-RU" dirty="0" err="1" smtClean="0"/>
              <a:t>пружним</a:t>
            </a:r>
            <a:r>
              <a:rPr lang="ru-RU" dirty="0" smtClean="0"/>
              <a:t>, молодим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свіжим</a:t>
            </a:r>
            <a:r>
              <a:rPr lang="ru-RU" dirty="0" smtClean="0"/>
              <a:t>.</a:t>
            </a:r>
            <a:endParaRPr lang="uk-UA" dirty="0" smtClean="0"/>
          </a:p>
          <a:p>
            <a:r>
              <a:rPr lang="uk-UA" dirty="0" smtClean="0"/>
              <a:t>При нестачі вологи шкіра відповідає сухістю, млявістю, поганим відтінком, появою зморшок і </a:t>
            </a:r>
            <a:r>
              <a:rPr lang="uk-UA" dirty="0" err="1" smtClean="0"/>
              <a:t>мікротріщин</a:t>
            </a:r>
            <a:r>
              <a:rPr lang="uk-UA" dirty="0" smtClean="0"/>
              <a:t>.</a:t>
            </a:r>
          </a:p>
          <a:p>
            <a:r>
              <a:rPr lang="uk-UA" dirty="0" smtClean="0"/>
              <a:t>Важливо вживати достатню кількість рідини в день (1,5-2 літри) у вигляді негазованої мінеральної води, зеленого або трав’яного чаю, щойно  виготовлених соків.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Утримувати вологу на поверхні шкіри допоможуть </a:t>
            </a:r>
            <a:r>
              <a:rPr lang="uk-UA" dirty="0" smtClean="0">
                <a:solidFill>
                  <a:srgbClr val="0070C0"/>
                </a:solidFill>
              </a:rPr>
              <a:t>зволожуючі креми. </a:t>
            </a:r>
            <a:endParaRPr lang="uk-UA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    </a:t>
            </a:r>
            <a:r>
              <a:rPr lang="uk-UA" dirty="0" smtClean="0"/>
              <a:t>Зволожуючий</a:t>
            </a:r>
            <a:r>
              <a:rPr lang="uk-UA" dirty="0" smtClean="0"/>
              <a:t> крем слід наносити вранці, однак для жирної шкіри крем ще й увечері замість поживного крему, оскільки саме жирна шкіра найбільше потребує зволоження.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</a:rPr>
              <a:t>Зволожуючі креми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971940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Зволожуючий крем </a:t>
            </a:r>
            <a:r>
              <a:rPr lang="uk-UA" b="1" dirty="0" smtClean="0">
                <a:solidFill>
                  <a:srgbClr val="FF0000"/>
                </a:solidFill>
              </a:rPr>
              <a:t>для сухої і нормальної шкіри  </a:t>
            </a:r>
            <a:r>
              <a:rPr lang="uk-UA" dirty="0" smtClean="0"/>
              <a:t>містить такі компоненти як </a:t>
            </a:r>
            <a:r>
              <a:rPr lang="uk-UA" dirty="0" smtClean="0">
                <a:solidFill>
                  <a:srgbClr val="0000CC"/>
                </a:solidFill>
              </a:rPr>
              <a:t>оливкова і льняна олії, ланолін, вазелін, масло какао, стеаринова кислота. 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uk-UA" b="1" i="1" dirty="0" smtClean="0">
                <a:solidFill>
                  <a:srgbClr val="FF0066"/>
                </a:solidFill>
              </a:rPr>
              <a:t>У теплу пору року </a:t>
            </a:r>
            <a:r>
              <a:rPr lang="uk-UA" dirty="0" smtClean="0"/>
              <a:t>шкіра потребує зволожуючих процедур </a:t>
            </a:r>
            <a:r>
              <a:rPr lang="uk-UA" b="1" i="1" dirty="0" smtClean="0">
                <a:solidFill>
                  <a:srgbClr val="FF0066"/>
                </a:solidFill>
              </a:rPr>
              <a:t>зранку,</a:t>
            </a:r>
            <a:r>
              <a:rPr lang="uk-UA" dirty="0" smtClean="0"/>
              <a:t> а </a:t>
            </a:r>
            <a:r>
              <a:rPr lang="uk-UA" b="1" i="1" dirty="0" smtClean="0">
                <a:solidFill>
                  <a:srgbClr val="0070C0"/>
                </a:solidFill>
              </a:rPr>
              <a:t>восени і взимку </a:t>
            </a:r>
            <a:r>
              <a:rPr lang="uk-UA" dirty="0" smtClean="0"/>
              <a:t>зволожувати її краще </a:t>
            </a:r>
            <a:r>
              <a:rPr lang="uk-UA" b="1" i="1" dirty="0" smtClean="0">
                <a:solidFill>
                  <a:srgbClr val="0070C0"/>
                </a:solidFill>
              </a:rPr>
              <a:t>у вечірній час</a:t>
            </a:r>
            <a:r>
              <a:rPr lang="uk-UA" dirty="0" smtClean="0"/>
              <a:t>.</a:t>
            </a:r>
            <a:endParaRPr lang="ru-RU" dirty="0" smtClean="0"/>
          </a:p>
          <a:p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328998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Ідеальними компонентами зволожуючого крему </a:t>
            </a:r>
            <a:r>
              <a:rPr lang="uk-UA" b="1" dirty="0" smtClean="0">
                <a:solidFill>
                  <a:srgbClr val="FF0000"/>
                </a:solidFill>
              </a:rPr>
              <a:t>для жирної і комбінованої шкіри </a:t>
            </a:r>
            <a:r>
              <a:rPr lang="uk-UA" dirty="0" smtClean="0"/>
              <a:t>є </a:t>
            </a:r>
            <a:r>
              <a:rPr lang="uk-UA" dirty="0" smtClean="0">
                <a:solidFill>
                  <a:srgbClr val="00B050"/>
                </a:solidFill>
              </a:rPr>
              <a:t>бджолиний віск, бавовняна і кукурудзяна олії, спермацет </a:t>
            </a:r>
            <a:r>
              <a:rPr lang="uk-UA" dirty="0" smtClean="0"/>
              <a:t>(р</a:t>
            </a:r>
            <a:r>
              <a:rPr lang="ru-RU" dirty="0" err="1" smtClean="0"/>
              <a:t>ечовина</a:t>
            </a:r>
            <a:r>
              <a:rPr lang="ru-RU" dirty="0" smtClean="0"/>
              <a:t>, яку </a:t>
            </a:r>
            <a:r>
              <a:rPr lang="ru-RU" dirty="0" err="1" smtClean="0"/>
              <a:t>виділяють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білої</a:t>
            </a:r>
            <a:r>
              <a:rPr lang="ru-RU" dirty="0" smtClean="0"/>
              <a:t> </a:t>
            </a:r>
            <a:r>
              <a:rPr lang="ru-RU" dirty="0" err="1" smtClean="0"/>
              <a:t>жироподібної</a:t>
            </a:r>
            <a:r>
              <a:rPr lang="ru-RU" dirty="0" smtClean="0"/>
              <a:t> </a:t>
            </a:r>
            <a:r>
              <a:rPr lang="ru-RU" dirty="0" err="1" smtClean="0"/>
              <a:t>маси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міститься</a:t>
            </a:r>
            <a:r>
              <a:rPr lang="ru-RU" dirty="0" smtClean="0"/>
              <a:t> в </a:t>
            </a:r>
            <a:r>
              <a:rPr lang="ru-RU" dirty="0" err="1" smtClean="0"/>
              <a:t>особливій</a:t>
            </a:r>
            <a:r>
              <a:rPr lang="ru-RU" dirty="0" smtClean="0"/>
              <a:t> </a:t>
            </a:r>
            <a:r>
              <a:rPr lang="ru-RU" dirty="0" err="1" smtClean="0"/>
              <a:t>порожнині</a:t>
            </a:r>
            <a:r>
              <a:rPr lang="ru-RU" dirty="0" smtClean="0"/>
              <a:t> </a:t>
            </a:r>
            <a:r>
              <a:rPr lang="ru-RU" dirty="0" err="1" smtClean="0"/>
              <a:t>голови</a:t>
            </a:r>
            <a:r>
              <a:rPr lang="ru-RU" dirty="0" smtClean="0"/>
              <a:t> </a:t>
            </a:r>
            <a:r>
              <a:rPr lang="ru-RU" dirty="0" err="1" smtClean="0"/>
              <a:t>кашалотів</a:t>
            </a:r>
            <a:r>
              <a:rPr lang="ru-RU" dirty="0" smtClean="0"/>
              <a:t>,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у </a:t>
            </a:r>
            <a:r>
              <a:rPr lang="ru-RU" dirty="0" err="1" smtClean="0"/>
              <a:t>парфюмерії</a:t>
            </a:r>
            <a:r>
              <a:rPr lang="ru-RU" dirty="0" smtClean="0"/>
              <a:t>, </a:t>
            </a:r>
            <a:r>
              <a:rPr lang="ru-RU" dirty="0" err="1" smtClean="0"/>
              <a:t>медицині</a:t>
            </a:r>
            <a:r>
              <a:rPr lang="ru-RU" dirty="0" smtClean="0"/>
              <a:t> )</a:t>
            </a:r>
            <a:r>
              <a:rPr lang="uk-UA" dirty="0" smtClean="0">
                <a:solidFill>
                  <a:srgbClr val="00B050"/>
                </a:solidFill>
              </a:rPr>
              <a:t>, </a:t>
            </a:r>
            <a:r>
              <a:rPr lang="uk-UA" dirty="0" err="1" smtClean="0">
                <a:solidFill>
                  <a:srgbClr val="00B050"/>
                </a:solidFill>
              </a:rPr>
              <a:t>пропіленгліколь</a:t>
            </a:r>
            <a:r>
              <a:rPr lang="uk-UA" dirty="0" smtClean="0">
                <a:solidFill>
                  <a:srgbClr val="00B050"/>
                </a:solidFill>
              </a:rPr>
              <a:t>, легка мінеральна олія.</a:t>
            </a:r>
            <a:endParaRPr lang="ru-RU" dirty="0" smtClean="0">
              <a:solidFill>
                <a:srgbClr val="00B050"/>
              </a:solidFill>
            </a:endParaRPr>
          </a:p>
        </p:txBody>
      </p:sp>
      <p:pic>
        <p:nvPicPr>
          <p:cNvPr id="14338" name="Picture 2" descr="https://i1.wp.com/daynotes.ru/wp-content/uploads/2017/02/kre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714884"/>
            <a:ext cx="7620000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4.Живлення</a:t>
            </a: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3857652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Основні функції поживного крему –</a:t>
            </a:r>
          </a:p>
          <a:p>
            <a:pPr indent="557213">
              <a:buNone/>
            </a:pPr>
            <a:r>
              <a:rPr lang="uk-UA" dirty="0" smtClean="0">
                <a:solidFill>
                  <a:srgbClr val="0070C0"/>
                </a:solidFill>
              </a:rPr>
              <a:t> відновлення клітин шкіри, її здорового природного відтінку,</a:t>
            </a:r>
          </a:p>
          <a:p>
            <a:pPr indent="557213">
              <a:buNone/>
            </a:pPr>
            <a:r>
              <a:rPr lang="uk-UA" dirty="0" smtClean="0">
                <a:solidFill>
                  <a:srgbClr val="0070C0"/>
                </a:solidFill>
              </a:rPr>
              <a:t> насичення шкіри поживними речовинами, 	запобігання старінню і подразненням.</a:t>
            </a:r>
          </a:p>
          <a:p>
            <a:r>
              <a:rPr lang="uk-UA" dirty="0" smtClean="0"/>
              <a:t> До складу поживного крему обов’язково повинні входити такі компоненти: </a:t>
            </a:r>
            <a:r>
              <a:rPr lang="uk-UA" dirty="0" smtClean="0">
                <a:solidFill>
                  <a:srgbClr val="177F28"/>
                </a:solidFill>
              </a:rPr>
              <a:t>вітаміни (</a:t>
            </a:r>
            <a:r>
              <a:rPr lang="en-US" dirty="0" smtClean="0">
                <a:solidFill>
                  <a:srgbClr val="177F28"/>
                </a:solidFill>
              </a:rPr>
              <a:t>A</a:t>
            </a:r>
            <a:r>
              <a:rPr lang="ru-RU" dirty="0" smtClean="0">
                <a:solidFill>
                  <a:srgbClr val="177F28"/>
                </a:solidFill>
              </a:rPr>
              <a:t>, </a:t>
            </a:r>
            <a:r>
              <a:rPr lang="en-US" dirty="0" smtClean="0">
                <a:solidFill>
                  <a:srgbClr val="177F28"/>
                </a:solidFill>
              </a:rPr>
              <a:t>E</a:t>
            </a:r>
            <a:r>
              <a:rPr lang="ru-RU" dirty="0" smtClean="0">
                <a:solidFill>
                  <a:srgbClr val="177F28"/>
                </a:solidFill>
              </a:rPr>
              <a:t>, </a:t>
            </a:r>
            <a:r>
              <a:rPr lang="en-US" dirty="0" smtClean="0">
                <a:solidFill>
                  <a:srgbClr val="177F28"/>
                </a:solidFill>
              </a:rPr>
              <a:t>F</a:t>
            </a:r>
            <a:r>
              <a:rPr lang="ru-RU" dirty="0" smtClean="0">
                <a:solidFill>
                  <a:srgbClr val="177F28"/>
                </a:solidFill>
              </a:rPr>
              <a:t>)</a:t>
            </a:r>
            <a:r>
              <a:rPr lang="uk-UA" dirty="0" smtClean="0">
                <a:solidFill>
                  <a:srgbClr val="177F28"/>
                </a:solidFill>
              </a:rPr>
              <a:t>, ланолін, натуральні рослинні олії.</a:t>
            </a:r>
            <a:endParaRPr lang="ru-RU" dirty="0" smtClean="0">
              <a:solidFill>
                <a:srgbClr val="177F28"/>
              </a:solidFill>
            </a:endParaRPr>
          </a:p>
          <a:p>
            <a:r>
              <a:rPr lang="uk-UA" dirty="0" smtClean="0"/>
              <a:t>Поживний крем слід наносити ввечері, за півгодини до сну (обличчя слід промокнути серветкою – вночі шкіра повинна дихати), а взимку – вдень, перед нанесенням макіяжу.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3314" name="Picture 2" descr="https://i1.wp.com/vitamaski.ru/wp-content/uploads/2012/03/pitanie-kozhi-litsa-s-pomogjy-kre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429132"/>
            <a:ext cx="3143272" cy="2093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Денний</a:t>
            </a:r>
            <a:r>
              <a:rPr lang="ru-RU" b="1" dirty="0" smtClean="0">
                <a:solidFill>
                  <a:srgbClr val="0070C0"/>
                </a:solidFill>
              </a:rPr>
              <a:t> крем – </a:t>
            </a:r>
            <a:r>
              <a:rPr lang="ru-RU" b="1" dirty="0" err="1" smtClean="0">
                <a:solidFill>
                  <a:srgbClr val="0070C0"/>
                </a:solidFill>
              </a:rPr>
              <a:t>захист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і</a:t>
            </a:r>
            <a:r>
              <a:rPr lang="ru-RU" b="1" dirty="0" smtClean="0">
                <a:solidFill>
                  <a:srgbClr val="0070C0"/>
                </a:solidFill>
              </a:rPr>
              <a:t> догляд за </a:t>
            </a:r>
            <a:r>
              <a:rPr lang="ru-RU" b="1" dirty="0" err="1" smtClean="0">
                <a:solidFill>
                  <a:srgbClr val="0070C0"/>
                </a:solidFill>
              </a:rPr>
              <a:t>шкірою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обличчя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829312" cy="4900634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 smtClean="0"/>
              <a:t>зволожуючі</a:t>
            </a:r>
            <a:r>
              <a:rPr lang="ru-RU" dirty="0" smtClean="0"/>
              <a:t> </a:t>
            </a:r>
            <a:r>
              <a:rPr lang="ru-RU" dirty="0" err="1" smtClean="0"/>
              <a:t>креми</a:t>
            </a:r>
            <a:r>
              <a:rPr lang="ru-RU" dirty="0" smtClean="0"/>
              <a:t> (нормальна </a:t>
            </a:r>
            <a:r>
              <a:rPr lang="ru-RU" dirty="0" err="1" smtClean="0"/>
              <a:t>шкіра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живильні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зволожуючі</a:t>
            </a:r>
            <a:r>
              <a:rPr lang="ru-RU" dirty="0" smtClean="0"/>
              <a:t> (суха </a:t>
            </a:r>
            <a:r>
              <a:rPr lang="ru-RU" dirty="0" err="1" smtClean="0"/>
              <a:t>шкіра</a:t>
            </a:r>
            <a:r>
              <a:rPr lang="ru-RU" dirty="0" smtClean="0"/>
              <a:t>) 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матуючі</a:t>
            </a:r>
            <a:r>
              <a:rPr lang="ru-RU" dirty="0" smtClean="0"/>
              <a:t> (жирна </a:t>
            </a:r>
            <a:r>
              <a:rPr lang="ru-RU" dirty="0" err="1" smtClean="0"/>
              <a:t>шкіра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у вас на </a:t>
            </a:r>
            <a:r>
              <a:rPr lang="ru-RU" dirty="0" err="1" smtClean="0"/>
              <a:t>обличчі</a:t>
            </a:r>
            <a:r>
              <a:rPr lang="ru-RU" dirty="0" smtClean="0"/>
              <a:t> </a:t>
            </a:r>
            <a:r>
              <a:rPr lang="ru-RU" dirty="0" err="1" smtClean="0"/>
              <a:t>розширені</a:t>
            </a:r>
            <a:r>
              <a:rPr lang="ru-RU" dirty="0" smtClean="0"/>
              <a:t> </a:t>
            </a:r>
            <a:r>
              <a:rPr lang="ru-RU" dirty="0" err="1" smtClean="0"/>
              <a:t>капіляри</a:t>
            </a:r>
            <a:r>
              <a:rPr lang="ru-RU" dirty="0" smtClean="0"/>
              <a:t> (</a:t>
            </a:r>
            <a:r>
              <a:rPr lang="ru-RU" dirty="0" err="1" smtClean="0"/>
              <a:t>купероз</a:t>
            </a:r>
            <a:r>
              <a:rPr lang="ru-RU" dirty="0" smtClean="0"/>
              <a:t>), </a:t>
            </a:r>
            <a:r>
              <a:rPr lang="ru-RU" dirty="0" err="1" smtClean="0"/>
              <a:t>варто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спеціалізований</a:t>
            </a:r>
            <a:r>
              <a:rPr lang="ru-RU" dirty="0" smtClean="0"/>
              <a:t> крем,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зміцнює</a:t>
            </a:r>
            <a:r>
              <a:rPr lang="ru-RU" dirty="0" smtClean="0"/>
              <a:t> </a:t>
            </a:r>
            <a:r>
              <a:rPr lang="ru-RU" dirty="0" err="1" smtClean="0"/>
              <a:t>кровоносні</a:t>
            </a:r>
            <a:r>
              <a:rPr lang="ru-RU" dirty="0" smtClean="0"/>
              <a:t> </a:t>
            </a:r>
            <a:r>
              <a:rPr lang="ru-RU" dirty="0" err="1" smtClean="0"/>
              <a:t>судини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Завдання</a:t>
            </a:r>
            <a:r>
              <a:rPr lang="ru-RU" dirty="0" smtClean="0"/>
              <a:t> денного крему – 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турбота</a:t>
            </a:r>
            <a:r>
              <a:rPr lang="ru-RU" dirty="0" smtClean="0"/>
              <a:t>, а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захист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несприятливих</a:t>
            </a:r>
            <a:r>
              <a:rPr lang="ru-RU" dirty="0" smtClean="0"/>
              <a:t> </a:t>
            </a:r>
            <a:r>
              <a:rPr lang="ru-RU" dirty="0" err="1" smtClean="0"/>
              <a:t>зовнішніх</a:t>
            </a:r>
            <a:r>
              <a:rPr lang="ru-RU" dirty="0" smtClean="0"/>
              <a:t> </a:t>
            </a:r>
            <a:r>
              <a:rPr lang="ru-RU" dirty="0" err="1" smtClean="0"/>
              <a:t>чинників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5122" name="Picture 2" descr="C:\Users\valen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4500570"/>
            <a:ext cx="2724152" cy="2096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Google Shape;126;p19"/>
          <p:cNvPicPr preferRelativeResize="0"/>
          <p:nvPr/>
        </p:nvPicPr>
        <p:blipFill rotWithShape="1">
          <a:blip r:embed="rId4">
            <a:alphaModFix/>
          </a:blip>
          <a:srcRect t="20290" b="21318"/>
          <a:stretch/>
        </p:blipFill>
        <p:spPr>
          <a:xfrm>
            <a:off x="6215074" y="1357298"/>
            <a:ext cx="2571768" cy="22145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 fontScale="90000"/>
          </a:bodyPr>
          <a:lstStyle/>
          <a:p>
            <a:r>
              <a:rPr lang="ru-RU" sz="4000" b="1" dirty="0" err="1" smtClean="0">
                <a:solidFill>
                  <a:srgbClr val="0070C0"/>
                </a:solidFill>
              </a:rPr>
              <a:t>Нічний</a:t>
            </a:r>
            <a:r>
              <a:rPr lang="ru-RU" sz="4000" b="1" dirty="0" smtClean="0">
                <a:solidFill>
                  <a:srgbClr val="0070C0"/>
                </a:solidFill>
              </a:rPr>
              <a:t> крем – </a:t>
            </a:r>
            <a:r>
              <a:rPr lang="ru-RU" sz="4000" b="1" dirty="0" err="1" smtClean="0">
                <a:solidFill>
                  <a:srgbClr val="0070C0"/>
                </a:solidFill>
              </a:rPr>
              <a:t>живильний</a:t>
            </a:r>
            <a:r>
              <a:rPr lang="ru-RU" sz="4000" b="1" dirty="0" smtClean="0">
                <a:solidFill>
                  <a:srgbClr val="0070C0"/>
                </a:solidFill>
              </a:rPr>
              <a:t> сон для </a:t>
            </a:r>
            <a:r>
              <a:rPr lang="ru-RU" sz="4000" b="1" dirty="0" err="1" smtClean="0">
                <a:solidFill>
                  <a:srgbClr val="0070C0"/>
                </a:solidFill>
              </a:rPr>
              <a:t>шкіри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5643602" cy="475775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Косметика, яка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</a:t>
            </a:r>
            <a:r>
              <a:rPr lang="ru-RU" dirty="0" err="1" smtClean="0"/>
              <a:t>вночі</a:t>
            </a:r>
            <a:r>
              <a:rPr lang="ru-RU" dirty="0" smtClean="0"/>
              <a:t>, </a:t>
            </a:r>
            <a:r>
              <a:rPr lang="ru-RU" dirty="0" err="1" smtClean="0"/>
              <a:t>зазвичай</a:t>
            </a:r>
            <a:r>
              <a:rPr lang="ru-RU" dirty="0" smtClean="0"/>
              <a:t> </a:t>
            </a:r>
            <a:r>
              <a:rPr lang="ru-RU" dirty="0" err="1" smtClean="0"/>
              <a:t>трохи</a:t>
            </a:r>
            <a:r>
              <a:rPr lang="ru-RU" dirty="0" smtClean="0"/>
              <a:t> </a:t>
            </a:r>
            <a:r>
              <a:rPr lang="ru-RU" dirty="0" err="1" smtClean="0"/>
              <a:t>важча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багатша</a:t>
            </a:r>
            <a:r>
              <a:rPr lang="ru-RU" dirty="0" smtClean="0"/>
              <a:t> на </a:t>
            </a:r>
            <a:r>
              <a:rPr lang="ru-RU" dirty="0" err="1" smtClean="0"/>
              <a:t>корисні</a:t>
            </a:r>
            <a:r>
              <a:rPr lang="ru-RU" dirty="0" smtClean="0"/>
              <a:t> </a:t>
            </a:r>
            <a:r>
              <a:rPr lang="ru-RU" dirty="0" err="1" smtClean="0"/>
              <a:t>інгредієнти</a:t>
            </a:r>
            <a:r>
              <a:rPr lang="ru-RU" dirty="0" smtClean="0"/>
              <a:t> для </a:t>
            </a:r>
            <a:r>
              <a:rPr lang="ru-RU" dirty="0" err="1" smtClean="0"/>
              <a:t>відновлення</a:t>
            </a:r>
            <a:r>
              <a:rPr lang="ru-RU" dirty="0" smtClean="0"/>
              <a:t> </a:t>
            </a:r>
            <a:r>
              <a:rPr lang="ru-RU" dirty="0" err="1" smtClean="0"/>
              <a:t>втомленої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Увечері</a:t>
            </a:r>
            <a:r>
              <a:rPr lang="ru-RU" dirty="0" smtClean="0"/>
              <a:t> </a:t>
            </a:r>
            <a:r>
              <a:rPr lang="ru-RU" dirty="0" err="1" smtClean="0"/>
              <a:t>варто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endParaRPr lang="ru-RU" dirty="0" smtClean="0"/>
          </a:p>
          <a:p>
            <a:pPr indent="557213">
              <a:buNone/>
            </a:pPr>
            <a:r>
              <a:rPr lang="ru-RU" dirty="0" smtClean="0"/>
              <a:t> </a:t>
            </a:r>
            <a:r>
              <a:rPr lang="ru-RU" dirty="0" err="1" smtClean="0"/>
              <a:t>живильний</a:t>
            </a:r>
            <a:r>
              <a:rPr lang="ru-RU" dirty="0" smtClean="0"/>
              <a:t> крем (нормальна </a:t>
            </a:r>
            <a:r>
              <a:rPr lang="ru-RU" dirty="0" err="1" smtClean="0"/>
              <a:t>шкіра</a:t>
            </a:r>
            <a:r>
              <a:rPr lang="ru-RU" dirty="0" smtClean="0"/>
              <a:t>), </a:t>
            </a:r>
          </a:p>
          <a:p>
            <a:pPr indent="557213">
              <a:buNone/>
            </a:pPr>
            <a:r>
              <a:rPr lang="ru-RU" dirty="0" err="1" smtClean="0"/>
              <a:t>живильний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зволожуючий</a:t>
            </a:r>
            <a:r>
              <a:rPr lang="ru-RU" dirty="0" smtClean="0"/>
              <a:t> (суха </a:t>
            </a:r>
            <a:r>
              <a:rPr lang="ru-RU" dirty="0" err="1" smtClean="0"/>
              <a:t>шкіра</a:t>
            </a:r>
            <a:r>
              <a:rPr lang="ru-RU" dirty="0" smtClean="0"/>
              <a:t>), </a:t>
            </a:r>
          </a:p>
          <a:p>
            <a:pPr indent="557213">
              <a:buNone/>
            </a:pPr>
            <a:r>
              <a:rPr lang="ru-RU" dirty="0" smtClean="0"/>
              <a:t> при </a:t>
            </a:r>
            <a:r>
              <a:rPr lang="ru-RU" dirty="0" err="1" smtClean="0"/>
              <a:t>жирній</a:t>
            </a:r>
            <a:r>
              <a:rPr lang="ru-RU" dirty="0" smtClean="0"/>
              <a:t> </a:t>
            </a:r>
            <a:r>
              <a:rPr lang="ru-RU" dirty="0" err="1" smtClean="0"/>
              <a:t>шкірі</a:t>
            </a:r>
            <a:r>
              <a:rPr lang="ru-RU" dirty="0" smtClean="0"/>
              <a:t> – правильно </a:t>
            </a:r>
            <a:r>
              <a:rPr lang="ru-RU" dirty="0" err="1" smtClean="0"/>
              <a:t>підібраний</a:t>
            </a:r>
            <a:r>
              <a:rPr lang="ru-RU" dirty="0" smtClean="0"/>
              <a:t> 	</a:t>
            </a:r>
            <a:r>
              <a:rPr lang="ru-RU" dirty="0" err="1" smtClean="0"/>
              <a:t>себорегулюючий</a:t>
            </a:r>
            <a:r>
              <a:rPr lang="ru-RU" dirty="0" smtClean="0"/>
              <a:t> крем (для </a:t>
            </a:r>
            <a:r>
              <a:rPr lang="ru-RU" dirty="0" err="1" smtClean="0"/>
              <a:t>звуження</a:t>
            </a:r>
            <a:r>
              <a:rPr lang="ru-RU" dirty="0" smtClean="0"/>
              <a:t> пор).</a:t>
            </a:r>
          </a:p>
          <a:p>
            <a:r>
              <a:rPr lang="ru-RU" dirty="0" smtClean="0"/>
              <a:t> У свою </a:t>
            </a:r>
            <a:r>
              <a:rPr lang="ru-RU" dirty="0" err="1" smtClean="0"/>
              <a:t>чергу</a:t>
            </a:r>
            <a:r>
              <a:rPr lang="ru-RU" dirty="0" smtClean="0"/>
              <a:t>, </a:t>
            </a:r>
            <a:r>
              <a:rPr lang="ru-RU" dirty="0" err="1" smtClean="0"/>
              <a:t>купепрозна</a:t>
            </a:r>
            <a:r>
              <a:rPr lang="ru-RU" dirty="0" smtClean="0"/>
              <a:t> </a:t>
            </a:r>
            <a:r>
              <a:rPr lang="ru-RU" dirty="0" err="1" smtClean="0"/>
              <a:t>шкіра</a:t>
            </a:r>
            <a:r>
              <a:rPr lang="ru-RU" dirty="0" smtClean="0"/>
              <a:t> </a:t>
            </a:r>
            <a:r>
              <a:rPr lang="ru-RU" dirty="0" err="1" smtClean="0"/>
              <a:t>потребує</a:t>
            </a:r>
            <a:r>
              <a:rPr lang="ru-RU" dirty="0" smtClean="0"/>
              <a:t> </a:t>
            </a:r>
            <a:r>
              <a:rPr lang="ru-RU" dirty="0" err="1" smtClean="0"/>
              <a:t>пом’якшення</a:t>
            </a:r>
            <a:r>
              <a:rPr lang="ru-RU" dirty="0" smtClean="0"/>
              <a:t> та </a:t>
            </a:r>
            <a:r>
              <a:rPr lang="ru-RU" dirty="0" err="1" smtClean="0"/>
              <a:t>заспокоєння</a:t>
            </a:r>
            <a:r>
              <a:rPr lang="ru-RU" dirty="0" smtClean="0"/>
              <a:t>, тому </a:t>
            </a:r>
            <a:r>
              <a:rPr lang="ru-RU" dirty="0" err="1" smtClean="0"/>
              <a:t>варто</a:t>
            </a:r>
            <a:r>
              <a:rPr lang="ru-RU" dirty="0" smtClean="0"/>
              <a:t> </a:t>
            </a:r>
            <a:r>
              <a:rPr lang="ru-RU" dirty="0" err="1" smtClean="0"/>
              <a:t>вибирати</a:t>
            </a:r>
            <a:r>
              <a:rPr lang="ru-RU" dirty="0" smtClean="0"/>
              <a:t> </a:t>
            </a:r>
            <a:r>
              <a:rPr lang="ru-RU" dirty="0" err="1" smtClean="0"/>
              <a:t>пом’якшуючі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заспокійливі</a:t>
            </a:r>
            <a:r>
              <a:rPr lang="ru-RU" dirty="0" smtClean="0"/>
              <a:t> </a:t>
            </a:r>
            <a:r>
              <a:rPr lang="ru-RU" dirty="0" err="1" smtClean="0"/>
              <a:t>креми</a:t>
            </a:r>
            <a:r>
              <a:rPr lang="ru-RU" dirty="0" smtClean="0"/>
              <a:t>.</a:t>
            </a:r>
            <a:r>
              <a:rPr lang="uk-UA" dirty="0" smtClean="0"/>
              <a:t>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3075" name="Picture 3" descr="C:\Users\valen\Desktop\2732_s.jpg"/>
          <p:cNvPicPr>
            <a:picLocks noChangeAspect="1" noChangeArrowheads="1"/>
          </p:cNvPicPr>
          <p:nvPr/>
        </p:nvPicPr>
        <p:blipFill>
          <a:blip r:embed="rId3"/>
          <a:srcRect t="15095" b="15094"/>
          <a:stretch>
            <a:fillRect/>
          </a:stretch>
        </p:blipFill>
        <p:spPr bwMode="auto">
          <a:xfrm>
            <a:off x="5857884" y="3929066"/>
            <a:ext cx="3074057" cy="2643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6" name="Picture 4" descr="C:\Users\valen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857232"/>
            <a:ext cx="2710259" cy="27961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ᐈ Голубые фоны для презентаций фон, фотографии фон к powerpoint | скачать 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5.Захист</a:t>
            </a: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Зволожуючий крем </a:t>
            </a:r>
            <a:r>
              <a:rPr lang="uk-UA" dirty="0" smtClean="0"/>
              <a:t>захищає шкіру від висихання і випаровування вологи, </a:t>
            </a:r>
          </a:p>
          <a:p>
            <a:r>
              <a:rPr lang="uk-UA" dirty="0" smtClean="0"/>
              <a:t> </a:t>
            </a:r>
            <a:r>
              <a:rPr lang="uk-UA" dirty="0" smtClean="0">
                <a:solidFill>
                  <a:srgbClr val="FF0000"/>
                </a:solidFill>
              </a:rPr>
              <a:t>поживний крем</a:t>
            </a:r>
            <a:r>
              <a:rPr lang="uk-UA" dirty="0" smtClean="0"/>
              <a:t> – від перепадів температур і зовнішніх впливів.</a:t>
            </a:r>
            <a:endParaRPr lang="ru-RU" dirty="0" smtClean="0"/>
          </a:p>
          <a:p>
            <a:r>
              <a:rPr lang="uk-UA" dirty="0" smtClean="0">
                <a:solidFill>
                  <a:srgbClr val="FF0000"/>
                </a:solidFill>
              </a:rPr>
              <a:t>Захисні креми</a:t>
            </a:r>
            <a:r>
              <a:rPr lang="uk-UA" dirty="0" smtClean="0"/>
              <a:t>, які мають сильніший вплив і краще захищають від конкретних </a:t>
            </a:r>
            <a:r>
              <a:rPr lang="uk-UA" dirty="0" err="1" smtClean="0"/>
              <a:t>подразнювачів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Під час літнього відпочинку на морі доцільно використовувати </a:t>
            </a:r>
            <a:r>
              <a:rPr lang="uk-UA" dirty="0" smtClean="0">
                <a:solidFill>
                  <a:srgbClr val="FF0066"/>
                </a:solidFill>
              </a:rPr>
              <a:t>захисний крем з </a:t>
            </a:r>
            <a:r>
              <a:rPr lang="ru-RU" dirty="0" smtClean="0">
                <a:solidFill>
                  <a:srgbClr val="FF0066"/>
                </a:solidFill>
              </a:rPr>
              <a:t>SPF</a:t>
            </a:r>
            <a:r>
              <a:rPr lang="uk-UA" dirty="0" err="1" smtClean="0">
                <a:solidFill>
                  <a:srgbClr val="FF0066"/>
                </a:solidFill>
              </a:rPr>
              <a:t>-фільтром</a:t>
            </a:r>
            <a:r>
              <a:rPr lang="uk-UA" dirty="0" smtClean="0"/>
              <a:t>, взимку – актуальні захисні креми, які оберігатимуть шкіру від морозу і холодного вітру.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639</Words>
  <PresentationFormat>Экран 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Етапи догляду за шкірою обличчя (очищення, тонізування, зволоження, живлення, захист). Шкірні лінії  </vt:lpstr>
      <vt:lpstr> </vt:lpstr>
      <vt:lpstr>2.Тонізування </vt:lpstr>
      <vt:lpstr>3.Зволоження </vt:lpstr>
      <vt:lpstr>Зволожуючі креми</vt:lpstr>
      <vt:lpstr>4.Живлення </vt:lpstr>
      <vt:lpstr>Денний крем – захист і догляд за шкірою обличчя</vt:lpstr>
      <vt:lpstr>Нічний крем – живильний сон для шкіри </vt:lpstr>
      <vt:lpstr>5.Захист </vt:lpstr>
      <vt:lpstr>Здоровий спосіб життя </vt:lpstr>
      <vt:lpstr>Щоденний догляд за шкірою</vt:lpstr>
      <vt:lpstr>Послідовність щоденних процедур </vt:lpstr>
      <vt:lpstr>Шкірні лінії</vt:lpstr>
      <vt:lpstr>Напрямок шкірних ліній: </vt:lpstr>
      <vt:lpstr>Слайд 15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39</cp:revision>
  <dcterms:created xsi:type="dcterms:W3CDTF">2021-01-21T18:49:19Z</dcterms:created>
  <dcterms:modified xsi:type="dcterms:W3CDTF">2022-01-20T13:19:35Z</dcterms:modified>
</cp:coreProperties>
</file>