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2" r:id="rId2"/>
    <p:sldId id="279" r:id="rId3"/>
    <p:sldId id="259" r:id="rId4"/>
    <p:sldId id="280" r:id="rId5"/>
    <p:sldId id="281" r:id="rId6"/>
    <p:sldId id="283" r:id="rId7"/>
    <p:sldId id="285" r:id="rId8"/>
    <p:sldId id="290" r:id="rId9"/>
    <p:sldId id="291" r:id="rId10"/>
    <p:sldId id="292" r:id="rId11"/>
    <p:sldId id="294" r:id="rId12"/>
    <p:sldId id="29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9933FF"/>
    <a:srgbClr val="0000CC"/>
    <a:srgbClr val="006600"/>
    <a:srgbClr val="00CCFF"/>
    <a:srgbClr val="00CC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55F93A-2402-42A0-8CC0-8B0D251466F9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</dgm:pt>
    <dgm:pt modelId="{7DB66AA6-427B-4135-8E3B-1231C1C32A33}">
      <dgm:prSet/>
      <dgm:spPr>
        <a:solidFill>
          <a:srgbClr val="FFC00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dirty="0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ЗВИЧАЙНІ ДРОБИ</a:t>
          </a:r>
        </a:p>
      </dgm:t>
    </dgm:pt>
    <dgm:pt modelId="{8B95FF3E-CC36-427E-86A1-05E4A29EC9D6}" type="parTrans" cxnId="{51F726F9-10CF-405C-8ECD-668D1A63635D}">
      <dgm:prSet/>
      <dgm:spPr/>
      <dgm:t>
        <a:bodyPr/>
        <a:lstStyle/>
        <a:p>
          <a:endParaRPr lang="ru-RU"/>
        </a:p>
      </dgm:t>
    </dgm:pt>
    <dgm:pt modelId="{28C9BD7C-E9AC-4BF4-A2D4-FFED63136BE6}" type="sibTrans" cxnId="{51F726F9-10CF-405C-8ECD-668D1A63635D}">
      <dgm:prSet/>
      <dgm:spPr/>
      <dgm:t>
        <a:bodyPr/>
        <a:lstStyle/>
        <a:p>
          <a:endParaRPr lang="ru-RU"/>
        </a:p>
      </dgm:t>
    </dgm:pt>
    <dgm:pt modelId="{00CEE062-5F44-4883-814B-652E04005DA4}">
      <dgm:prSet/>
      <dgm:spPr>
        <a:solidFill>
          <a:srgbClr val="FFC00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Чисельник</a:t>
          </a:r>
          <a:endParaRPr kumimoji="0" lang="ru-RU" b="1" i="0" u="none" strike="noStrike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менший</a:t>
          </a:r>
          <a:r>
            <a:rPr kumimoji="0" lang="ru-RU" b="1" i="0" u="none" strike="noStrike" cap="none" normalizeH="0" baseline="0" dirty="0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 </a:t>
          </a:r>
          <a:r>
            <a:rPr kumimoji="0" lang="ru-RU" b="1" i="0" u="none" strike="noStrike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від</a:t>
          </a:r>
          <a:endParaRPr kumimoji="0" lang="ru-RU" b="1" i="0" u="none" strike="noStrike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знаменника</a:t>
          </a:r>
          <a:endParaRPr kumimoji="0" lang="ru-RU" b="1" i="0" u="none" strike="noStrike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ru-RU" b="1" i="0" u="none" strike="noStrike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</dgm:t>
    </dgm:pt>
    <dgm:pt modelId="{64F0FDAE-A0E8-447F-A461-C3514C83D2C6}" type="parTrans" cxnId="{3D3FDDFE-E326-4556-9B65-89373193E841}">
      <dgm:prSet/>
      <dgm:spPr/>
      <dgm:t>
        <a:bodyPr/>
        <a:lstStyle/>
        <a:p>
          <a:endParaRPr lang="ru-RU"/>
        </a:p>
      </dgm:t>
    </dgm:pt>
    <dgm:pt modelId="{DBD615C0-429C-465F-B43B-9198789CA2EF}" type="sibTrans" cxnId="{3D3FDDFE-E326-4556-9B65-89373193E841}">
      <dgm:prSet/>
      <dgm:spPr/>
      <dgm:t>
        <a:bodyPr/>
        <a:lstStyle/>
        <a:p>
          <a:endParaRPr lang="ru-RU"/>
        </a:p>
      </dgm:t>
    </dgm:pt>
    <dgm:pt modelId="{63B4A321-64E3-41D2-95B8-1E628DB69B17}">
      <dgm:prSet/>
      <dgm:spPr>
        <a:solidFill>
          <a:srgbClr val="FFC00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Чисельник</a:t>
          </a:r>
          <a:endParaRPr kumimoji="0" lang="ru-RU" b="1" i="0" u="none" strike="noStrike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більший</a:t>
          </a:r>
          <a:r>
            <a:rPr kumimoji="0" lang="ru-RU" b="1" i="0" u="none" strike="noStrike" cap="none" normalizeH="0" baseline="0" dirty="0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 за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знаменник</a:t>
          </a:r>
          <a:endParaRPr kumimoji="0" lang="ru-RU" b="1" i="0" u="none" strike="noStrike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</dgm:t>
    </dgm:pt>
    <dgm:pt modelId="{37132B80-DC91-4970-9593-FB515A1E89F5}" type="parTrans" cxnId="{202BFD47-C9D3-4991-BEDF-413AFAEC5E6D}">
      <dgm:prSet/>
      <dgm:spPr/>
      <dgm:t>
        <a:bodyPr/>
        <a:lstStyle/>
        <a:p>
          <a:endParaRPr lang="ru-RU"/>
        </a:p>
      </dgm:t>
    </dgm:pt>
    <dgm:pt modelId="{CEAA1A15-AA28-409D-9B2A-26F8B025540A}" type="sibTrans" cxnId="{202BFD47-C9D3-4991-BEDF-413AFAEC5E6D}">
      <dgm:prSet/>
      <dgm:spPr/>
      <dgm:t>
        <a:bodyPr/>
        <a:lstStyle/>
        <a:p>
          <a:endParaRPr lang="ru-RU"/>
        </a:p>
      </dgm:t>
    </dgm:pt>
    <dgm:pt modelId="{D57D3071-89ED-4AEC-87D5-1CBB06EA6C73}">
      <dgm:prSet/>
      <dgm:spPr>
        <a:solidFill>
          <a:srgbClr val="FFC00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Чисельник</a:t>
          </a:r>
          <a:endParaRPr kumimoji="0" lang="ru-RU" b="1" i="0" u="none" strike="noStrike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b="1" i="0" u="none" strike="noStrike" cap="none" normalizeH="0" baseline="0" dirty="0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дорівнює</a:t>
          </a:r>
          <a:endParaRPr kumimoji="0" lang="ru-RU" b="1" i="0" u="none" strike="noStrike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знаменнику</a:t>
          </a:r>
          <a:endParaRPr kumimoji="0" lang="ru-RU" b="1" i="0" u="none" strike="noStrike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</dgm:t>
    </dgm:pt>
    <dgm:pt modelId="{028EF53E-778B-4A18-8489-CFE64232272A}" type="parTrans" cxnId="{B15FAA78-7A0C-4FB5-A7B2-04C55AB04FF9}">
      <dgm:prSet/>
      <dgm:spPr/>
      <dgm:t>
        <a:bodyPr/>
        <a:lstStyle/>
        <a:p>
          <a:endParaRPr lang="ru-RU"/>
        </a:p>
      </dgm:t>
    </dgm:pt>
    <dgm:pt modelId="{0A19A87E-CD6C-4737-B757-AD0C2D39D9DD}" type="sibTrans" cxnId="{B15FAA78-7A0C-4FB5-A7B2-04C55AB04FF9}">
      <dgm:prSet/>
      <dgm:spPr/>
      <dgm:t>
        <a:bodyPr/>
        <a:lstStyle/>
        <a:p>
          <a:endParaRPr lang="ru-RU"/>
        </a:p>
      </dgm:t>
    </dgm:pt>
    <dgm:pt modelId="{4111073C-082A-4C9B-8763-04DD7B202BD2}" type="pres">
      <dgm:prSet presAssocID="{5855F93A-2402-42A0-8CC0-8B0D25146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8EDD9F-4B33-4C08-BFC7-27A9C1DE99C2}" type="pres">
      <dgm:prSet presAssocID="{7DB66AA6-427B-4135-8E3B-1231C1C32A33}" presName="hierRoot1" presStyleCnt="0">
        <dgm:presLayoutVars>
          <dgm:hierBranch/>
        </dgm:presLayoutVars>
      </dgm:prSet>
      <dgm:spPr/>
    </dgm:pt>
    <dgm:pt modelId="{890CC0A0-8CE5-4873-97BC-C084315FA9BF}" type="pres">
      <dgm:prSet presAssocID="{7DB66AA6-427B-4135-8E3B-1231C1C32A33}" presName="rootComposite1" presStyleCnt="0"/>
      <dgm:spPr/>
    </dgm:pt>
    <dgm:pt modelId="{B10BE50F-F4BB-4D8E-96DD-508FF0786C47}" type="pres">
      <dgm:prSet presAssocID="{7DB66AA6-427B-4135-8E3B-1231C1C32A33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53508529-39DC-439D-9158-FDCD0B1B0F56}" type="pres">
      <dgm:prSet presAssocID="{7DB66AA6-427B-4135-8E3B-1231C1C32A33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4F0B18D-78EE-481B-8C75-BC2C71E368B3}" type="pres">
      <dgm:prSet presAssocID="{7DB66AA6-427B-4135-8E3B-1231C1C32A33}" presName="hierChild2" presStyleCnt="0"/>
      <dgm:spPr/>
    </dgm:pt>
    <dgm:pt modelId="{08D5B5AD-349D-4FA6-ADB0-FD224A77A8CD}" type="pres">
      <dgm:prSet presAssocID="{64F0FDAE-A0E8-447F-A461-C3514C83D2C6}" presName="Name35" presStyleLbl="parChTrans1D2" presStyleIdx="0" presStyleCnt="3"/>
      <dgm:spPr/>
      <dgm:t>
        <a:bodyPr/>
        <a:lstStyle/>
        <a:p>
          <a:endParaRPr lang="ru-RU"/>
        </a:p>
      </dgm:t>
    </dgm:pt>
    <dgm:pt modelId="{7A52A2E4-B2B9-4A8F-B6C1-E1C2D6736BC5}" type="pres">
      <dgm:prSet presAssocID="{00CEE062-5F44-4883-814B-652E04005DA4}" presName="hierRoot2" presStyleCnt="0">
        <dgm:presLayoutVars>
          <dgm:hierBranch/>
        </dgm:presLayoutVars>
      </dgm:prSet>
      <dgm:spPr/>
    </dgm:pt>
    <dgm:pt modelId="{4431125C-40C0-4BC1-86E4-0F14B082FC15}" type="pres">
      <dgm:prSet presAssocID="{00CEE062-5F44-4883-814B-652E04005DA4}" presName="rootComposite" presStyleCnt="0"/>
      <dgm:spPr/>
    </dgm:pt>
    <dgm:pt modelId="{B8A85029-06E0-4F51-BC6B-3033A6A0D8B9}" type="pres">
      <dgm:prSet presAssocID="{00CEE062-5F44-4883-814B-652E04005DA4}" presName="rootText" presStyleLbl="node2" presStyleIdx="0" presStyleCnt="3" custLinFactNeighborX="-23" custLinFactNeighborY="47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3CEE1B2F-270F-425C-9906-81C46B67856A}" type="pres">
      <dgm:prSet presAssocID="{00CEE062-5F44-4883-814B-652E04005DA4}" presName="rootConnector" presStyleLbl="node2" presStyleIdx="0" presStyleCnt="3"/>
      <dgm:spPr/>
      <dgm:t>
        <a:bodyPr/>
        <a:lstStyle/>
        <a:p>
          <a:endParaRPr lang="ru-RU"/>
        </a:p>
      </dgm:t>
    </dgm:pt>
    <dgm:pt modelId="{B7549971-3865-4B39-BC2D-6070C9510DC8}" type="pres">
      <dgm:prSet presAssocID="{00CEE062-5F44-4883-814B-652E04005DA4}" presName="hierChild4" presStyleCnt="0"/>
      <dgm:spPr/>
    </dgm:pt>
    <dgm:pt modelId="{B92BD772-1F69-4AB7-A676-B39F10AECBFE}" type="pres">
      <dgm:prSet presAssocID="{00CEE062-5F44-4883-814B-652E04005DA4}" presName="hierChild5" presStyleCnt="0"/>
      <dgm:spPr/>
    </dgm:pt>
    <dgm:pt modelId="{E3A6E0AD-A5BC-40B0-986C-3AF7F4AD237F}" type="pres">
      <dgm:prSet presAssocID="{37132B80-DC91-4970-9593-FB515A1E89F5}" presName="Name35" presStyleLbl="parChTrans1D2" presStyleIdx="1" presStyleCnt="3"/>
      <dgm:spPr/>
      <dgm:t>
        <a:bodyPr/>
        <a:lstStyle/>
        <a:p>
          <a:endParaRPr lang="ru-RU"/>
        </a:p>
      </dgm:t>
    </dgm:pt>
    <dgm:pt modelId="{DB9F34D8-B4B4-45A5-BB43-957F71BE8DC7}" type="pres">
      <dgm:prSet presAssocID="{63B4A321-64E3-41D2-95B8-1E628DB69B17}" presName="hierRoot2" presStyleCnt="0">
        <dgm:presLayoutVars>
          <dgm:hierBranch/>
        </dgm:presLayoutVars>
      </dgm:prSet>
      <dgm:spPr/>
    </dgm:pt>
    <dgm:pt modelId="{55F16121-1419-4345-A6C1-40D0C7FD7B42}" type="pres">
      <dgm:prSet presAssocID="{63B4A321-64E3-41D2-95B8-1E628DB69B17}" presName="rootComposite" presStyleCnt="0"/>
      <dgm:spPr/>
    </dgm:pt>
    <dgm:pt modelId="{FC15EDAA-3BE7-4B2B-A1FE-9B8A3B3F2BD2}" type="pres">
      <dgm:prSet presAssocID="{63B4A321-64E3-41D2-95B8-1E628DB69B17}" presName="rootText" presStyleLbl="node2" presStyleIdx="1" presStyleCnt="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720395A9-87DE-46DA-AC7B-5231AE87E26B}" type="pres">
      <dgm:prSet presAssocID="{63B4A321-64E3-41D2-95B8-1E628DB69B17}" presName="rootConnector" presStyleLbl="node2" presStyleIdx="1" presStyleCnt="3"/>
      <dgm:spPr/>
      <dgm:t>
        <a:bodyPr/>
        <a:lstStyle/>
        <a:p>
          <a:endParaRPr lang="ru-RU"/>
        </a:p>
      </dgm:t>
    </dgm:pt>
    <dgm:pt modelId="{8B2F2AFF-6CCD-42C3-8B2C-FACA963E9D3A}" type="pres">
      <dgm:prSet presAssocID="{63B4A321-64E3-41D2-95B8-1E628DB69B17}" presName="hierChild4" presStyleCnt="0"/>
      <dgm:spPr/>
    </dgm:pt>
    <dgm:pt modelId="{F0A3F552-BC01-4947-9821-1E3FFE60B1DF}" type="pres">
      <dgm:prSet presAssocID="{63B4A321-64E3-41D2-95B8-1E628DB69B17}" presName="hierChild5" presStyleCnt="0"/>
      <dgm:spPr/>
    </dgm:pt>
    <dgm:pt modelId="{3097729D-BD51-4A96-8E74-B8D1D458F0C9}" type="pres">
      <dgm:prSet presAssocID="{028EF53E-778B-4A18-8489-CFE64232272A}" presName="Name35" presStyleLbl="parChTrans1D2" presStyleIdx="2" presStyleCnt="3"/>
      <dgm:spPr/>
      <dgm:t>
        <a:bodyPr/>
        <a:lstStyle/>
        <a:p>
          <a:endParaRPr lang="ru-RU"/>
        </a:p>
      </dgm:t>
    </dgm:pt>
    <dgm:pt modelId="{1EB83E58-53FA-4C25-B950-9248566320DA}" type="pres">
      <dgm:prSet presAssocID="{D57D3071-89ED-4AEC-87D5-1CBB06EA6C73}" presName="hierRoot2" presStyleCnt="0">
        <dgm:presLayoutVars>
          <dgm:hierBranch/>
        </dgm:presLayoutVars>
      </dgm:prSet>
      <dgm:spPr/>
    </dgm:pt>
    <dgm:pt modelId="{214592A7-230E-459E-9E17-058C6C66D89B}" type="pres">
      <dgm:prSet presAssocID="{D57D3071-89ED-4AEC-87D5-1CBB06EA6C73}" presName="rootComposite" presStyleCnt="0"/>
      <dgm:spPr/>
    </dgm:pt>
    <dgm:pt modelId="{631041D0-5A01-414B-8AF1-D6B0D903DC6F}" type="pres">
      <dgm:prSet presAssocID="{D57D3071-89ED-4AEC-87D5-1CBB06EA6C73}" presName="rootText" presStyleLbl="node2" presStyleIdx="2" presStyleCnt="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8ADE5B3E-5E8C-4FF0-B003-1B408F1B8C92}" type="pres">
      <dgm:prSet presAssocID="{D57D3071-89ED-4AEC-87D5-1CBB06EA6C73}" presName="rootConnector" presStyleLbl="node2" presStyleIdx="2" presStyleCnt="3"/>
      <dgm:spPr/>
      <dgm:t>
        <a:bodyPr/>
        <a:lstStyle/>
        <a:p>
          <a:endParaRPr lang="ru-RU"/>
        </a:p>
      </dgm:t>
    </dgm:pt>
    <dgm:pt modelId="{47553F2E-9623-47ED-B2EC-8E0BED578C6E}" type="pres">
      <dgm:prSet presAssocID="{D57D3071-89ED-4AEC-87D5-1CBB06EA6C73}" presName="hierChild4" presStyleCnt="0"/>
      <dgm:spPr/>
    </dgm:pt>
    <dgm:pt modelId="{A2148B3A-4A8F-4017-B8AA-FDABCC4C4F73}" type="pres">
      <dgm:prSet presAssocID="{D57D3071-89ED-4AEC-87D5-1CBB06EA6C73}" presName="hierChild5" presStyleCnt="0"/>
      <dgm:spPr/>
    </dgm:pt>
    <dgm:pt modelId="{29BA4C75-E290-4B8E-ADB2-352230FBE4E2}" type="pres">
      <dgm:prSet presAssocID="{7DB66AA6-427B-4135-8E3B-1231C1C32A33}" presName="hierChild3" presStyleCnt="0"/>
      <dgm:spPr/>
    </dgm:pt>
  </dgm:ptLst>
  <dgm:cxnLst>
    <dgm:cxn modelId="{5451E7FE-F985-4C77-9808-B1D5FE6DBB79}" type="presOf" srcId="{D57D3071-89ED-4AEC-87D5-1CBB06EA6C73}" destId="{8ADE5B3E-5E8C-4FF0-B003-1B408F1B8C92}" srcOrd="1" destOrd="0" presId="urn:microsoft.com/office/officeart/2005/8/layout/orgChart1"/>
    <dgm:cxn modelId="{3D3FDDFE-E326-4556-9B65-89373193E841}" srcId="{7DB66AA6-427B-4135-8E3B-1231C1C32A33}" destId="{00CEE062-5F44-4883-814B-652E04005DA4}" srcOrd="0" destOrd="0" parTransId="{64F0FDAE-A0E8-447F-A461-C3514C83D2C6}" sibTransId="{DBD615C0-429C-465F-B43B-9198789CA2EF}"/>
    <dgm:cxn modelId="{4042CF6D-F62C-4F46-AB00-3D719C62F2D5}" type="presOf" srcId="{00CEE062-5F44-4883-814B-652E04005DA4}" destId="{3CEE1B2F-270F-425C-9906-81C46B67856A}" srcOrd="1" destOrd="0" presId="urn:microsoft.com/office/officeart/2005/8/layout/orgChart1"/>
    <dgm:cxn modelId="{612AA704-6AAF-4F0A-B213-67622A36F672}" type="presOf" srcId="{00CEE062-5F44-4883-814B-652E04005DA4}" destId="{B8A85029-06E0-4F51-BC6B-3033A6A0D8B9}" srcOrd="0" destOrd="0" presId="urn:microsoft.com/office/officeart/2005/8/layout/orgChart1"/>
    <dgm:cxn modelId="{39501999-CF42-4DE3-9E33-C3DB51DE566A}" type="presOf" srcId="{5855F93A-2402-42A0-8CC0-8B0D251466F9}" destId="{4111073C-082A-4C9B-8763-04DD7B202BD2}" srcOrd="0" destOrd="0" presId="urn:microsoft.com/office/officeart/2005/8/layout/orgChart1"/>
    <dgm:cxn modelId="{A52BE622-E89C-48DC-BEF0-1AD1B7C812DD}" type="presOf" srcId="{028EF53E-778B-4A18-8489-CFE64232272A}" destId="{3097729D-BD51-4A96-8E74-B8D1D458F0C9}" srcOrd="0" destOrd="0" presId="urn:microsoft.com/office/officeart/2005/8/layout/orgChart1"/>
    <dgm:cxn modelId="{5A8980BD-EF42-4606-917D-41291A0D804C}" type="presOf" srcId="{64F0FDAE-A0E8-447F-A461-C3514C83D2C6}" destId="{08D5B5AD-349D-4FA6-ADB0-FD224A77A8CD}" srcOrd="0" destOrd="0" presId="urn:microsoft.com/office/officeart/2005/8/layout/orgChart1"/>
    <dgm:cxn modelId="{313F6870-D9DE-4D3D-A04B-2AD269058C90}" type="presOf" srcId="{63B4A321-64E3-41D2-95B8-1E628DB69B17}" destId="{FC15EDAA-3BE7-4B2B-A1FE-9B8A3B3F2BD2}" srcOrd="0" destOrd="0" presId="urn:microsoft.com/office/officeart/2005/8/layout/orgChart1"/>
    <dgm:cxn modelId="{0EF0E00E-49F4-4AD6-994E-9D3A0B5D411D}" type="presOf" srcId="{D57D3071-89ED-4AEC-87D5-1CBB06EA6C73}" destId="{631041D0-5A01-414B-8AF1-D6B0D903DC6F}" srcOrd="0" destOrd="0" presId="urn:microsoft.com/office/officeart/2005/8/layout/orgChart1"/>
    <dgm:cxn modelId="{97B6592D-4B2F-40F9-B808-0742CE19B256}" type="presOf" srcId="{7DB66AA6-427B-4135-8E3B-1231C1C32A33}" destId="{B10BE50F-F4BB-4D8E-96DD-508FF0786C47}" srcOrd="0" destOrd="0" presId="urn:microsoft.com/office/officeart/2005/8/layout/orgChart1"/>
    <dgm:cxn modelId="{B15FAA78-7A0C-4FB5-A7B2-04C55AB04FF9}" srcId="{7DB66AA6-427B-4135-8E3B-1231C1C32A33}" destId="{D57D3071-89ED-4AEC-87D5-1CBB06EA6C73}" srcOrd="2" destOrd="0" parTransId="{028EF53E-778B-4A18-8489-CFE64232272A}" sibTransId="{0A19A87E-CD6C-4737-B757-AD0C2D39D9DD}"/>
    <dgm:cxn modelId="{1AF6A5C0-F7E5-467A-A543-09F44D6CEFE8}" type="presOf" srcId="{7DB66AA6-427B-4135-8E3B-1231C1C32A33}" destId="{53508529-39DC-439D-9158-FDCD0B1B0F56}" srcOrd="1" destOrd="0" presId="urn:microsoft.com/office/officeart/2005/8/layout/orgChart1"/>
    <dgm:cxn modelId="{AB11D4AD-CE46-41A5-98C3-D6748BA9F582}" type="presOf" srcId="{37132B80-DC91-4970-9593-FB515A1E89F5}" destId="{E3A6E0AD-A5BC-40B0-986C-3AF7F4AD237F}" srcOrd="0" destOrd="0" presId="urn:microsoft.com/office/officeart/2005/8/layout/orgChart1"/>
    <dgm:cxn modelId="{202BFD47-C9D3-4991-BEDF-413AFAEC5E6D}" srcId="{7DB66AA6-427B-4135-8E3B-1231C1C32A33}" destId="{63B4A321-64E3-41D2-95B8-1E628DB69B17}" srcOrd="1" destOrd="0" parTransId="{37132B80-DC91-4970-9593-FB515A1E89F5}" sibTransId="{CEAA1A15-AA28-409D-9B2A-26F8B025540A}"/>
    <dgm:cxn modelId="{51F726F9-10CF-405C-8ECD-668D1A63635D}" srcId="{5855F93A-2402-42A0-8CC0-8B0D251466F9}" destId="{7DB66AA6-427B-4135-8E3B-1231C1C32A33}" srcOrd="0" destOrd="0" parTransId="{8B95FF3E-CC36-427E-86A1-05E4A29EC9D6}" sibTransId="{28C9BD7C-E9AC-4BF4-A2D4-FFED63136BE6}"/>
    <dgm:cxn modelId="{41BCC64C-51CD-4BD1-B30F-C0A93FCC1220}" type="presOf" srcId="{63B4A321-64E3-41D2-95B8-1E628DB69B17}" destId="{720395A9-87DE-46DA-AC7B-5231AE87E26B}" srcOrd="1" destOrd="0" presId="urn:microsoft.com/office/officeart/2005/8/layout/orgChart1"/>
    <dgm:cxn modelId="{AD5E127F-55F9-46B9-A402-3CF865583A4F}" type="presParOf" srcId="{4111073C-082A-4C9B-8763-04DD7B202BD2}" destId="{F18EDD9F-4B33-4C08-BFC7-27A9C1DE99C2}" srcOrd="0" destOrd="0" presId="urn:microsoft.com/office/officeart/2005/8/layout/orgChart1"/>
    <dgm:cxn modelId="{62D80AE5-3F89-4D97-9706-8FE4DD602F90}" type="presParOf" srcId="{F18EDD9F-4B33-4C08-BFC7-27A9C1DE99C2}" destId="{890CC0A0-8CE5-4873-97BC-C084315FA9BF}" srcOrd="0" destOrd="0" presId="urn:microsoft.com/office/officeart/2005/8/layout/orgChart1"/>
    <dgm:cxn modelId="{32759134-2083-495A-A100-C854C922A2E1}" type="presParOf" srcId="{890CC0A0-8CE5-4873-97BC-C084315FA9BF}" destId="{B10BE50F-F4BB-4D8E-96DD-508FF0786C47}" srcOrd="0" destOrd="0" presId="urn:microsoft.com/office/officeart/2005/8/layout/orgChart1"/>
    <dgm:cxn modelId="{58C60D91-FC0A-4DE9-A0E0-051CD3F2EF4D}" type="presParOf" srcId="{890CC0A0-8CE5-4873-97BC-C084315FA9BF}" destId="{53508529-39DC-439D-9158-FDCD0B1B0F56}" srcOrd="1" destOrd="0" presId="urn:microsoft.com/office/officeart/2005/8/layout/orgChart1"/>
    <dgm:cxn modelId="{5803A04B-CCAE-46D0-AF4B-CD63628C5EF6}" type="presParOf" srcId="{F18EDD9F-4B33-4C08-BFC7-27A9C1DE99C2}" destId="{D4F0B18D-78EE-481B-8C75-BC2C71E368B3}" srcOrd="1" destOrd="0" presId="urn:microsoft.com/office/officeart/2005/8/layout/orgChart1"/>
    <dgm:cxn modelId="{6382F2DC-674A-4669-A24E-6C31087D18E2}" type="presParOf" srcId="{D4F0B18D-78EE-481B-8C75-BC2C71E368B3}" destId="{08D5B5AD-349D-4FA6-ADB0-FD224A77A8CD}" srcOrd="0" destOrd="0" presId="urn:microsoft.com/office/officeart/2005/8/layout/orgChart1"/>
    <dgm:cxn modelId="{39700356-1C2B-4B0E-9B41-652EF416F18B}" type="presParOf" srcId="{D4F0B18D-78EE-481B-8C75-BC2C71E368B3}" destId="{7A52A2E4-B2B9-4A8F-B6C1-E1C2D6736BC5}" srcOrd="1" destOrd="0" presId="urn:microsoft.com/office/officeart/2005/8/layout/orgChart1"/>
    <dgm:cxn modelId="{15445823-0905-4206-9874-AA7413A7B13A}" type="presParOf" srcId="{7A52A2E4-B2B9-4A8F-B6C1-E1C2D6736BC5}" destId="{4431125C-40C0-4BC1-86E4-0F14B082FC15}" srcOrd="0" destOrd="0" presId="urn:microsoft.com/office/officeart/2005/8/layout/orgChart1"/>
    <dgm:cxn modelId="{EE458865-17CF-4822-B695-CB2D0459AD09}" type="presParOf" srcId="{4431125C-40C0-4BC1-86E4-0F14B082FC15}" destId="{B8A85029-06E0-4F51-BC6B-3033A6A0D8B9}" srcOrd="0" destOrd="0" presId="urn:microsoft.com/office/officeart/2005/8/layout/orgChart1"/>
    <dgm:cxn modelId="{545E0AA0-E7CA-414B-A356-5E283C39A887}" type="presParOf" srcId="{4431125C-40C0-4BC1-86E4-0F14B082FC15}" destId="{3CEE1B2F-270F-425C-9906-81C46B67856A}" srcOrd="1" destOrd="0" presId="urn:microsoft.com/office/officeart/2005/8/layout/orgChart1"/>
    <dgm:cxn modelId="{CF8C670E-305D-4FEC-AB1E-13D0B58329D0}" type="presParOf" srcId="{7A52A2E4-B2B9-4A8F-B6C1-E1C2D6736BC5}" destId="{B7549971-3865-4B39-BC2D-6070C9510DC8}" srcOrd="1" destOrd="0" presId="urn:microsoft.com/office/officeart/2005/8/layout/orgChart1"/>
    <dgm:cxn modelId="{F40DE310-F42A-4467-A4A7-E6EC0341FF13}" type="presParOf" srcId="{7A52A2E4-B2B9-4A8F-B6C1-E1C2D6736BC5}" destId="{B92BD772-1F69-4AB7-A676-B39F10AECBFE}" srcOrd="2" destOrd="0" presId="urn:microsoft.com/office/officeart/2005/8/layout/orgChart1"/>
    <dgm:cxn modelId="{1A8D79E7-4CC5-4564-8667-79BD3D9D6B43}" type="presParOf" srcId="{D4F0B18D-78EE-481B-8C75-BC2C71E368B3}" destId="{E3A6E0AD-A5BC-40B0-986C-3AF7F4AD237F}" srcOrd="2" destOrd="0" presId="urn:microsoft.com/office/officeart/2005/8/layout/orgChart1"/>
    <dgm:cxn modelId="{4B8CD5B9-6905-4397-A51B-A1E3642C0EA1}" type="presParOf" srcId="{D4F0B18D-78EE-481B-8C75-BC2C71E368B3}" destId="{DB9F34D8-B4B4-45A5-BB43-957F71BE8DC7}" srcOrd="3" destOrd="0" presId="urn:microsoft.com/office/officeart/2005/8/layout/orgChart1"/>
    <dgm:cxn modelId="{6C18DB68-795C-4C5C-BBCA-03CC2338CAEA}" type="presParOf" srcId="{DB9F34D8-B4B4-45A5-BB43-957F71BE8DC7}" destId="{55F16121-1419-4345-A6C1-40D0C7FD7B42}" srcOrd="0" destOrd="0" presId="urn:microsoft.com/office/officeart/2005/8/layout/orgChart1"/>
    <dgm:cxn modelId="{AC5FDBBA-8FF0-4E10-9EED-A4B65E49DF5E}" type="presParOf" srcId="{55F16121-1419-4345-A6C1-40D0C7FD7B42}" destId="{FC15EDAA-3BE7-4B2B-A1FE-9B8A3B3F2BD2}" srcOrd="0" destOrd="0" presId="urn:microsoft.com/office/officeart/2005/8/layout/orgChart1"/>
    <dgm:cxn modelId="{B1630C1E-6463-496E-BA5C-B5AEACDC381F}" type="presParOf" srcId="{55F16121-1419-4345-A6C1-40D0C7FD7B42}" destId="{720395A9-87DE-46DA-AC7B-5231AE87E26B}" srcOrd="1" destOrd="0" presId="urn:microsoft.com/office/officeart/2005/8/layout/orgChart1"/>
    <dgm:cxn modelId="{74C0E64B-4AE0-496C-9D39-82346FFC7EEE}" type="presParOf" srcId="{DB9F34D8-B4B4-45A5-BB43-957F71BE8DC7}" destId="{8B2F2AFF-6CCD-42C3-8B2C-FACA963E9D3A}" srcOrd="1" destOrd="0" presId="urn:microsoft.com/office/officeart/2005/8/layout/orgChart1"/>
    <dgm:cxn modelId="{A0BEC28D-F95B-4664-923A-A1814618F797}" type="presParOf" srcId="{DB9F34D8-B4B4-45A5-BB43-957F71BE8DC7}" destId="{F0A3F552-BC01-4947-9821-1E3FFE60B1DF}" srcOrd="2" destOrd="0" presId="urn:microsoft.com/office/officeart/2005/8/layout/orgChart1"/>
    <dgm:cxn modelId="{086505DF-6476-4C3A-A6A2-DE1B963316A5}" type="presParOf" srcId="{D4F0B18D-78EE-481B-8C75-BC2C71E368B3}" destId="{3097729D-BD51-4A96-8E74-B8D1D458F0C9}" srcOrd="4" destOrd="0" presId="urn:microsoft.com/office/officeart/2005/8/layout/orgChart1"/>
    <dgm:cxn modelId="{14286D35-7F97-4035-AB56-E274FFC679F2}" type="presParOf" srcId="{D4F0B18D-78EE-481B-8C75-BC2C71E368B3}" destId="{1EB83E58-53FA-4C25-B950-9248566320DA}" srcOrd="5" destOrd="0" presId="urn:microsoft.com/office/officeart/2005/8/layout/orgChart1"/>
    <dgm:cxn modelId="{E44779DF-677A-431D-8A01-29AABD0F5E4E}" type="presParOf" srcId="{1EB83E58-53FA-4C25-B950-9248566320DA}" destId="{214592A7-230E-459E-9E17-058C6C66D89B}" srcOrd="0" destOrd="0" presId="urn:microsoft.com/office/officeart/2005/8/layout/orgChart1"/>
    <dgm:cxn modelId="{ADC0043C-4800-45E6-B850-497DED9D7736}" type="presParOf" srcId="{214592A7-230E-459E-9E17-058C6C66D89B}" destId="{631041D0-5A01-414B-8AF1-D6B0D903DC6F}" srcOrd="0" destOrd="0" presId="urn:microsoft.com/office/officeart/2005/8/layout/orgChart1"/>
    <dgm:cxn modelId="{34698B47-9332-43ED-B7B7-E70950BDEE59}" type="presParOf" srcId="{214592A7-230E-459E-9E17-058C6C66D89B}" destId="{8ADE5B3E-5E8C-4FF0-B003-1B408F1B8C92}" srcOrd="1" destOrd="0" presId="urn:microsoft.com/office/officeart/2005/8/layout/orgChart1"/>
    <dgm:cxn modelId="{5BCC81FB-F444-4F25-B5E4-44248F59AAB1}" type="presParOf" srcId="{1EB83E58-53FA-4C25-B950-9248566320DA}" destId="{47553F2E-9623-47ED-B2EC-8E0BED578C6E}" srcOrd="1" destOrd="0" presId="urn:microsoft.com/office/officeart/2005/8/layout/orgChart1"/>
    <dgm:cxn modelId="{C7B636DD-4A5E-4F59-B585-C5E979A550E6}" type="presParOf" srcId="{1EB83E58-53FA-4C25-B950-9248566320DA}" destId="{A2148B3A-4A8F-4017-B8AA-FDABCC4C4F73}" srcOrd="2" destOrd="0" presId="urn:microsoft.com/office/officeart/2005/8/layout/orgChart1"/>
    <dgm:cxn modelId="{06164B7C-946E-4A8B-A584-8848E9AF92B2}" type="presParOf" srcId="{F18EDD9F-4B33-4C08-BFC7-27A9C1DE99C2}" destId="{29BA4C75-E290-4B8E-ADB2-352230FBE4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7729D-BD51-4A96-8E74-B8D1D458F0C9}">
      <dsp:nvSpPr>
        <dsp:cNvPr id="0" name=""/>
        <dsp:cNvSpPr/>
      </dsp:nvSpPr>
      <dsp:spPr>
        <a:xfrm>
          <a:off x="4625975" y="1767846"/>
          <a:ext cx="3272911" cy="568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012"/>
              </a:lnTo>
              <a:lnTo>
                <a:pt x="3272911" y="284012"/>
              </a:lnTo>
              <a:lnTo>
                <a:pt x="3272911" y="5680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6E0AD-A5BC-40B0-986C-3AF7F4AD237F}">
      <dsp:nvSpPr>
        <dsp:cNvPr id="0" name=""/>
        <dsp:cNvSpPr/>
      </dsp:nvSpPr>
      <dsp:spPr>
        <a:xfrm>
          <a:off x="4580254" y="1767846"/>
          <a:ext cx="91440" cy="568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80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5B5AD-349D-4FA6-ADB0-FD224A77A8CD}">
      <dsp:nvSpPr>
        <dsp:cNvPr id="0" name=""/>
        <dsp:cNvSpPr/>
      </dsp:nvSpPr>
      <dsp:spPr>
        <a:xfrm>
          <a:off x="1352442" y="1767846"/>
          <a:ext cx="3273532" cy="574422"/>
        </a:xfrm>
        <a:custGeom>
          <a:avLst/>
          <a:gdLst/>
          <a:ahLst/>
          <a:cxnLst/>
          <a:rect l="0" t="0" r="0" b="0"/>
          <a:pathLst>
            <a:path>
              <a:moveTo>
                <a:pt x="3273532" y="0"/>
              </a:moveTo>
              <a:lnTo>
                <a:pt x="3273532" y="290410"/>
              </a:lnTo>
              <a:lnTo>
                <a:pt x="0" y="290410"/>
              </a:lnTo>
              <a:lnTo>
                <a:pt x="0" y="5744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BE50F-F4BB-4D8E-96DD-508FF0786C47}">
      <dsp:nvSpPr>
        <dsp:cNvPr id="0" name=""/>
        <dsp:cNvSpPr/>
      </dsp:nvSpPr>
      <dsp:spPr>
        <a:xfrm>
          <a:off x="3273532" y="415403"/>
          <a:ext cx="2704885" cy="1352442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1" i="0" u="none" strike="noStrike" kern="1200" cap="none" normalizeH="0" baseline="0" dirty="0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ЗВИЧАЙНІ ДРОБИ</a:t>
          </a:r>
        </a:p>
      </dsp:txBody>
      <dsp:txXfrm>
        <a:off x="3339553" y="481424"/>
        <a:ext cx="2572843" cy="1220400"/>
      </dsp:txXfrm>
    </dsp:sp>
    <dsp:sp modelId="{B8A85029-06E0-4F51-BC6B-3033A6A0D8B9}">
      <dsp:nvSpPr>
        <dsp:cNvPr id="0" name=""/>
        <dsp:cNvSpPr/>
      </dsp:nvSpPr>
      <dsp:spPr>
        <a:xfrm>
          <a:off x="0" y="2342269"/>
          <a:ext cx="2704885" cy="1352442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1" i="0" u="none" strike="noStrike" kern="1200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Чисельник</a:t>
          </a:r>
          <a:endParaRPr kumimoji="0" lang="ru-RU" sz="1900" b="1" i="0" u="none" strike="noStrike" kern="1200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1" i="0" u="none" strike="noStrike" kern="1200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менший</a:t>
          </a:r>
          <a:r>
            <a:rPr kumimoji="0" lang="ru-RU" sz="1900" b="1" i="0" u="none" strike="noStrike" kern="1200" cap="none" normalizeH="0" baseline="0" dirty="0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 </a:t>
          </a:r>
          <a:r>
            <a:rPr kumimoji="0" lang="ru-RU" sz="1900" b="1" i="0" u="none" strike="noStrike" kern="1200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від</a:t>
          </a:r>
          <a:endParaRPr kumimoji="0" lang="ru-RU" sz="1900" b="1" i="0" u="none" strike="noStrike" kern="1200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1" i="0" u="none" strike="noStrike" kern="1200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знаменника</a:t>
          </a:r>
          <a:endParaRPr kumimoji="0" lang="ru-RU" sz="1900" b="1" i="0" u="none" strike="noStrike" kern="1200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ru-RU" sz="1900" b="1" i="0" u="none" strike="noStrike" kern="1200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</dsp:txBody>
      <dsp:txXfrm>
        <a:off x="66021" y="2408290"/>
        <a:ext cx="2572843" cy="1220400"/>
      </dsp:txXfrm>
    </dsp:sp>
    <dsp:sp modelId="{FC15EDAA-3BE7-4B2B-A1FE-9B8A3B3F2BD2}">
      <dsp:nvSpPr>
        <dsp:cNvPr id="0" name=""/>
        <dsp:cNvSpPr/>
      </dsp:nvSpPr>
      <dsp:spPr>
        <a:xfrm>
          <a:off x="3273532" y="2335871"/>
          <a:ext cx="2704885" cy="1352442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1" i="0" u="none" strike="noStrike" kern="1200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Чисельник</a:t>
          </a:r>
          <a:endParaRPr kumimoji="0" lang="ru-RU" sz="1900" b="1" i="0" u="none" strike="noStrike" kern="1200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1" i="0" u="none" strike="noStrike" kern="1200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більший</a:t>
          </a:r>
          <a:r>
            <a:rPr kumimoji="0" lang="ru-RU" sz="1900" b="1" i="0" u="none" strike="noStrike" kern="1200" cap="none" normalizeH="0" baseline="0" dirty="0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 за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1" i="0" u="none" strike="noStrike" kern="1200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знаменник</a:t>
          </a:r>
          <a:endParaRPr kumimoji="0" lang="ru-RU" sz="1900" b="1" i="0" u="none" strike="noStrike" kern="1200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</dsp:txBody>
      <dsp:txXfrm>
        <a:off x="3339553" y="2401892"/>
        <a:ext cx="2572843" cy="1220400"/>
      </dsp:txXfrm>
    </dsp:sp>
    <dsp:sp modelId="{631041D0-5A01-414B-8AF1-D6B0D903DC6F}">
      <dsp:nvSpPr>
        <dsp:cNvPr id="0" name=""/>
        <dsp:cNvSpPr/>
      </dsp:nvSpPr>
      <dsp:spPr>
        <a:xfrm>
          <a:off x="6546443" y="2335871"/>
          <a:ext cx="2704885" cy="1352442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1" i="0" u="none" strike="noStrike" kern="1200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Чисельник</a:t>
          </a:r>
          <a:endParaRPr kumimoji="0" lang="ru-RU" sz="1900" b="1" i="0" u="none" strike="noStrike" kern="1200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1900" b="1" i="0" u="none" strike="noStrike" kern="1200" cap="none" normalizeH="0" baseline="0" dirty="0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дорівнює</a:t>
          </a:r>
          <a:endParaRPr kumimoji="0" lang="ru-RU" sz="1900" b="1" i="0" u="none" strike="noStrike" kern="1200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900" b="1" i="0" u="none" strike="noStrike" kern="1200" cap="none" normalizeH="0" baseline="0" dirty="0" err="1" smtClean="0">
              <a:ln/>
              <a:solidFill>
                <a:srgbClr val="006600"/>
              </a:solidFill>
              <a:effectLst/>
              <a:latin typeface="Verdana" pitchFamily="34" charset="0"/>
              <a:ea typeface="MS Gothic" charset="-128"/>
            </a:rPr>
            <a:t>знаменнику</a:t>
          </a:r>
          <a:endParaRPr kumimoji="0" lang="ru-RU" sz="1900" b="1" i="0" u="none" strike="noStrike" kern="1200" cap="none" normalizeH="0" baseline="0" dirty="0" smtClean="0">
            <a:ln/>
            <a:solidFill>
              <a:srgbClr val="006600"/>
            </a:solidFill>
            <a:effectLst/>
            <a:latin typeface="Verdana" pitchFamily="34" charset="0"/>
            <a:ea typeface="MS Gothic" charset="-128"/>
          </a:endParaRPr>
        </a:p>
      </dsp:txBody>
      <dsp:txXfrm>
        <a:off x="6612464" y="2401892"/>
        <a:ext cx="2572843" cy="122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3.wmf"/><Relationship Id="rId5" Type="http://schemas.openxmlformats.org/officeDocument/2006/relationships/image" Target="../media/image7.wmf"/><Relationship Id="rId10" Type="http://schemas.openxmlformats.org/officeDocument/2006/relationships/image" Target="../media/image11.wmf"/><Relationship Id="rId4" Type="http://schemas.openxmlformats.org/officeDocument/2006/relationships/image" Target="../media/image6.wmf"/><Relationship Id="rId9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5.wmf"/><Relationship Id="rId7" Type="http://schemas.openxmlformats.org/officeDocument/2006/relationships/image" Target="../media/image11.wmf"/><Relationship Id="rId2" Type="http://schemas.openxmlformats.org/officeDocument/2006/relationships/image" Target="../media/image2.wmf"/><Relationship Id="rId1" Type="http://schemas.openxmlformats.org/officeDocument/2006/relationships/image" Target="../media/image4.wmf"/><Relationship Id="rId6" Type="http://schemas.openxmlformats.org/officeDocument/2006/relationships/image" Target="../media/image10.wmf"/><Relationship Id="rId5" Type="http://schemas.openxmlformats.org/officeDocument/2006/relationships/image" Target="../media/image6.wmf"/><Relationship Id="rId10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31.wmf"/><Relationship Id="rId9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6DE65-C92D-431F-BAA9-FECBCCBEB2FC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69E5B-6FE6-49FB-8FF8-ABD92236D2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21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BFF14154-E56B-4C56-868A-65E3B3709992}" type="slidenum">
              <a:rPr lang="ru-RU">
                <a:latin typeface="Arial" charset="0"/>
              </a:rPr>
              <a:pPr eaLnBrk="1" hangingPunct="1"/>
              <a:t>2</a:t>
            </a:fld>
            <a:endParaRPr lang="ru-RU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9370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71EC6-210F-42DE-9C53-41977AD35B3D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4C71EC6-210F-42DE-9C53-41977AD35B3D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7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8.wmf"/><Relationship Id="rId4" Type="http://schemas.openxmlformats.org/officeDocument/2006/relationships/image" Target="../media/image12.jpeg"/><Relationship Id="rId9" Type="http://schemas.openxmlformats.org/officeDocument/2006/relationships/image" Target="../media/image3.wmf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16.png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11.bin"/><Relationship Id="rId21" Type="http://schemas.openxmlformats.org/officeDocument/2006/relationships/image" Target="../media/image10.wmf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7.wmf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3.wmf"/><Relationship Id="rId23" Type="http://schemas.openxmlformats.org/officeDocument/2006/relationships/image" Target="../media/image11.wmf"/><Relationship Id="rId10" Type="http://schemas.openxmlformats.org/officeDocument/2006/relationships/image" Target="../media/image6.wmf"/><Relationship Id="rId19" Type="http://schemas.openxmlformats.org/officeDocument/2006/relationships/image" Target="../media/image9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6.wmf"/><Relationship Id="rId26" Type="http://schemas.openxmlformats.org/officeDocument/2006/relationships/image" Target="../media/image3.wmf"/><Relationship Id="rId3" Type="http://schemas.openxmlformats.org/officeDocument/2006/relationships/diagramData" Target="../diagrams/data1.xml"/><Relationship Id="rId21" Type="http://schemas.openxmlformats.org/officeDocument/2006/relationships/oleObject" Target="../embeddings/oleObject27.bin"/><Relationship Id="rId7" Type="http://schemas.microsoft.com/office/2007/relationships/diagramDrawing" Target="../diagrams/drawing1.xml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6" Type="http://schemas.openxmlformats.org/officeDocument/2006/relationships/diagramColors" Target="../diagrams/colors1.xml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7.wmf"/><Relationship Id="rId5" Type="http://schemas.openxmlformats.org/officeDocument/2006/relationships/diagramQuickStyle" Target="../diagrams/quickStyle1.xml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9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26.bin"/><Relationship Id="rId4" Type="http://schemas.openxmlformats.org/officeDocument/2006/relationships/diagramLayout" Target="../diagrams/layout1.xml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5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16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image" Target="../media/image17.gif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image" Target="../media/image17.gi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674564" y="1547533"/>
            <a:ext cx="7594531" cy="30083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42766" y="1754299"/>
            <a:ext cx="7858125" cy="2594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54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Правильні</a:t>
            </a:r>
            <a:r>
              <a:rPr lang="ru-RU" sz="5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ru-RU" sz="5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т а</a:t>
            </a:r>
            <a:r>
              <a:rPr lang="ru-RU" sz="5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/>
            </a:r>
            <a:br>
              <a:rPr lang="ru-RU" sz="5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</a:br>
            <a:r>
              <a:rPr lang="ru-RU" sz="5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</a:t>
            </a:r>
            <a:r>
              <a:rPr lang="ru-RU" sz="54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неправильні</a:t>
            </a:r>
            <a:r>
              <a:rPr lang="ru-RU" sz="5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/>
            </a:r>
            <a:br>
              <a:rPr lang="ru-RU" sz="5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</a:br>
            <a:r>
              <a:rPr lang="ru-RU" sz="5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ru-RU" sz="5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дроби    </a:t>
            </a:r>
            <a:endParaRPr lang="ru-RU" sz="5400" b="1" i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907704" y="74059"/>
            <a:ext cx="482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pPr algn="ctr"/>
            <a:r>
              <a:rPr lang="ru-RU" sz="3200" b="1" i="1" dirty="0" smtClean="0">
                <a:solidFill>
                  <a:srgbClr val="0000CC"/>
                </a:solidFill>
              </a:rPr>
              <a:t>21 </a:t>
            </a:r>
            <a:r>
              <a:rPr lang="ru-RU" sz="3200" b="1" i="1" dirty="0" err="1" smtClean="0">
                <a:solidFill>
                  <a:srgbClr val="0000CC"/>
                </a:solidFill>
              </a:rPr>
              <a:t>січня</a:t>
            </a:r>
            <a:r>
              <a:rPr lang="ru-RU" sz="3200" b="1" i="1" dirty="0" smtClean="0">
                <a:solidFill>
                  <a:srgbClr val="0000CC"/>
                </a:solidFill>
              </a:rPr>
              <a:t> </a:t>
            </a:r>
          </a:p>
          <a:p>
            <a:pPr algn="ctr"/>
            <a:r>
              <a:rPr lang="ru-RU" sz="3200" b="1" i="1" dirty="0" err="1" smtClean="0">
                <a:solidFill>
                  <a:srgbClr val="0000CC"/>
                </a:solidFill>
              </a:rPr>
              <a:t>Класна</a:t>
            </a:r>
            <a:r>
              <a:rPr lang="ru-RU" sz="3200" b="1" i="1" dirty="0" smtClean="0">
                <a:solidFill>
                  <a:srgbClr val="0000CC"/>
                </a:solidFill>
              </a:rPr>
              <a:t> робота</a:t>
            </a:r>
            <a:endParaRPr lang="ru-RU" sz="3200" b="1" i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4"/>
          <a:stretch>
            <a:fillRect/>
          </a:stretch>
        </p:blipFill>
        <p:spPr bwMode="auto">
          <a:xfrm>
            <a:off x="6588224" y="4879975"/>
            <a:ext cx="2328862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34152" y="228130"/>
            <a:ext cx="32784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b="1" dirty="0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Завдання 1</a:t>
            </a:r>
            <a:endParaRPr lang="ru-RU" sz="44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pic>
        <p:nvPicPr>
          <p:cNvPr id="6" name="Picture 2" descr="http://uchebana5.ru/images/1288/2574135/5b453af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052513"/>
            <a:ext cx="16208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2267744" y="1196752"/>
            <a:ext cx="66247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dirty="0" smtClean="0">
                <a:solidFill>
                  <a:srgbClr val="FF0000"/>
                </a:solidFill>
                <a:latin typeface="Comic Sans MS" pitchFamily="66" charset="0"/>
              </a:rPr>
              <a:t>Знайдіть усі натуральні значення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uk-UA" sz="2800" dirty="0" smtClean="0">
                <a:solidFill>
                  <a:srgbClr val="FF0000"/>
                </a:solidFill>
                <a:latin typeface="Comic Sans MS" pitchFamily="66" charset="0"/>
              </a:rPr>
              <a:t>,</a:t>
            </a:r>
          </a:p>
          <a:p>
            <a:pPr algn="ctr"/>
            <a:endParaRPr lang="uk-UA" sz="28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ctr"/>
            <a:r>
              <a:rPr lang="uk-UA" sz="2800" dirty="0" smtClean="0">
                <a:solidFill>
                  <a:srgbClr val="FF0000"/>
                </a:solidFill>
                <a:latin typeface="Comic Sans MS" pitchFamily="66" charset="0"/>
              </a:rPr>
              <a:t> при яких дріб     буде правильним.</a:t>
            </a:r>
            <a:endParaRPr lang="ru-RU" sz="28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8064" y="1844824"/>
            <a:ext cx="216024" cy="820890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347864" y="2780928"/>
            <a:ext cx="2364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200" dirty="0" err="1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Розв</a:t>
            </a:r>
            <a:r>
              <a:rPr lang="en-US" sz="3200" dirty="0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’</a:t>
            </a:r>
            <a:r>
              <a:rPr lang="uk-UA" sz="3200" dirty="0" err="1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язання</a:t>
            </a:r>
            <a:endParaRPr lang="ru-RU" sz="3200" dirty="0">
              <a:solidFill>
                <a:srgbClr val="006600"/>
              </a:solidFill>
              <a:latin typeface="Comic Sans MS" pitchFamily="66" charset="0"/>
              <a:cs typeface="Times New Roman" pitchFamily="16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3429000"/>
            <a:ext cx="5304893" cy="1440160"/>
          </a:xfrm>
          <a:prstGeom prst="rect">
            <a:avLst/>
          </a:prstGeom>
          <a:noFill/>
        </p:spPr>
      </p:pic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5720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5373216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FF0000"/>
                </a:solidFill>
                <a:latin typeface="Comic Sans MS" pitchFamily="66" charset="0"/>
              </a:rPr>
              <a:t>Х = 1, 2, 3, 4, 5, 6, 7, 8.</a:t>
            </a:r>
            <a:endParaRPr lang="ru-RU" sz="32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4"/>
          <a:stretch>
            <a:fillRect/>
          </a:stretch>
        </p:blipFill>
        <p:spPr bwMode="auto">
          <a:xfrm>
            <a:off x="3641849" y="3933056"/>
            <a:ext cx="2328862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547664" y="188640"/>
            <a:ext cx="62440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400" b="1" dirty="0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Робота з підручником</a:t>
            </a:r>
            <a:endParaRPr lang="ru-RU" sz="44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pic>
        <p:nvPicPr>
          <p:cNvPr id="6" name="Picture 2" descr="http://uchebana5.ru/images/1288/2574135/5b453af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052513"/>
            <a:ext cx="16208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1331640" y="1265763"/>
            <a:ext cx="69492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>
                <a:solidFill>
                  <a:srgbClr val="FF0000"/>
                </a:solidFill>
                <a:latin typeface="Comic Sans MS" pitchFamily="66" charset="0"/>
              </a:rPr>
              <a:t>№ 1018, 1026.</a:t>
            </a:r>
            <a:endParaRPr lang="ru-RU" sz="6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1720" y="404664"/>
            <a:ext cx="6696744" cy="1008112"/>
          </a:xfrm>
        </p:spPr>
        <p:txBody>
          <a:bodyPr/>
          <a:lstStyle/>
          <a:p>
            <a:r>
              <a:rPr lang="uk-UA" altLang="uk-UA" b="1" dirty="0" smtClean="0">
                <a:solidFill>
                  <a:srgbClr val="006600"/>
                </a:solidFill>
                <a:latin typeface="Comic Sans MS" pitchFamily="66" charset="0"/>
                <a:cs typeface="Times New Roman" pitchFamily="16" charset="0"/>
              </a:rPr>
              <a:t>Домашнє завдання</a:t>
            </a:r>
            <a:endParaRPr lang="uk-UA" altLang="uk-UA" b="1" dirty="0">
              <a:solidFill>
                <a:srgbClr val="006600"/>
              </a:solidFill>
              <a:latin typeface="Comic Sans MS" pitchFamily="66" charset="0"/>
              <a:cs typeface="Times New Roman" pitchFamily="16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2136339"/>
            <a:ext cx="75608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altLang="ru-RU" sz="2800" i="1" dirty="0" smtClean="0">
                <a:solidFill>
                  <a:srgbClr val="006600"/>
                </a:solidFill>
                <a:latin typeface="Comic Sans MS" pitchFamily="66" charset="0"/>
              </a:rPr>
              <a:t>Повторити </a:t>
            </a:r>
            <a:r>
              <a:rPr lang="uk-UA" altLang="ru-RU" sz="2800" i="1" dirty="0" smtClean="0">
                <a:solidFill>
                  <a:srgbClr val="006600"/>
                </a:solidFill>
                <a:latin typeface="Comic Sans MS" pitchFamily="66" charset="0"/>
              </a:rPr>
              <a:t>параграф </a:t>
            </a:r>
            <a:r>
              <a:rPr lang="uk-UA" altLang="ru-RU" sz="2800" i="1" dirty="0" smtClean="0">
                <a:solidFill>
                  <a:srgbClr val="006600"/>
                </a:solidFill>
                <a:latin typeface="Comic Sans MS" pitchFamily="66" charset="0"/>
              </a:rPr>
              <a:t>30</a:t>
            </a:r>
            <a:r>
              <a:rPr lang="uk-UA" altLang="ru-RU" sz="2800" i="1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uk-UA" altLang="ru-RU" sz="2800" i="1" dirty="0" smtClean="0">
                <a:solidFill>
                  <a:srgbClr val="006600"/>
                </a:solidFill>
                <a:latin typeface="Comic Sans MS" pitchFamily="66" charset="0"/>
              </a:rPr>
              <a:t>(</a:t>
            </a:r>
            <a:r>
              <a:rPr lang="uk-UA" altLang="ru-RU" sz="2800" i="1" dirty="0" smtClean="0">
                <a:solidFill>
                  <a:srgbClr val="006600"/>
                </a:solidFill>
                <a:latin typeface="Comic Sans MS" pitchFamily="66" charset="0"/>
              </a:rPr>
              <a:t>с.171 </a:t>
            </a:r>
            <a:r>
              <a:rPr lang="uk-UA" altLang="ru-RU" sz="2800" i="1" dirty="0" smtClean="0">
                <a:solidFill>
                  <a:srgbClr val="006600"/>
                </a:solidFill>
                <a:latin typeface="Comic Sans MS" pitchFamily="66" charset="0"/>
              </a:rPr>
              <a:t>– </a:t>
            </a:r>
            <a:r>
              <a:rPr lang="uk-UA" altLang="ru-RU" sz="2800" i="1" dirty="0" smtClean="0">
                <a:solidFill>
                  <a:srgbClr val="006600"/>
                </a:solidFill>
                <a:latin typeface="Comic Sans MS" pitchFamily="66" charset="0"/>
              </a:rPr>
              <a:t>172</a:t>
            </a:r>
            <a:r>
              <a:rPr lang="uk-UA" altLang="ru-RU" sz="2800" i="1" dirty="0" smtClean="0">
                <a:solidFill>
                  <a:srgbClr val="006600"/>
                </a:solidFill>
                <a:latin typeface="Comic Sans MS" pitchFamily="66" charset="0"/>
              </a:rPr>
              <a:t>),</a:t>
            </a:r>
            <a:endParaRPr lang="uk-UA" altLang="ru-RU" sz="2800" i="1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algn="ctr">
              <a:spcBef>
                <a:spcPct val="50000"/>
              </a:spcBef>
            </a:pPr>
            <a:r>
              <a:rPr lang="uk-UA" altLang="ru-RU" sz="2800" i="1" dirty="0" smtClean="0">
                <a:solidFill>
                  <a:srgbClr val="006600"/>
                </a:solidFill>
                <a:latin typeface="Comic Sans MS" pitchFamily="66" charset="0"/>
              </a:rPr>
              <a:t>№1015, 1027 – письмово.</a:t>
            </a:r>
            <a:endParaRPr lang="uk-UA" altLang="ru-RU" sz="2800" i="1" dirty="0">
              <a:solidFill>
                <a:srgbClr val="006600"/>
              </a:solidFill>
              <a:latin typeface="Comic Sans MS" pitchFamily="66" charset="0"/>
            </a:endParaRPr>
          </a:p>
        </p:txBody>
      </p:sp>
      <p:pic>
        <p:nvPicPr>
          <p:cNvPr id="6" name="Picture 12" descr="C:\Windows\System32\config\systemprofile\Pictures\multyashnaya-vorona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1545636" cy="206084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6" descr="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4"/>
          <a:stretch>
            <a:fillRect/>
          </a:stretch>
        </p:blipFill>
        <p:spPr bwMode="auto">
          <a:xfrm>
            <a:off x="6815138" y="4581525"/>
            <a:ext cx="2328862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8" descr="MCj0370140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98638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1907704" y="188640"/>
            <a:ext cx="6639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5400" dirty="0" smtClean="0">
                <a:solidFill>
                  <a:srgbClr val="FF0000"/>
                </a:solidFill>
                <a:latin typeface="Comic Sans MS" pitchFamily="66" charset="0"/>
              </a:rPr>
              <a:t>Прочитайте дроби:</a:t>
            </a:r>
            <a:endParaRPr lang="ru-RU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1032" name="Object 4"/>
          <p:cNvGraphicFramePr>
            <a:graphicFrameLocks noChangeAspect="1"/>
          </p:cNvGraphicFramePr>
          <p:nvPr/>
        </p:nvGraphicFramePr>
        <p:xfrm>
          <a:off x="1835696" y="1196752"/>
          <a:ext cx="1150937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Формула" r:id="rId6" imgW="190440" imgH="393480" progId="">
                  <p:embed/>
                </p:oleObj>
              </mc:Choice>
              <mc:Fallback>
                <p:oleObj name="Формула" r:id="rId6" imgW="190440" imgH="393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196752"/>
                        <a:ext cx="1150937" cy="2376487"/>
                      </a:xfrm>
                      <a:prstGeom prst="rect">
                        <a:avLst/>
                      </a:prstGeom>
                      <a:solidFill>
                        <a:srgbClr val="FF505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25"/>
          <p:cNvGraphicFramePr>
            <a:graphicFrameLocks noChangeAspect="1"/>
          </p:cNvGraphicFramePr>
          <p:nvPr/>
        </p:nvGraphicFramePr>
        <p:xfrm>
          <a:off x="3419872" y="1196752"/>
          <a:ext cx="1111250" cy="23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Формула" r:id="rId8" imgW="203040" imgH="393480" progId="">
                  <p:embed/>
                </p:oleObj>
              </mc:Choice>
              <mc:Fallback>
                <p:oleObj name="Формула" r:id="rId8" imgW="203040" imgH="39348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196752"/>
                        <a:ext cx="1111250" cy="2382838"/>
                      </a:xfrm>
                      <a:prstGeom prst="rect">
                        <a:avLst/>
                      </a:prstGeom>
                      <a:solidFill>
                        <a:srgbClr val="FF505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26"/>
          <p:cNvGraphicFramePr>
            <a:graphicFrameLocks noChangeAspect="1"/>
          </p:cNvGraphicFramePr>
          <p:nvPr/>
        </p:nvGraphicFramePr>
        <p:xfrm>
          <a:off x="5076056" y="1196752"/>
          <a:ext cx="1033463" cy="237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Формула" r:id="rId10" imgW="203040" imgH="393480" progId="">
                  <p:embed/>
                </p:oleObj>
              </mc:Choice>
              <mc:Fallback>
                <p:oleObj name="Формула" r:id="rId10" imgW="203040" imgH="39348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196752"/>
                        <a:ext cx="1033463" cy="2373312"/>
                      </a:xfrm>
                      <a:prstGeom prst="rect">
                        <a:avLst/>
                      </a:prstGeom>
                      <a:solidFill>
                        <a:srgbClr val="FF505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24"/>
          <p:cNvGraphicFramePr>
            <a:graphicFrameLocks noChangeAspect="1"/>
          </p:cNvGraphicFramePr>
          <p:nvPr/>
        </p:nvGraphicFramePr>
        <p:xfrm>
          <a:off x="6444208" y="1268760"/>
          <a:ext cx="1189037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Формула" r:id="rId12" imgW="203040" imgH="393480" progId="">
                  <p:embed/>
                </p:oleObj>
              </mc:Choice>
              <mc:Fallback>
                <p:oleObj name="Формула" r:id="rId12" imgW="203040" imgH="393480" progId="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1268760"/>
                        <a:ext cx="1189037" cy="230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27"/>
          <p:cNvGraphicFramePr>
            <a:graphicFrameLocks noChangeAspect="1"/>
          </p:cNvGraphicFramePr>
          <p:nvPr/>
        </p:nvGraphicFramePr>
        <p:xfrm>
          <a:off x="7532688" y="1268760"/>
          <a:ext cx="1611312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Формула" r:id="rId14" imgW="266400" imgH="393480" progId="">
                  <p:embed/>
                </p:oleObj>
              </mc:Choice>
              <mc:Fallback>
                <p:oleObj name="Формула" r:id="rId14" imgW="266400" imgH="39348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1268760"/>
                        <a:ext cx="1611312" cy="237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" name="Object 28"/>
          <p:cNvGraphicFramePr>
            <a:graphicFrameLocks noChangeAspect="1"/>
          </p:cNvGraphicFramePr>
          <p:nvPr/>
        </p:nvGraphicFramePr>
        <p:xfrm>
          <a:off x="395536" y="4149080"/>
          <a:ext cx="1192212" cy="238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Формула" r:id="rId16" imgW="203040" imgH="393480" progId="">
                  <p:embed/>
                </p:oleObj>
              </mc:Choice>
              <mc:Fallback>
                <p:oleObj name="Формула" r:id="rId16" imgW="203040" imgH="39348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149080"/>
                        <a:ext cx="1192212" cy="238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" name="Object 29"/>
          <p:cNvGraphicFramePr>
            <a:graphicFrameLocks noChangeAspect="1"/>
          </p:cNvGraphicFramePr>
          <p:nvPr/>
        </p:nvGraphicFramePr>
        <p:xfrm>
          <a:off x="1691680" y="4149080"/>
          <a:ext cx="111125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Формула" r:id="rId18" imgW="253800" imgH="393480" progId="">
                  <p:embed/>
                </p:oleObj>
              </mc:Choice>
              <mc:Fallback>
                <p:oleObj name="Формула" r:id="rId18" imgW="253800" imgH="393480" progId="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149080"/>
                        <a:ext cx="1111250" cy="2376487"/>
                      </a:xfrm>
                      <a:prstGeom prst="rect">
                        <a:avLst/>
                      </a:prstGeom>
                      <a:solidFill>
                        <a:srgbClr val="FF505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" name="Object 30"/>
          <p:cNvGraphicFramePr>
            <a:graphicFrameLocks noChangeAspect="1"/>
          </p:cNvGraphicFramePr>
          <p:nvPr/>
        </p:nvGraphicFramePr>
        <p:xfrm>
          <a:off x="3131840" y="4149080"/>
          <a:ext cx="1270000" cy="237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Формула" r:id="rId20" imgW="279360" imgH="393480" progId="">
                  <p:embed/>
                </p:oleObj>
              </mc:Choice>
              <mc:Fallback>
                <p:oleObj name="Формула" r:id="rId20" imgW="279360" imgH="39348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149080"/>
                        <a:ext cx="1270000" cy="237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0" name="Object 31"/>
          <p:cNvGraphicFramePr>
            <a:graphicFrameLocks noChangeAspect="1"/>
          </p:cNvGraphicFramePr>
          <p:nvPr/>
        </p:nvGraphicFramePr>
        <p:xfrm>
          <a:off x="4427984" y="4149080"/>
          <a:ext cx="1349375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Формула" r:id="rId22" imgW="203040" imgH="393480" progId="">
                  <p:embed/>
                </p:oleObj>
              </mc:Choice>
              <mc:Fallback>
                <p:oleObj name="Формула" r:id="rId22" imgW="203040" imgH="393480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149080"/>
                        <a:ext cx="1349375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" name="Object 32"/>
          <p:cNvGraphicFramePr>
            <a:graphicFrameLocks noChangeAspect="1"/>
          </p:cNvGraphicFramePr>
          <p:nvPr/>
        </p:nvGraphicFramePr>
        <p:xfrm>
          <a:off x="5652120" y="4077072"/>
          <a:ext cx="1189038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Формула" r:id="rId24" imgW="190440" imgH="393480" progId="">
                  <p:embed/>
                </p:oleObj>
              </mc:Choice>
              <mc:Fallback>
                <p:oleObj name="Формула" r:id="rId24" imgW="190440" imgH="393480" progId="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4077072"/>
                        <a:ext cx="1189038" cy="245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6957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3" name="Picture 5"/>
          <p:cNvPicPr>
            <a:picLocks noChangeAspect="1" noChangeArrowheads="1"/>
          </p:cNvPicPr>
          <p:nvPr/>
        </p:nvPicPr>
        <p:blipFill>
          <a:blip r:embed="rId2" cstate="print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28775"/>
            <a:ext cx="8569325" cy="3430588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77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229225"/>
            <a:ext cx="6840538" cy="1373188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763713" y="53736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dirty="0"/>
          </a:p>
        </p:txBody>
      </p:sp>
      <p:grpSp>
        <p:nvGrpSpPr>
          <p:cNvPr id="160780" name="Group 12"/>
          <p:cNvGrpSpPr>
            <a:grpSpLocks/>
          </p:cNvGrpSpPr>
          <p:nvPr/>
        </p:nvGrpSpPr>
        <p:grpSpPr bwMode="auto">
          <a:xfrm>
            <a:off x="1619250" y="5373688"/>
            <a:ext cx="792163" cy="1104900"/>
            <a:chOff x="1020" y="3385"/>
            <a:chExt cx="499" cy="696"/>
          </a:xfrm>
        </p:grpSpPr>
        <p:sp>
          <p:nvSpPr>
            <p:cNvPr id="5130" name="Text Box 8"/>
            <p:cNvSpPr txBox="1">
              <a:spLocks noChangeArrowheads="1"/>
            </p:cNvSpPr>
            <p:nvPr/>
          </p:nvSpPr>
          <p:spPr bwMode="auto">
            <a:xfrm>
              <a:off x="1111" y="338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sz="2400" b="1" dirty="0" smtClean="0">
                  <a:solidFill>
                    <a:srgbClr val="003300"/>
                  </a:solidFill>
                </a:rPr>
                <a:t>9</a:t>
              </a:r>
              <a:endParaRPr lang="ru-RU" sz="2400" b="1" dirty="0">
                <a:solidFill>
                  <a:srgbClr val="003300"/>
                </a:solidFill>
              </a:endParaRPr>
            </a:p>
          </p:txBody>
        </p:sp>
        <p:sp>
          <p:nvSpPr>
            <p:cNvPr id="5131" name="Text Box 9"/>
            <p:cNvSpPr txBox="1">
              <a:spLocks noChangeArrowheads="1"/>
            </p:cNvSpPr>
            <p:nvPr/>
          </p:nvSpPr>
          <p:spPr bwMode="auto">
            <a:xfrm>
              <a:off x="1020" y="3793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sz="2400" b="1" dirty="0" smtClean="0">
                  <a:solidFill>
                    <a:srgbClr val="003300"/>
                  </a:solidFill>
                </a:rPr>
                <a:t> 24</a:t>
              </a:r>
              <a:endParaRPr lang="ru-RU" sz="2400" b="1" dirty="0">
                <a:solidFill>
                  <a:srgbClr val="003300"/>
                </a:solidFill>
              </a:endParaRPr>
            </a:p>
          </p:txBody>
        </p:sp>
      </p:grpSp>
      <p:grpSp>
        <p:nvGrpSpPr>
          <p:cNvPr id="160781" name="Group 13"/>
          <p:cNvGrpSpPr>
            <a:grpSpLocks/>
          </p:cNvGrpSpPr>
          <p:nvPr/>
        </p:nvGrpSpPr>
        <p:grpSpPr bwMode="auto">
          <a:xfrm>
            <a:off x="5219700" y="5373688"/>
            <a:ext cx="792163" cy="1104900"/>
            <a:chOff x="3288" y="3385"/>
            <a:chExt cx="499" cy="696"/>
          </a:xfrm>
        </p:grpSpPr>
        <p:sp>
          <p:nvSpPr>
            <p:cNvPr id="5128" name="Text Box 10"/>
            <p:cNvSpPr txBox="1">
              <a:spLocks noChangeArrowheads="1"/>
            </p:cNvSpPr>
            <p:nvPr/>
          </p:nvSpPr>
          <p:spPr bwMode="auto">
            <a:xfrm>
              <a:off x="3288" y="3793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sz="2400" b="1" dirty="0" smtClean="0">
                  <a:solidFill>
                    <a:srgbClr val="003300"/>
                  </a:solidFill>
                </a:rPr>
                <a:t> 24</a:t>
              </a:r>
              <a:endParaRPr lang="ru-RU" sz="2400" b="1" dirty="0">
                <a:solidFill>
                  <a:srgbClr val="003300"/>
                </a:solidFill>
              </a:endParaRPr>
            </a:p>
          </p:txBody>
        </p:sp>
        <p:sp>
          <p:nvSpPr>
            <p:cNvPr id="5129" name="Text Box 11"/>
            <p:cNvSpPr txBox="1">
              <a:spLocks noChangeArrowheads="1"/>
            </p:cNvSpPr>
            <p:nvPr/>
          </p:nvSpPr>
          <p:spPr bwMode="auto">
            <a:xfrm>
              <a:off x="3288" y="3385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sz="2400" b="1" dirty="0" smtClean="0">
                  <a:solidFill>
                    <a:srgbClr val="003300"/>
                  </a:solidFill>
                </a:rPr>
                <a:t>  5</a:t>
              </a:r>
              <a:endParaRPr lang="ru-RU" sz="2400" b="1" dirty="0">
                <a:solidFill>
                  <a:srgbClr val="003300"/>
                </a:solidFill>
              </a:endParaRPr>
            </a:p>
          </p:txBody>
        </p:sp>
      </p:grpSp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179388" y="333375"/>
            <a:ext cx="87852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800" dirty="0" err="1" smtClean="0">
                <a:solidFill>
                  <a:srgbClr val="003300"/>
                </a:solidFill>
              </a:rPr>
              <a:t>Вороненя</a:t>
            </a:r>
            <a:r>
              <a:rPr lang="ru-RU" sz="2800" dirty="0" smtClean="0">
                <a:solidFill>
                  <a:srgbClr val="003300"/>
                </a:solidFill>
              </a:rPr>
              <a:t> спить </a:t>
            </a:r>
            <a:r>
              <a:rPr lang="ru-RU" sz="2800" b="1" dirty="0">
                <a:solidFill>
                  <a:srgbClr val="003300"/>
                </a:solidFill>
              </a:rPr>
              <a:t>9</a:t>
            </a:r>
            <a:r>
              <a:rPr lang="ru-RU" sz="2800" dirty="0">
                <a:solidFill>
                  <a:srgbClr val="003300"/>
                </a:solidFill>
              </a:rPr>
              <a:t> </a:t>
            </a:r>
            <a:r>
              <a:rPr lang="ru-RU" sz="2800" dirty="0" smtClean="0">
                <a:solidFill>
                  <a:srgbClr val="003300"/>
                </a:solidFill>
              </a:rPr>
              <a:t>годин на </a:t>
            </a:r>
            <a:r>
              <a:rPr lang="ru-RU" sz="2800" dirty="0" err="1" smtClean="0">
                <a:solidFill>
                  <a:srgbClr val="003300"/>
                </a:solidFill>
              </a:rPr>
              <a:t>добу</a:t>
            </a:r>
            <a:r>
              <a:rPr lang="ru-RU" sz="2800" dirty="0" smtClean="0">
                <a:solidFill>
                  <a:srgbClr val="003300"/>
                </a:solidFill>
              </a:rPr>
              <a:t>, </a:t>
            </a:r>
            <a:r>
              <a:rPr lang="ru-RU" sz="2800" dirty="0">
                <a:solidFill>
                  <a:srgbClr val="003300"/>
                </a:solidFill>
              </a:rPr>
              <a:t>а </a:t>
            </a:r>
            <a:r>
              <a:rPr lang="ru-RU" sz="2800" dirty="0" err="1" smtClean="0">
                <a:solidFill>
                  <a:srgbClr val="003300"/>
                </a:solidFill>
              </a:rPr>
              <a:t>вчиться</a:t>
            </a:r>
            <a:r>
              <a:rPr lang="ru-RU" sz="2800" dirty="0" smtClean="0">
                <a:solidFill>
                  <a:srgbClr val="003300"/>
                </a:solidFill>
              </a:rPr>
              <a:t> </a:t>
            </a:r>
            <a:r>
              <a:rPr lang="ru-RU" sz="2800" b="1" dirty="0">
                <a:solidFill>
                  <a:srgbClr val="003300"/>
                </a:solidFill>
              </a:rPr>
              <a:t>5</a:t>
            </a:r>
            <a:r>
              <a:rPr lang="ru-RU" sz="2800" dirty="0">
                <a:solidFill>
                  <a:srgbClr val="003300"/>
                </a:solidFill>
              </a:rPr>
              <a:t> </a:t>
            </a:r>
            <a:r>
              <a:rPr lang="ru-RU" sz="2800" dirty="0" smtClean="0">
                <a:solidFill>
                  <a:srgbClr val="003300"/>
                </a:solidFill>
              </a:rPr>
              <a:t>годин.</a:t>
            </a:r>
            <a:r>
              <a:rPr lang="ru-RU" sz="2800" dirty="0">
                <a:solidFill>
                  <a:srgbClr val="003300"/>
                </a:solidFill>
              </a:rPr>
              <a:t> </a:t>
            </a:r>
            <a:r>
              <a:rPr lang="ru-RU" sz="2800" dirty="0" smtClean="0">
                <a:solidFill>
                  <a:srgbClr val="003300"/>
                </a:solidFill>
              </a:rPr>
              <a:t>Яку </a:t>
            </a:r>
            <a:r>
              <a:rPr lang="ru-RU" sz="2800" dirty="0" err="1" smtClean="0">
                <a:solidFill>
                  <a:srgbClr val="003300"/>
                </a:solidFill>
              </a:rPr>
              <a:t>частину</a:t>
            </a:r>
            <a:r>
              <a:rPr lang="ru-RU" sz="2800" dirty="0" smtClean="0">
                <a:solidFill>
                  <a:srgbClr val="003300"/>
                </a:solidFill>
              </a:rPr>
              <a:t> </a:t>
            </a:r>
            <a:r>
              <a:rPr lang="ru-RU" sz="2800" dirty="0" err="1" smtClean="0">
                <a:solidFill>
                  <a:srgbClr val="003300"/>
                </a:solidFill>
              </a:rPr>
              <a:t>доби</a:t>
            </a:r>
            <a:r>
              <a:rPr lang="ru-RU" sz="2800" dirty="0" smtClean="0">
                <a:solidFill>
                  <a:srgbClr val="003300"/>
                </a:solidFill>
              </a:rPr>
              <a:t> </a:t>
            </a:r>
            <a:r>
              <a:rPr lang="ru-RU" sz="2800" dirty="0" err="1" smtClean="0">
                <a:solidFill>
                  <a:srgbClr val="003300"/>
                </a:solidFill>
              </a:rPr>
              <a:t>він</a:t>
            </a:r>
            <a:r>
              <a:rPr lang="ru-RU" sz="2800" dirty="0" smtClean="0">
                <a:solidFill>
                  <a:srgbClr val="003300"/>
                </a:solidFill>
              </a:rPr>
              <a:t> спить, </a:t>
            </a:r>
            <a:r>
              <a:rPr lang="ru-RU" sz="2800" dirty="0">
                <a:solidFill>
                  <a:srgbClr val="003300"/>
                </a:solidFill>
              </a:rPr>
              <a:t>а </a:t>
            </a:r>
            <a:r>
              <a:rPr lang="ru-RU" sz="2800" dirty="0" smtClean="0">
                <a:solidFill>
                  <a:srgbClr val="003300"/>
                </a:solidFill>
              </a:rPr>
              <a:t>яку </a:t>
            </a:r>
            <a:r>
              <a:rPr lang="ru-RU" sz="2800" dirty="0">
                <a:solidFill>
                  <a:srgbClr val="003300"/>
                </a:solidFill>
              </a:rPr>
              <a:t>– </a:t>
            </a:r>
            <a:r>
              <a:rPr lang="ru-RU" sz="2800" dirty="0" err="1" smtClean="0">
                <a:solidFill>
                  <a:srgbClr val="003300"/>
                </a:solidFill>
              </a:rPr>
              <a:t>вчиться</a:t>
            </a:r>
            <a:r>
              <a:rPr lang="ru-RU" sz="2800" dirty="0">
                <a:solidFill>
                  <a:srgbClr val="003300"/>
                </a:solidFill>
              </a:rPr>
              <a:t>?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411760" y="5589240"/>
            <a:ext cx="28803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251520" y="5517232"/>
            <a:ext cx="6984776" cy="504056"/>
            <a:chOff x="251520" y="5517232"/>
            <a:chExt cx="6984776" cy="50405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6084168" y="5589240"/>
              <a:ext cx="108012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вчиться</a:t>
              </a:r>
              <a:endParaRPr lang="uk-U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395536" y="5589240"/>
              <a:ext cx="122413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1520" y="5517232"/>
              <a:ext cx="1434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 err="1" smtClean="0">
                  <a:solidFill>
                    <a:srgbClr val="003300"/>
                  </a:solidFill>
                  <a:latin typeface="Comic Sans MS" pitchFamily="66" charset="0"/>
                  <a:cs typeface="Times New Roman" pitchFamily="18" charset="0"/>
                </a:rPr>
                <a:t>Відповідь</a:t>
              </a:r>
              <a:r>
                <a:rPr lang="ru-RU" sz="2000" dirty="0" smtClean="0">
                  <a:solidFill>
                    <a:srgbClr val="003300"/>
                  </a:solidFill>
                  <a:latin typeface="Comic Sans MS" pitchFamily="66" charset="0"/>
                  <a:cs typeface="Times New Roman" pitchFamily="18" charset="0"/>
                </a:rPr>
                <a:t>:</a:t>
              </a:r>
              <a:endParaRPr lang="uk-UA" sz="2000" dirty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83768" y="5517232"/>
              <a:ext cx="2664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000" dirty="0" smtClean="0">
                  <a:latin typeface="Comic Sans MS" pitchFamily="66" charset="0"/>
                  <a:cs typeface="Times New Roman" pitchFamily="18" charset="0"/>
                </a:rPr>
                <a:t>доби він спить,</a:t>
              </a:r>
              <a:endParaRPr lang="uk-UA" sz="2000" dirty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84168" y="5517232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000" dirty="0" smtClean="0">
                  <a:latin typeface="Comic Sans MS" pitchFamily="66" charset="0"/>
                  <a:cs typeface="Times New Roman" pitchFamily="18" charset="0"/>
                </a:rPr>
                <a:t>вчиться</a:t>
              </a:r>
              <a:endParaRPr lang="uk-UA" sz="200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70200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0000"/>
                </a:solidFill>
                <a:latin typeface="Comic Sans MS" pitchFamily="66" charset="0"/>
              </a:rPr>
              <a:t>Розподіліть дроби на групи:</a:t>
            </a:r>
            <a:r>
              <a:rPr lang="ru-RU" dirty="0" smtClean="0">
                <a:solidFill>
                  <a:srgbClr val="FF0000"/>
                </a:solidFill>
                <a:latin typeface="Comic Sans MS" pitchFamily="66" charset="0"/>
              </a:rPr>
              <a:t/>
            </a:r>
            <a:br>
              <a:rPr lang="ru-RU" dirty="0" smtClean="0">
                <a:solidFill>
                  <a:srgbClr val="FF0000"/>
                </a:solidFill>
                <a:latin typeface="Comic Sans MS" pitchFamily="66" charset="0"/>
              </a:rPr>
            </a:br>
            <a:endParaRPr lang="ru-RU" dirty="0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95536" y="2852936"/>
          <a:ext cx="714375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Формула" r:id="rId3" imgW="190440" imgH="393480" progId="">
                  <p:embed/>
                </p:oleObj>
              </mc:Choice>
              <mc:Fallback>
                <p:oleObj name="Формула" r:id="rId3" imgW="190440" imgH="3934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52936"/>
                        <a:ext cx="714375" cy="182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5"/>
          <p:cNvGraphicFramePr>
            <a:graphicFrameLocks noChangeAspect="1"/>
          </p:cNvGraphicFramePr>
          <p:nvPr/>
        </p:nvGraphicFramePr>
        <p:xfrm>
          <a:off x="1547664" y="2852936"/>
          <a:ext cx="1012825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Формула" r:id="rId5" imgW="203040" imgH="393480" progId="">
                  <p:embed/>
                </p:oleObj>
              </mc:Choice>
              <mc:Fallback>
                <p:oleObj name="Формула" r:id="rId5" imgW="203040" imgH="3934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852936"/>
                        <a:ext cx="1012825" cy="182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2555776" y="2852936"/>
          <a:ext cx="1031875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Формула" r:id="rId7" imgW="203040" imgH="393480" progId="">
                  <p:embed/>
                </p:oleObj>
              </mc:Choice>
              <mc:Fallback>
                <p:oleObj name="Формула" r:id="rId7" imgW="203040" imgH="393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852936"/>
                        <a:ext cx="1031875" cy="182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3707904" y="2852936"/>
          <a:ext cx="1030287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Формула" r:id="rId9" imgW="266400" imgH="393480" progId="">
                  <p:embed/>
                </p:oleObj>
              </mc:Choice>
              <mc:Fallback>
                <p:oleObj name="Формула" r:id="rId9" imgW="266400" imgH="39348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852936"/>
                        <a:ext cx="1030287" cy="182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5076056" y="2852936"/>
          <a:ext cx="1190625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Формула" r:id="rId11" imgW="203040" imgH="393480" progId="">
                  <p:embed/>
                </p:oleObj>
              </mc:Choice>
              <mc:Fallback>
                <p:oleObj name="Формула" r:id="rId11" imgW="203040" imgH="3934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852936"/>
                        <a:ext cx="1190625" cy="182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6" name="Picture 8" descr="C:\Windows\System32\config\systemprofile\Pictures\вороненя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28184" y="980728"/>
            <a:ext cx="3131840" cy="3131840"/>
          </a:xfrm>
          <a:prstGeom prst="rect">
            <a:avLst/>
          </a:prstGeom>
          <a:noFill/>
        </p:spPr>
      </p:pic>
      <p:graphicFrame>
        <p:nvGraphicFramePr>
          <p:cNvPr id="22537" name="Object 12"/>
          <p:cNvGraphicFramePr>
            <a:graphicFrameLocks noChangeAspect="1"/>
          </p:cNvGraphicFramePr>
          <p:nvPr/>
        </p:nvGraphicFramePr>
        <p:xfrm>
          <a:off x="323528" y="4725144"/>
          <a:ext cx="871537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Формула" r:id="rId14" imgW="203040" imgH="393480" progId="">
                  <p:embed/>
                </p:oleObj>
              </mc:Choice>
              <mc:Fallback>
                <p:oleObj name="Формула" r:id="rId14" imgW="203040" imgH="39348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725144"/>
                        <a:ext cx="871537" cy="182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8"/>
          <p:cNvGraphicFramePr>
            <a:graphicFrameLocks noChangeAspect="1"/>
          </p:cNvGraphicFramePr>
          <p:nvPr/>
        </p:nvGraphicFramePr>
        <p:xfrm>
          <a:off x="1403648" y="4725144"/>
          <a:ext cx="874713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Формула" r:id="rId16" imgW="253800" imgH="393480" progId="">
                  <p:embed/>
                </p:oleObj>
              </mc:Choice>
              <mc:Fallback>
                <p:oleObj name="Формула" r:id="rId16" imgW="253800" imgH="39348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725144"/>
                        <a:ext cx="874713" cy="182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9"/>
          <p:cNvGraphicFramePr>
            <a:graphicFrameLocks noChangeAspect="1"/>
          </p:cNvGraphicFramePr>
          <p:nvPr/>
        </p:nvGraphicFramePr>
        <p:xfrm>
          <a:off x="2483768" y="4725144"/>
          <a:ext cx="1271587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Формула" r:id="rId18" imgW="279360" imgH="393480" progId="">
                  <p:embed/>
                </p:oleObj>
              </mc:Choice>
              <mc:Fallback>
                <p:oleObj name="Формула" r:id="rId18" imgW="279360" imgH="3934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725144"/>
                        <a:ext cx="1271587" cy="182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0"/>
          <p:cNvGraphicFramePr>
            <a:graphicFrameLocks noChangeAspect="1"/>
          </p:cNvGraphicFramePr>
          <p:nvPr/>
        </p:nvGraphicFramePr>
        <p:xfrm>
          <a:off x="3851920" y="4725144"/>
          <a:ext cx="1033462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Формула" r:id="rId20" imgW="203040" imgH="393480" progId="">
                  <p:embed/>
                </p:oleObj>
              </mc:Choice>
              <mc:Fallback>
                <p:oleObj name="Формула" r:id="rId20" imgW="203040" imgH="39348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4725144"/>
                        <a:ext cx="1033462" cy="182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1"/>
          <p:cNvGraphicFramePr>
            <a:graphicFrameLocks noChangeAspect="1"/>
          </p:cNvGraphicFramePr>
          <p:nvPr/>
        </p:nvGraphicFramePr>
        <p:xfrm>
          <a:off x="5004048" y="4725144"/>
          <a:ext cx="1190625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Формула" r:id="rId22" imgW="190440" imgH="393480" progId="">
                  <p:embed/>
                </p:oleObj>
              </mc:Choice>
              <mc:Fallback>
                <p:oleObj name="Формула" r:id="rId22" imgW="190440" imgH="39348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725144"/>
                        <a:ext cx="1190625" cy="182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99592" y="980728"/>
            <a:ext cx="563327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uk-UA" sz="2800" dirty="0" smtClean="0">
                <a:solidFill>
                  <a:srgbClr val="006600"/>
                </a:solidFill>
                <a:latin typeface="Comic Sans MS" pitchFamily="66" charset="0"/>
              </a:rPr>
              <a:t> Чисельник менше знаменника</a:t>
            </a:r>
          </a:p>
          <a:p>
            <a:endParaRPr lang="ru-RU" dirty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1628800"/>
            <a:ext cx="5578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uk-UA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uk-UA" sz="2800" dirty="0" smtClean="0">
                <a:solidFill>
                  <a:srgbClr val="006600"/>
                </a:solidFill>
                <a:latin typeface="Comic Sans MS" pitchFamily="66" charset="0"/>
              </a:rPr>
              <a:t>Чисельник більше знаменника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39552" y="2348880"/>
            <a:ext cx="6013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uk-UA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uk-UA" sz="2800" dirty="0" smtClean="0">
                <a:solidFill>
                  <a:srgbClr val="006600"/>
                </a:solidFill>
                <a:latin typeface="Comic Sans MS" pitchFamily="66" charset="0"/>
              </a:rPr>
              <a:t>Чисельник дорівнює знаменнику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rganization Chart 3"/>
          <p:cNvGrpSpPr>
            <a:grpSpLocks noChangeAspect="1"/>
          </p:cNvGrpSpPr>
          <p:nvPr/>
        </p:nvGrpSpPr>
        <p:grpSpPr bwMode="auto">
          <a:xfrm>
            <a:off x="0" y="476672"/>
            <a:ext cx="9251950" cy="5540189"/>
            <a:chOff x="-199" y="326"/>
            <a:chExt cx="2877" cy="3259"/>
          </a:xfrm>
        </p:grpSpPr>
        <p:graphicFrame>
          <p:nvGraphicFramePr>
            <p:cNvPr id="9" name="Схема 8"/>
            <p:cNvGraphicFramePr/>
            <p:nvPr/>
          </p:nvGraphicFramePr>
          <p:xfrm>
            <a:off x="-199" y="326"/>
            <a:ext cx="2877" cy="24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8" name="Object 31"/>
            <p:cNvSpPr>
              <a:spLocks noChangeAspect="1" noChangeArrowheads="1" noTextEdit="1"/>
            </p:cNvSpPr>
            <p:nvPr/>
          </p:nvSpPr>
          <p:spPr bwMode="auto">
            <a:xfrm>
              <a:off x="-142" y="2678"/>
              <a:ext cx="195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23584" name="Picture 32" descr="C:\Windows\System32\config\systemprofile\Pictures\multyashnaya-vorona.gif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9592" y="620688"/>
            <a:ext cx="1512168" cy="2016224"/>
          </a:xfrm>
          <a:prstGeom prst="rect">
            <a:avLst/>
          </a:prstGeom>
          <a:noFill/>
        </p:spPr>
      </p:pic>
      <p:pic>
        <p:nvPicPr>
          <p:cNvPr id="11" name="Picture 32" descr="C:\Windows\System32\config\systemprofile\Pictures\multyashnaya-vorona.gif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00192" y="620688"/>
            <a:ext cx="1512168" cy="2016224"/>
          </a:xfrm>
          <a:prstGeom prst="rect">
            <a:avLst/>
          </a:prstGeom>
          <a:noFill/>
        </p:spPr>
      </p:pic>
      <p:graphicFrame>
        <p:nvGraphicFramePr>
          <p:cNvPr id="23585" name="Object 5"/>
          <p:cNvGraphicFramePr>
            <a:graphicFrameLocks noChangeAspect="1"/>
          </p:cNvGraphicFramePr>
          <p:nvPr/>
        </p:nvGraphicFramePr>
        <p:xfrm>
          <a:off x="539552" y="4365104"/>
          <a:ext cx="85407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" name="Формула" r:id="rId9" imgW="203040" imgH="393480" progId="">
                  <p:embed/>
                </p:oleObj>
              </mc:Choice>
              <mc:Fallback>
                <p:oleObj name="Формула" r:id="rId9" imgW="203040" imgH="3934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365104"/>
                        <a:ext cx="854075" cy="153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6" name="Object 3"/>
          <p:cNvGraphicFramePr>
            <a:graphicFrameLocks noChangeAspect="1"/>
          </p:cNvGraphicFramePr>
          <p:nvPr/>
        </p:nvGraphicFramePr>
        <p:xfrm>
          <a:off x="0" y="4365104"/>
          <a:ext cx="591204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6" name="Формула" r:id="rId11" imgW="190440" imgH="393480" progId="">
                  <p:embed/>
                </p:oleObj>
              </mc:Choice>
              <mc:Fallback>
                <p:oleObj name="Формула" r:id="rId11" imgW="190440" imgH="3934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65104"/>
                        <a:ext cx="591204" cy="1512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7" name="Object 4"/>
          <p:cNvGraphicFramePr>
            <a:graphicFrameLocks noChangeAspect="1"/>
          </p:cNvGraphicFramePr>
          <p:nvPr/>
        </p:nvGraphicFramePr>
        <p:xfrm>
          <a:off x="1259632" y="4365104"/>
          <a:ext cx="871538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7" name="Формула" r:id="rId13" imgW="203040" imgH="393480" progId="">
                  <p:embed/>
                </p:oleObj>
              </mc:Choice>
              <mc:Fallback>
                <p:oleObj name="Формула" r:id="rId13" imgW="203040" imgH="393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365104"/>
                        <a:ext cx="871538" cy="153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8" name="Object 8"/>
          <p:cNvGraphicFramePr>
            <a:graphicFrameLocks noChangeAspect="1"/>
          </p:cNvGraphicFramePr>
          <p:nvPr/>
        </p:nvGraphicFramePr>
        <p:xfrm>
          <a:off x="1979712" y="4365104"/>
          <a:ext cx="70008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8" name="Формула" r:id="rId15" imgW="253800" imgH="393480" progId="">
                  <p:embed/>
                </p:oleObj>
              </mc:Choice>
              <mc:Fallback>
                <p:oleObj name="Формула" r:id="rId15" imgW="253800" imgH="39348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365104"/>
                        <a:ext cx="700088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22"/>
          <p:cNvSpPr>
            <a:spLocks/>
          </p:cNvSpPr>
          <p:nvPr/>
        </p:nvSpPr>
        <p:spPr bwMode="auto">
          <a:xfrm rot="16200000">
            <a:off x="1224087" y="4904705"/>
            <a:ext cx="285750" cy="2374900"/>
          </a:xfrm>
          <a:prstGeom prst="leftBrace">
            <a:avLst>
              <a:gd name="adj1" fmla="val 692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3589" name="Object 6"/>
          <p:cNvGraphicFramePr>
            <a:graphicFrameLocks noChangeAspect="1"/>
          </p:cNvGraphicFramePr>
          <p:nvPr/>
        </p:nvGraphicFramePr>
        <p:xfrm>
          <a:off x="3275856" y="4365104"/>
          <a:ext cx="8509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9" name="Формула" r:id="rId17" imgW="266400" imgH="393480" progId="">
                  <p:embed/>
                </p:oleObj>
              </mc:Choice>
              <mc:Fallback>
                <p:oleObj name="Формула" r:id="rId17" imgW="266400" imgH="39348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365104"/>
                        <a:ext cx="850900" cy="150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0" name="Object 10"/>
          <p:cNvGraphicFramePr>
            <a:graphicFrameLocks noChangeAspect="1"/>
          </p:cNvGraphicFramePr>
          <p:nvPr/>
        </p:nvGraphicFramePr>
        <p:xfrm>
          <a:off x="4139952" y="4365104"/>
          <a:ext cx="8763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Формула" r:id="rId19" imgW="203040" imgH="393480" progId="">
                  <p:embed/>
                </p:oleObj>
              </mc:Choice>
              <mc:Fallback>
                <p:oleObj name="Формула" r:id="rId19" imgW="203040" imgH="39348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365104"/>
                        <a:ext cx="8763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1" name="Object 11"/>
          <p:cNvGraphicFramePr>
            <a:graphicFrameLocks noChangeAspect="1"/>
          </p:cNvGraphicFramePr>
          <p:nvPr/>
        </p:nvGraphicFramePr>
        <p:xfrm>
          <a:off x="4860032" y="4365104"/>
          <a:ext cx="1008112" cy="1546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Формула" r:id="rId21" imgW="190440" imgH="393480" progId="">
                  <p:embed/>
                </p:oleObj>
              </mc:Choice>
              <mc:Fallback>
                <p:oleObj name="Формула" r:id="rId21" imgW="190440" imgH="39348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365104"/>
                        <a:ext cx="1008112" cy="15469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22"/>
          <p:cNvSpPr>
            <a:spLocks/>
          </p:cNvSpPr>
          <p:nvPr/>
        </p:nvSpPr>
        <p:spPr bwMode="auto">
          <a:xfrm rot="16200000">
            <a:off x="4464447" y="4904705"/>
            <a:ext cx="285750" cy="2374900"/>
          </a:xfrm>
          <a:prstGeom prst="leftBrace">
            <a:avLst>
              <a:gd name="adj1" fmla="val 692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3592" name="Object 7"/>
          <p:cNvGraphicFramePr>
            <a:graphicFrameLocks noChangeAspect="1"/>
          </p:cNvGraphicFramePr>
          <p:nvPr/>
        </p:nvGraphicFramePr>
        <p:xfrm>
          <a:off x="6516216" y="4326660"/>
          <a:ext cx="1008633" cy="1547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2" name="Формула" r:id="rId23" imgW="203040" imgH="393480" progId="">
                  <p:embed/>
                </p:oleObj>
              </mc:Choice>
              <mc:Fallback>
                <p:oleObj name="Формула" r:id="rId23" imgW="203040" imgH="3934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4326660"/>
                        <a:ext cx="1008633" cy="15471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3" name="Object 12"/>
          <p:cNvGraphicFramePr>
            <a:graphicFrameLocks noChangeAspect="1"/>
          </p:cNvGraphicFramePr>
          <p:nvPr/>
        </p:nvGraphicFramePr>
        <p:xfrm>
          <a:off x="7452320" y="4365104"/>
          <a:ext cx="721846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Формула" r:id="rId25" imgW="203040" imgH="393480" progId="">
                  <p:embed/>
                </p:oleObj>
              </mc:Choice>
              <mc:Fallback>
                <p:oleObj name="Формула" r:id="rId25" imgW="203040" imgH="39348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4365104"/>
                        <a:ext cx="721846" cy="1512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4" name="Object 9"/>
          <p:cNvGraphicFramePr>
            <a:graphicFrameLocks noChangeAspect="1"/>
          </p:cNvGraphicFramePr>
          <p:nvPr/>
        </p:nvGraphicFramePr>
        <p:xfrm>
          <a:off x="8090272" y="4365104"/>
          <a:ext cx="1053728" cy="1512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4" name="Формула" r:id="rId27" imgW="279360" imgH="393480" progId="">
                  <p:embed/>
                </p:oleObj>
              </mc:Choice>
              <mc:Fallback>
                <p:oleObj name="Формула" r:id="rId27" imgW="279360" imgH="3934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0272" y="4365104"/>
                        <a:ext cx="1053728" cy="1512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22"/>
          <p:cNvSpPr>
            <a:spLocks/>
          </p:cNvSpPr>
          <p:nvPr/>
        </p:nvSpPr>
        <p:spPr bwMode="auto">
          <a:xfrm rot="16200000">
            <a:off x="7813675" y="4904705"/>
            <a:ext cx="285750" cy="2374900"/>
          </a:xfrm>
          <a:prstGeom prst="leftBrace">
            <a:avLst>
              <a:gd name="adj1" fmla="val 692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1268760"/>
            <a:ext cx="7786688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defTabSz="914400" hangingPunct="1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Дріб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, у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якого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чисельник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 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менший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від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знаменника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,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називають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 </a:t>
            </a:r>
            <a:r>
              <a:rPr lang="ru-RU" sz="3600" b="1" kern="0" dirty="0" err="1" smtClean="0">
                <a:solidFill>
                  <a:srgbClr val="FF0000"/>
                </a:solidFill>
                <a:latin typeface="Verdana"/>
                <a:ea typeface="+mn-ea"/>
              </a:rPr>
              <a:t>правильним</a:t>
            </a:r>
            <a:r>
              <a:rPr lang="ru-RU" sz="3600" b="1" kern="0" dirty="0" smtClean="0">
                <a:solidFill>
                  <a:srgbClr val="FF0000"/>
                </a:solidFill>
                <a:latin typeface="Verdana"/>
                <a:ea typeface="+mn-ea"/>
              </a:rPr>
              <a:t> </a:t>
            </a:r>
            <a:r>
              <a:rPr lang="ru-RU" sz="3600" b="1" kern="0" dirty="0" err="1" smtClean="0">
                <a:solidFill>
                  <a:srgbClr val="FF0000"/>
                </a:solidFill>
                <a:latin typeface="Verdana"/>
                <a:ea typeface="+mn-ea"/>
              </a:rPr>
              <a:t>дробом</a:t>
            </a:r>
            <a:r>
              <a:rPr lang="ru-RU" sz="3600" b="1" kern="0" dirty="0" smtClean="0">
                <a:solidFill>
                  <a:srgbClr val="FF0000"/>
                </a:solidFill>
                <a:latin typeface="Verdana"/>
                <a:ea typeface="+mn-ea"/>
              </a:rPr>
              <a:t>.</a:t>
            </a:r>
            <a:endParaRPr lang="ru-RU" sz="3600" b="1" kern="0" dirty="0">
              <a:solidFill>
                <a:srgbClr val="FF0000"/>
              </a:solidFill>
              <a:latin typeface="Verdana"/>
              <a:ea typeface="+mn-ea"/>
            </a:endParaRPr>
          </a:p>
          <a:p>
            <a:pPr marL="342900" indent="-342900" defTabSz="914400" hangingPunct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endParaRPr lang="ru-RU" sz="3600" b="1" kern="0" dirty="0">
              <a:solidFill>
                <a:srgbClr val="006600"/>
              </a:solidFill>
              <a:latin typeface="Verdana"/>
              <a:ea typeface="+mn-ea"/>
            </a:endParaRPr>
          </a:p>
          <a:p>
            <a:pPr marL="342900" indent="-342900" defTabSz="914400" hangingPunct="1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Дріб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, у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якого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чисельник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більший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 за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знаменник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або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</a:rPr>
              <a:t>дорівнює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</a:rPr>
              <a:t>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</a:rPr>
              <a:t>йому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, </a:t>
            </a:r>
            <a:r>
              <a:rPr lang="ru-RU" sz="3600" b="1" kern="0" dirty="0" err="1" smtClean="0">
                <a:solidFill>
                  <a:srgbClr val="006600"/>
                </a:solidFill>
                <a:latin typeface="Verdana"/>
                <a:ea typeface="+mn-ea"/>
              </a:rPr>
              <a:t>називають</a:t>
            </a:r>
            <a:r>
              <a:rPr lang="ru-RU" sz="3600" b="1" kern="0" dirty="0" smtClean="0">
                <a:solidFill>
                  <a:srgbClr val="006600"/>
                </a:solidFill>
                <a:latin typeface="Verdana"/>
                <a:ea typeface="+mn-ea"/>
              </a:rPr>
              <a:t> </a:t>
            </a:r>
            <a:r>
              <a:rPr lang="ru-RU" sz="3600" b="1" kern="0" dirty="0" err="1" smtClean="0">
                <a:solidFill>
                  <a:srgbClr val="FF0000"/>
                </a:solidFill>
                <a:latin typeface="Verdana"/>
                <a:ea typeface="+mn-ea"/>
              </a:rPr>
              <a:t>неправильним</a:t>
            </a:r>
            <a:r>
              <a:rPr lang="ru-RU" sz="3600" b="1" kern="0" dirty="0" smtClean="0">
                <a:solidFill>
                  <a:srgbClr val="FF0000"/>
                </a:solidFill>
                <a:latin typeface="Verdana"/>
                <a:ea typeface="+mn-ea"/>
              </a:rPr>
              <a:t> </a:t>
            </a:r>
            <a:r>
              <a:rPr lang="ru-RU" sz="3600" b="1" kern="0" dirty="0" err="1" smtClean="0">
                <a:solidFill>
                  <a:srgbClr val="FF0000"/>
                </a:solidFill>
                <a:latin typeface="Verdana"/>
                <a:ea typeface="+mn-ea"/>
              </a:rPr>
              <a:t>дробом</a:t>
            </a:r>
            <a:r>
              <a:rPr lang="ru-RU" sz="2800" b="1" kern="0" dirty="0" smtClean="0">
                <a:solidFill>
                  <a:srgbClr val="FF0000"/>
                </a:solidFill>
                <a:latin typeface="Verdana"/>
                <a:ea typeface="+mn-ea"/>
              </a:rPr>
              <a:t>.</a:t>
            </a:r>
            <a:endParaRPr lang="ru-RU" sz="2800" b="1" kern="0" dirty="0">
              <a:solidFill>
                <a:srgbClr val="FF0000"/>
              </a:solidFill>
              <a:latin typeface="Verdana"/>
              <a:ea typeface="+mn-ea"/>
            </a:endParaRPr>
          </a:p>
        </p:txBody>
      </p:sp>
      <p:pic>
        <p:nvPicPr>
          <p:cNvPr id="6" name="Picture 8" descr="C:\Windows\System32\config\systemprofile\Pictures\вороненя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-243408"/>
            <a:ext cx="2555776" cy="255577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C:\Windows\System32\config\systemprofile\Pictures\вороненя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0"/>
            <a:ext cx="2376264" cy="2376264"/>
          </a:xfrm>
          <a:prstGeom prst="rect">
            <a:avLst/>
          </a:prstGeom>
          <a:noFill/>
        </p:spPr>
      </p:pic>
      <p:graphicFrame>
        <p:nvGraphicFramePr>
          <p:cNvPr id="25604" name="Object 2"/>
          <p:cNvGraphicFramePr>
            <a:graphicFrameLocks noChangeAspect="1"/>
          </p:cNvGraphicFramePr>
          <p:nvPr/>
        </p:nvGraphicFramePr>
        <p:xfrm>
          <a:off x="2987824" y="188640"/>
          <a:ext cx="676275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Формула" r:id="rId4" imgW="139680" imgH="393480" progId="">
                  <p:embed/>
                </p:oleObj>
              </mc:Choice>
              <mc:Fallback>
                <p:oleObj name="Формула" r:id="rId4" imgW="139680" imgH="393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88640"/>
                        <a:ext cx="676275" cy="190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87750" y="692696"/>
            <a:ext cx="494469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- </a:t>
            </a:r>
            <a:r>
              <a:rPr lang="ru-RU" sz="4400" b="1" dirty="0">
                <a:solidFill>
                  <a:srgbClr val="572AD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  </a:t>
            </a:r>
            <a:r>
              <a:rPr lang="ru-RU" sz="4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правильний</a:t>
            </a:r>
            <a:r>
              <a:rPr lang="ru-RU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 </a:t>
            </a:r>
            <a:r>
              <a:rPr lang="ru-RU" sz="4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дріб</a:t>
            </a:r>
            <a:endParaRPr lang="ru-RU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+mn-ea"/>
            </a:endParaRPr>
          </a:p>
        </p:txBody>
      </p:sp>
      <p:graphicFrame>
        <p:nvGraphicFramePr>
          <p:cNvPr id="15366" name="Object 3"/>
          <p:cNvGraphicFramePr>
            <a:graphicFrameLocks noChangeAspect="1"/>
          </p:cNvGraphicFramePr>
          <p:nvPr/>
        </p:nvGraphicFramePr>
        <p:xfrm>
          <a:off x="2579688" y="2430463"/>
          <a:ext cx="639762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Формула" r:id="rId6" imgW="139680" imgH="393480" progId="">
                  <p:embed/>
                </p:oleObj>
              </mc:Choice>
              <mc:Fallback>
                <p:oleObj name="Формула" r:id="rId6" imgW="139680" imgH="3934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2430463"/>
                        <a:ext cx="639762" cy="180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452813" y="2951163"/>
            <a:ext cx="5794375" cy="71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4000" b="1" dirty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-   </a:t>
            </a:r>
            <a:r>
              <a:rPr lang="ru-RU" sz="4000" b="1" dirty="0" err="1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неправильний</a:t>
            </a:r>
            <a:r>
              <a:rPr lang="ru-RU" sz="4000" b="1" dirty="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 </a:t>
            </a:r>
            <a:r>
              <a:rPr lang="ru-RU" sz="4000" b="1" dirty="0" err="1" smtClean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дріб</a:t>
            </a:r>
            <a:endParaRPr lang="ru-RU" sz="4000" b="1" dirty="0">
              <a:solidFill>
                <a:srgbClr val="00CC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+mn-ea"/>
            </a:endParaRPr>
          </a:p>
        </p:txBody>
      </p:sp>
      <p:graphicFrame>
        <p:nvGraphicFramePr>
          <p:cNvPr id="15368" name="Object 4"/>
          <p:cNvGraphicFramePr>
            <a:graphicFrameLocks noChangeAspect="1"/>
          </p:cNvGraphicFramePr>
          <p:nvPr/>
        </p:nvGraphicFramePr>
        <p:xfrm>
          <a:off x="1187624" y="4293096"/>
          <a:ext cx="9223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Формула" r:id="rId8" imgW="190440" imgH="393480" progId="">
                  <p:embed/>
                </p:oleObj>
              </mc:Choice>
              <mc:Fallback>
                <p:oleObj name="Формула" r:id="rId8" imgW="190440" imgH="393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293096"/>
                        <a:ext cx="922338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123728" y="4869160"/>
            <a:ext cx="6667500" cy="71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4000" b="1" dirty="0">
                <a:solidFill>
                  <a:srgbClr val="572AD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-   </a:t>
            </a:r>
            <a:r>
              <a:rPr lang="ru-RU" sz="4000" b="1" dirty="0" err="1" smtClean="0">
                <a:solidFill>
                  <a:srgbClr val="572AD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неправильний</a:t>
            </a:r>
            <a:r>
              <a:rPr lang="ru-RU" sz="4000" b="1" dirty="0" smtClean="0">
                <a:solidFill>
                  <a:srgbClr val="572AD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 </a:t>
            </a:r>
            <a:r>
              <a:rPr lang="ru-RU" sz="4000" b="1" dirty="0" err="1" smtClean="0">
                <a:solidFill>
                  <a:srgbClr val="572AD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дріб</a:t>
            </a:r>
            <a:endParaRPr lang="ru-RU" sz="4000" b="1" dirty="0">
              <a:solidFill>
                <a:srgbClr val="572AD4"/>
              </a:solidFill>
              <a:effectLst>
                <a:outerShdw blurRad="38100" dist="38100" dir="2700000" algn="tl">
                  <a:srgbClr val="000000"/>
                </a:outerShdw>
              </a:effectLst>
              <a:ea typeface="+mn-ea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020272" cy="76470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uk-UA" b="1" i="1" dirty="0" smtClean="0">
                <a:solidFill>
                  <a:srgbClr val="006600"/>
                </a:solidFill>
                <a:latin typeface="Cambria" panose="02040503050406030204" pitchFamily="18" charset="0"/>
              </a:rPr>
              <a:t>Допоможіть вороненяті: </a:t>
            </a:r>
            <a:endParaRPr lang="ru-RU" b="1" i="1" dirty="0" smtClean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267744" y="907600"/>
            <a:ext cx="6876557" cy="3386526"/>
            <a:chOff x="1520" y="4524"/>
            <a:chExt cx="9957" cy="4550"/>
          </a:xfrm>
        </p:grpSpPr>
        <p:sp>
          <p:nvSpPr>
            <p:cNvPr id="12" name="AutoShape 42"/>
            <p:cNvSpPr>
              <a:spLocks noChangeArrowheads="1"/>
            </p:cNvSpPr>
            <p:nvPr/>
          </p:nvSpPr>
          <p:spPr bwMode="auto">
            <a:xfrm>
              <a:off x="1520" y="5783"/>
              <a:ext cx="9957" cy="19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6633"/>
                </a:gs>
                <a:gs pos="50000">
                  <a:srgbClr val="993300"/>
                </a:gs>
                <a:gs pos="100000">
                  <a:srgbClr val="996633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13" name="AutoShape 43"/>
            <p:cNvSpPr>
              <a:spLocks noChangeArrowheads="1"/>
            </p:cNvSpPr>
            <p:nvPr/>
          </p:nvSpPr>
          <p:spPr bwMode="auto">
            <a:xfrm>
              <a:off x="1884" y="8299"/>
              <a:ext cx="9593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6633"/>
                </a:gs>
                <a:gs pos="50000">
                  <a:srgbClr val="993300"/>
                </a:gs>
                <a:gs pos="100000">
                  <a:srgbClr val="996633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14" name="AutoShape 44"/>
            <p:cNvSpPr>
              <a:spLocks noChangeArrowheads="1"/>
            </p:cNvSpPr>
            <p:nvPr/>
          </p:nvSpPr>
          <p:spPr bwMode="auto">
            <a:xfrm rot="16273696" flipH="1" flipV="1">
              <a:off x="496" y="6747"/>
              <a:ext cx="4550" cy="10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6633"/>
                </a:gs>
                <a:gs pos="50000">
                  <a:srgbClr val="993300"/>
                </a:gs>
                <a:gs pos="100000">
                  <a:srgbClr val="996633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ru-RU">
                <a:latin typeface="Arial" pitchFamily="34" charset="0"/>
              </a:endParaRPr>
            </a:p>
          </p:txBody>
        </p:sp>
      </p:grpSp>
      <p:sp>
        <p:nvSpPr>
          <p:cNvPr id="17" name="Цилиндр 16"/>
          <p:cNvSpPr/>
          <p:nvPr/>
        </p:nvSpPr>
        <p:spPr>
          <a:xfrm>
            <a:off x="2555776" y="4077072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Цилиндр 17"/>
          <p:cNvSpPr/>
          <p:nvPr/>
        </p:nvSpPr>
        <p:spPr>
          <a:xfrm>
            <a:off x="3923928" y="4005064"/>
            <a:ext cx="864096" cy="1152128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Цилиндр 18"/>
          <p:cNvSpPr/>
          <p:nvPr/>
        </p:nvSpPr>
        <p:spPr>
          <a:xfrm>
            <a:off x="5220072" y="4005064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Цилиндр 19"/>
          <p:cNvSpPr/>
          <p:nvPr/>
        </p:nvSpPr>
        <p:spPr>
          <a:xfrm>
            <a:off x="6516216" y="4077072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Цилиндр 20"/>
          <p:cNvSpPr/>
          <p:nvPr/>
        </p:nvSpPr>
        <p:spPr>
          <a:xfrm>
            <a:off x="3275856" y="692696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Цилиндр 21"/>
          <p:cNvSpPr/>
          <p:nvPr/>
        </p:nvSpPr>
        <p:spPr>
          <a:xfrm>
            <a:off x="3275856" y="2564904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Цилиндр 22"/>
          <p:cNvSpPr/>
          <p:nvPr/>
        </p:nvSpPr>
        <p:spPr>
          <a:xfrm>
            <a:off x="7956376" y="4077072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Цилиндр 23"/>
          <p:cNvSpPr/>
          <p:nvPr/>
        </p:nvSpPr>
        <p:spPr>
          <a:xfrm>
            <a:off x="3491880" y="5301208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Цилиндр 24"/>
          <p:cNvSpPr/>
          <p:nvPr/>
        </p:nvSpPr>
        <p:spPr>
          <a:xfrm>
            <a:off x="5220072" y="5301208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Цилиндр 25"/>
          <p:cNvSpPr/>
          <p:nvPr/>
        </p:nvSpPr>
        <p:spPr>
          <a:xfrm>
            <a:off x="6948264" y="5373216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3419872" y="908720"/>
          <a:ext cx="720080" cy="95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Формула" r:id="rId3" imgW="152334" imgH="393529" progId="">
                  <p:embed/>
                </p:oleObj>
              </mc:Choice>
              <mc:Fallback>
                <p:oleObj name="Формула" r:id="rId3" imgW="152334" imgH="39352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908720"/>
                        <a:ext cx="720080" cy="9505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5292080" y="4149080"/>
          <a:ext cx="936104" cy="10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Формула" r:id="rId5" imgW="152334" imgH="393529" progId="">
                  <p:embed/>
                </p:oleObj>
              </mc:Choice>
              <mc:Fallback>
                <p:oleObj name="Формула" r:id="rId5" imgW="152334" imgH="393529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149080"/>
                        <a:ext cx="936104" cy="100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8100392" y="4293096"/>
          <a:ext cx="72008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Формула" r:id="rId7" imgW="152334" imgH="393529" progId="">
                  <p:embed/>
                </p:oleObj>
              </mc:Choice>
              <mc:Fallback>
                <p:oleObj name="Формула" r:id="rId7" imgW="152334" imgH="393529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392" y="4293096"/>
                        <a:ext cx="72008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3491880" y="5445224"/>
          <a:ext cx="864096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Формула" r:id="rId9" imgW="152334" imgH="393529" progId="">
                  <p:embed/>
                </p:oleObj>
              </mc:Choice>
              <mc:Fallback>
                <p:oleObj name="Формула" r:id="rId9" imgW="152334" imgH="39352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445224"/>
                        <a:ext cx="864096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7020272" y="5589240"/>
          <a:ext cx="864096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Формула" r:id="rId11" imgW="139639" imgH="393529" progId="">
                  <p:embed/>
                </p:oleObj>
              </mc:Choice>
              <mc:Fallback>
                <p:oleObj name="Формула" r:id="rId11" imgW="139639" imgH="393529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5589240"/>
                        <a:ext cx="864096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275856" y="2708275"/>
          <a:ext cx="864096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name="Формула" r:id="rId13" imgW="203112" imgH="393529" progId="">
                  <p:embed/>
                </p:oleObj>
              </mc:Choice>
              <mc:Fallback>
                <p:oleObj name="Формула" r:id="rId13" imgW="203112" imgH="393529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708275"/>
                        <a:ext cx="864096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2555776" y="4149725"/>
          <a:ext cx="864096" cy="1223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Формула" r:id="rId15" imgW="152334" imgH="393529" progId="">
                  <p:embed/>
                </p:oleObj>
              </mc:Choice>
              <mc:Fallback>
                <p:oleObj name="Формула" r:id="rId15" imgW="152334" imgH="393529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149725"/>
                        <a:ext cx="864096" cy="1223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6588224" y="4221163"/>
          <a:ext cx="79208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Формула" r:id="rId17" imgW="152334" imgH="393529" progId="">
                  <p:embed/>
                </p:oleObj>
              </mc:Choice>
              <mc:Fallback>
                <p:oleObj name="Формула" r:id="rId17" imgW="152334" imgH="393529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4221163"/>
                        <a:ext cx="792088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5327650" y="5445125"/>
          <a:ext cx="6477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Формула" r:id="rId19" imgW="152334" imgH="393529" progId="">
                  <p:embed/>
                </p:oleObj>
              </mc:Choice>
              <mc:Fallback>
                <p:oleObj name="Формула" r:id="rId19" imgW="152334" imgH="393529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5445125"/>
                        <a:ext cx="64770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3995936" y="4149725"/>
          <a:ext cx="792088" cy="10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name="Формула" r:id="rId21" imgW="139639" imgH="393529" progId="">
                  <p:embed/>
                </p:oleObj>
              </mc:Choice>
              <mc:Fallback>
                <p:oleObj name="Формула" r:id="rId21" imgW="139639" imgH="393529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149725"/>
                        <a:ext cx="792088" cy="10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60" name="Picture 12" descr="C:\Windows\System32\config\systemprofile\Pictures\multyashnaya-vorona.gif"/>
          <p:cNvPicPr>
            <a:picLocks noChangeAspect="1" noChangeArrowheads="1" noCrop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79512" y="2564904"/>
            <a:ext cx="2286000" cy="3048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499992" cy="62068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uk-UA" b="1" i="1" dirty="0" smtClean="0">
                <a:solidFill>
                  <a:srgbClr val="006600"/>
                </a:solidFill>
                <a:latin typeface="Comic Sans MS" pitchFamily="66" charset="0"/>
              </a:rPr>
              <a:t>Самоперевірка</a:t>
            </a:r>
            <a:r>
              <a:rPr lang="uk-UA" b="1" i="1" dirty="0" smtClean="0">
                <a:solidFill>
                  <a:srgbClr val="006600"/>
                </a:solidFill>
              </a:rPr>
              <a:t>:</a:t>
            </a:r>
            <a:endParaRPr lang="ru-RU" b="1" i="1" dirty="0" smtClean="0">
              <a:solidFill>
                <a:srgbClr val="006600"/>
              </a:solidFill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267443" y="836712"/>
            <a:ext cx="6876557" cy="3672408"/>
            <a:chOff x="1520" y="4524"/>
            <a:chExt cx="9957" cy="4550"/>
          </a:xfrm>
        </p:grpSpPr>
        <p:sp>
          <p:nvSpPr>
            <p:cNvPr id="12" name="AutoShape 42"/>
            <p:cNvSpPr>
              <a:spLocks noChangeArrowheads="1"/>
            </p:cNvSpPr>
            <p:nvPr/>
          </p:nvSpPr>
          <p:spPr bwMode="auto">
            <a:xfrm>
              <a:off x="1520" y="5783"/>
              <a:ext cx="9957" cy="19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6633"/>
                </a:gs>
                <a:gs pos="50000">
                  <a:srgbClr val="993300"/>
                </a:gs>
                <a:gs pos="100000">
                  <a:srgbClr val="996633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13" name="AutoShape 43"/>
            <p:cNvSpPr>
              <a:spLocks noChangeArrowheads="1"/>
            </p:cNvSpPr>
            <p:nvPr/>
          </p:nvSpPr>
          <p:spPr bwMode="auto">
            <a:xfrm>
              <a:off x="1884" y="8299"/>
              <a:ext cx="9593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6633"/>
                </a:gs>
                <a:gs pos="50000">
                  <a:srgbClr val="993300"/>
                </a:gs>
                <a:gs pos="100000">
                  <a:srgbClr val="996633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ru-RU">
                <a:latin typeface="Arial" pitchFamily="34" charset="0"/>
              </a:endParaRPr>
            </a:p>
          </p:txBody>
        </p:sp>
        <p:sp>
          <p:nvSpPr>
            <p:cNvPr id="14" name="AutoShape 44"/>
            <p:cNvSpPr>
              <a:spLocks noChangeArrowheads="1"/>
            </p:cNvSpPr>
            <p:nvPr/>
          </p:nvSpPr>
          <p:spPr bwMode="auto">
            <a:xfrm rot="16273696" flipH="1" flipV="1">
              <a:off x="496" y="6747"/>
              <a:ext cx="4550" cy="10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6633"/>
                </a:gs>
                <a:gs pos="50000">
                  <a:srgbClr val="993300"/>
                </a:gs>
                <a:gs pos="100000">
                  <a:srgbClr val="996633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ru-RU">
                <a:latin typeface="Arial" pitchFamily="34" charset="0"/>
              </a:endParaRPr>
            </a:p>
          </p:txBody>
        </p:sp>
      </p:grpSp>
      <p:sp>
        <p:nvSpPr>
          <p:cNvPr id="17" name="Цилиндр 16"/>
          <p:cNvSpPr/>
          <p:nvPr/>
        </p:nvSpPr>
        <p:spPr>
          <a:xfrm>
            <a:off x="4427984" y="2564904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Цилиндр 17"/>
          <p:cNvSpPr/>
          <p:nvPr/>
        </p:nvSpPr>
        <p:spPr>
          <a:xfrm>
            <a:off x="5508104" y="2564904"/>
            <a:ext cx="936104" cy="1224136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Цилиндр 18"/>
          <p:cNvSpPr/>
          <p:nvPr/>
        </p:nvSpPr>
        <p:spPr>
          <a:xfrm>
            <a:off x="4355976" y="692696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Цилиндр 19"/>
          <p:cNvSpPr/>
          <p:nvPr/>
        </p:nvSpPr>
        <p:spPr>
          <a:xfrm>
            <a:off x="5436096" y="692696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Цилиндр 20"/>
          <p:cNvSpPr/>
          <p:nvPr/>
        </p:nvSpPr>
        <p:spPr>
          <a:xfrm>
            <a:off x="3275856" y="692696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Цилиндр 21"/>
          <p:cNvSpPr/>
          <p:nvPr/>
        </p:nvSpPr>
        <p:spPr>
          <a:xfrm>
            <a:off x="3275856" y="2564904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Цилиндр 22"/>
          <p:cNvSpPr/>
          <p:nvPr/>
        </p:nvSpPr>
        <p:spPr>
          <a:xfrm>
            <a:off x="6588224" y="692696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Цилиндр 23"/>
          <p:cNvSpPr/>
          <p:nvPr/>
        </p:nvSpPr>
        <p:spPr>
          <a:xfrm>
            <a:off x="7884368" y="2492896"/>
            <a:ext cx="1008112" cy="1288160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Цилиндр 24"/>
          <p:cNvSpPr/>
          <p:nvPr/>
        </p:nvSpPr>
        <p:spPr>
          <a:xfrm>
            <a:off x="6588224" y="2492896"/>
            <a:ext cx="936104" cy="1288160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Цилиндр 25"/>
          <p:cNvSpPr/>
          <p:nvPr/>
        </p:nvSpPr>
        <p:spPr>
          <a:xfrm>
            <a:off x="7740352" y="692696"/>
            <a:ext cx="914400" cy="1216152"/>
          </a:xfrm>
          <a:prstGeom prst="can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3419872" y="908720"/>
          <a:ext cx="720080" cy="95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Формула" r:id="rId3" imgW="152334" imgH="393529" progId="">
                  <p:embed/>
                </p:oleObj>
              </mc:Choice>
              <mc:Fallback>
                <p:oleObj name="Формула" r:id="rId3" imgW="152334" imgH="39352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908720"/>
                        <a:ext cx="720080" cy="9505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7740352" y="908720"/>
          <a:ext cx="936104" cy="10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Формула" r:id="rId5" imgW="152334" imgH="393529" progId="">
                  <p:embed/>
                </p:oleObj>
              </mc:Choice>
              <mc:Fallback>
                <p:oleObj name="Формула" r:id="rId5" imgW="152334" imgH="393529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352" y="908720"/>
                        <a:ext cx="936104" cy="100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6660232" y="836712"/>
          <a:ext cx="72008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Формула" r:id="rId7" imgW="152334" imgH="393529" progId="">
                  <p:embed/>
                </p:oleObj>
              </mc:Choice>
              <mc:Fallback>
                <p:oleObj name="Формула" r:id="rId7" imgW="152334" imgH="393529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836712"/>
                        <a:ext cx="72008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4355976" y="836712"/>
          <a:ext cx="864096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Формула" r:id="rId9" imgW="152334" imgH="393529" progId="">
                  <p:embed/>
                </p:oleObj>
              </mc:Choice>
              <mc:Fallback>
                <p:oleObj name="Формула" r:id="rId9" imgW="152334" imgH="39352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836712"/>
                        <a:ext cx="864096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5436096" y="836712"/>
          <a:ext cx="864096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Формула" r:id="rId11" imgW="139639" imgH="393529" progId="">
                  <p:embed/>
                </p:oleObj>
              </mc:Choice>
              <mc:Fallback>
                <p:oleObj name="Формула" r:id="rId11" imgW="139639" imgH="393529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836712"/>
                        <a:ext cx="864096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275856" y="2708275"/>
          <a:ext cx="864096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Формула" r:id="rId13" imgW="203112" imgH="393529" progId="">
                  <p:embed/>
                </p:oleObj>
              </mc:Choice>
              <mc:Fallback>
                <p:oleObj name="Формула" r:id="rId13" imgW="203112" imgH="393529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708275"/>
                        <a:ext cx="864096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4427984" y="2636912"/>
          <a:ext cx="864096" cy="1223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Формула" r:id="rId15" imgW="152334" imgH="393529" progId="">
                  <p:embed/>
                </p:oleObj>
              </mc:Choice>
              <mc:Fallback>
                <p:oleObj name="Формула" r:id="rId15" imgW="152334" imgH="393529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636912"/>
                        <a:ext cx="864096" cy="1223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5580112" y="2708920"/>
          <a:ext cx="79208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Формула" r:id="rId17" imgW="152334" imgH="393529" progId="">
                  <p:embed/>
                </p:oleObj>
              </mc:Choice>
              <mc:Fallback>
                <p:oleObj name="Формула" r:id="rId17" imgW="152334" imgH="393529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708920"/>
                        <a:ext cx="792088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6732240" y="2708920"/>
          <a:ext cx="6477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Формула" r:id="rId19" imgW="152334" imgH="393529" progId="">
                  <p:embed/>
                </p:oleObj>
              </mc:Choice>
              <mc:Fallback>
                <p:oleObj name="Формула" r:id="rId19" imgW="152334" imgH="393529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2708920"/>
                        <a:ext cx="64770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7956376" y="2636912"/>
          <a:ext cx="792088" cy="10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Формула" r:id="rId21" imgW="139639" imgH="393529" progId="">
                  <p:embed/>
                </p:oleObj>
              </mc:Choice>
              <mc:Fallback>
                <p:oleObj name="Формула" r:id="rId21" imgW="139639" imgH="393529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76" y="2636912"/>
                        <a:ext cx="792088" cy="10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4" name="Picture 12" descr="C:\Windows\System32\config\systemprofile\Pictures\multyashnaya-vorona.gif"/>
          <p:cNvPicPr>
            <a:picLocks noChangeAspect="1" noChangeArrowheads="1" noCrop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51520" y="2852936"/>
            <a:ext cx="2286000" cy="3048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Оформление по умолчанию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800000"/>
      </a:hlink>
      <a:folHlink>
        <a:srgbClr val="FFCC99"/>
      </a:folHlink>
    </a:clrScheme>
    <a:fontScheme name="Оформление по умолчанию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822B00"/>
        </a:hlink>
        <a:folHlink>
          <a:srgbClr val="FFA9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882</TotalTime>
  <Words>183</Words>
  <Application>Microsoft Office PowerPoint</Application>
  <PresentationFormat>Экран (4:3)</PresentationFormat>
  <Paragraphs>47</Paragraphs>
  <Slides>12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MS Gothic</vt:lpstr>
      <vt:lpstr>Arial</vt:lpstr>
      <vt:lpstr>Calibri</vt:lpstr>
      <vt:lpstr>Cambria</vt:lpstr>
      <vt:lpstr>Comic Sans MS</vt:lpstr>
      <vt:lpstr>Times New Roman</vt:lpstr>
      <vt:lpstr>Verdana</vt:lpstr>
      <vt:lpstr>Тема1</vt:lpstr>
      <vt:lpstr>Формула</vt:lpstr>
      <vt:lpstr>Презентация PowerPoint</vt:lpstr>
      <vt:lpstr>Презентация PowerPoint</vt:lpstr>
      <vt:lpstr>Презентация PowerPoint</vt:lpstr>
      <vt:lpstr>Розподіліть дроби на групи: </vt:lpstr>
      <vt:lpstr>Презентация PowerPoint</vt:lpstr>
      <vt:lpstr>Презентация PowerPoint</vt:lpstr>
      <vt:lpstr>Презентация PowerPoint</vt:lpstr>
      <vt:lpstr>Допоможіть вороненяті: </vt:lpstr>
      <vt:lpstr>Самоперевірка:</vt:lpstr>
      <vt:lpstr>Презентация PowerPoint</vt:lpstr>
      <vt:lpstr>Презентация PowerPoint</vt:lpstr>
      <vt:lpstr>Домашнє завдання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</dc:creator>
  <cp:lastModifiedBy>kr.p.v@hotmail.com</cp:lastModifiedBy>
  <cp:revision>128</cp:revision>
  <dcterms:created xsi:type="dcterms:W3CDTF">2013-01-02T12:19:40Z</dcterms:created>
  <dcterms:modified xsi:type="dcterms:W3CDTF">2022-01-20T15:38:36Z</dcterms:modified>
</cp:coreProperties>
</file>