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1"/>
  </p:notesMasterIdLst>
  <p:sldIdLst>
    <p:sldId id="258" r:id="rId5"/>
    <p:sldId id="270" r:id="rId6"/>
    <p:sldId id="292" r:id="rId7"/>
    <p:sldId id="279" r:id="rId8"/>
    <p:sldId id="294" r:id="rId9"/>
    <p:sldId id="298" r:id="rId10"/>
    <p:sldId id="299" r:id="rId11"/>
    <p:sldId id="295" r:id="rId12"/>
    <p:sldId id="280" r:id="rId13"/>
    <p:sldId id="281" r:id="rId14"/>
    <p:sldId id="282" r:id="rId15"/>
    <p:sldId id="296" r:id="rId16"/>
    <p:sldId id="300" r:id="rId17"/>
    <p:sldId id="301" r:id="rId18"/>
    <p:sldId id="297" r:id="rId19"/>
    <p:sldId id="30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1694E9"/>
    <a:srgbClr val="FFFF00"/>
    <a:srgbClr val="295FFF"/>
    <a:srgbClr val="FFB441"/>
    <a:srgbClr val="709E32"/>
    <a:srgbClr val="00B050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0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319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92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37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40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54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13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6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47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64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95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9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23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2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55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050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5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80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28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89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955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359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825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247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699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217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4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128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60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092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558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3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5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9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24.01.2022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0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0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0270" y="2762776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Звук [ш]. Мала буква ш. Читання слів, речень і тексту з вивченими літерами.</a:t>
            </a:r>
            <a:endParaRPr lang="ru-RU" sz="13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Навчання грамоти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A8A564C8-0FDF-4FCC-9EA4-6D14F09A161D}"/>
              </a:ext>
            </a:extLst>
          </p:cNvPr>
          <p:cNvGrpSpPr/>
          <p:nvPr/>
        </p:nvGrpSpPr>
        <p:grpSpPr>
          <a:xfrm>
            <a:off x="8543232" y="237255"/>
            <a:ext cx="3276413" cy="2315843"/>
            <a:chOff x="8758989" y="105878"/>
            <a:chExt cx="3276413" cy="2315843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EB7DC41C-135D-46BA-BDDF-2BB3D31EC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58989" y="105878"/>
              <a:ext cx="3276413" cy="2315843"/>
            </a:xfrm>
            <a:prstGeom prst="rect">
              <a:avLst/>
            </a:prstGeom>
            <a:ln w="38100" cap="sq">
              <a:solidFill>
                <a:srgbClr val="2F324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Прямокутник 9">
              <a:extLst>
                <a:ext uri="{FF2B5EF4-FFF2-40B4-BE49-F238E27FC236}">
                  <a16:creationId xmlns:a16="http://schemas.microsoft.com/office/drawing/2014/main" id="{B25FD8BB-1B2A-46CA-9AAA-B6AF04A5B8B0}"/>
                </a:ext>
              </a:extLst>
            </p:cNvPr>
            <p:cNvSpPr/>
            <p:nvPr/>
          </p:nvSpPr>
          <p:spPr>
            <a:xfrm>
              <a:off x="8835992" y="178195"/>
              <a:ext cx="1761423" cy="254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завдання Читалочки.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EAFFC7-993C-4472-8DB9-D02BE197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668" y="1456402"/>
            <a:ext cx="11500332" cy="364662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Щоденні 5 . Читання для себе. Спускайся </a:t>
            </a:r>
            <a:r>
              <a:rPr lang="uk-UA" sz="2000" b="1" dirty="0">
                <a:solidFill>
                  <a:schemeClr val="bg1"/>
                </a:solidFill>
              </a:rPr>
              <a:t>з гірки, читаючи речення.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AEA058-294E-475F-B12C-D9C04CC83D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4000" y="1726428"/>
            <a:ext cx="11684000" cy="363569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78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Щоденні 5. Слухання. Прочитай </a:t>
            </a:r>
            <a:r>
              <a:rPr lang="uk-UA" sz="2000" b="1" dirty="0">
                <a:solidFill>
                  <a:schemeClr val="bg1"/>
                </a:solidFill>
              </a:rPr>
              <a:t>текст. Придумай заголовок.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E26004-CC51-4C23-BE4E-D7E988CF6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5068" y="1302269"/>
            <a:ext cx="7962871" cy="521809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9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24.01.2022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172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i="1" dirty="0">
                <a:solidFill>
                  <a:prstClr val="white"/>
                </a:solidFill>
                <a:latin typeface="Times New Roman"/>
                <a:ea typeface="Calibri"/>
              </a:rPr>
              <a:t>Щоденні 5. Слухання</a:t>
            </a:r>
            <a:r>
              <a:rPr lang="uk-UA" sz="2000" b="1" i="1" dirty="0" smtClean="0">
                <a:solidFill>
                  <a:prstClr val="white"/>
                </a:solidFill>
                <a:latin typeface="Times New Roman"/>
                <a:ea typeface="Calibri"/>
              </a:rPr>
              <a:t>.</a:t>
            </a:r>
          </a:p>
          <a:p>
            <a:pPr algn="ctr"/>
            <a:r>
              <a:rPr lang="uk-UA" sz="2000" b="1" dirty="0" smtClean="0">
                <a:solidFill>
                  <a:prstClr val="white"/>
                </a:solidFill>
              </a:rPr>
              <a:t> </a:t>
            </a:r>
            <a:endParaRPr lang="uk-UA" sz="2000" b="1" dirty="0">
              <a:solidFill>
                <a:prstClr val="white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prstClr val="white"/>
                </a:solidFill>
              </a:rPr>
              <a:t>1</a:t>
            </a:r>
            <a:r>
              <a:rPr lang="uk-UA" sz="4000" b="1" dirty="0" smtClean="0">
                <a:solidFill>
                  <a:prstClr val="white"/>
                </a:solidFill>
              </a:rPr>
              <a:t>9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9493" y="1015844"/>
            <a:ext cx="8643646" cy="5718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52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24.01.2022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prstClr val="white"/>
                </a:solidFill>
              </a:rPr>
              <a:t>Щоденні 5. Читання для друга.  Читання «ланцюжком»</a:t>
            </a:r>
            <a:endParaRPr lang="uk-UA" sz="2000" b="1" dirty="0">
              <a:solidFill>
                <a:prstClr val="white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prstClr val="white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prstClr val="white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prstClr val="white"/>
                </a:solidFill>
              </a:rPr>
              <a:t>19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E26004-CC51-4C23-BE4E-D7E988CF6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5068" y="1302269"/>
            <a:ext cx="7962871" cy="521809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0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160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Щоденні 5. Робота  зі словом. Покажи </a:t>
            </a:r>
            <a:r>
              <a:rPr lang="uk-UA" sz="2000" b="1" dirty="0">
                <a:solidFill>
                  <a:schemeClr val="bg1"/>
                </a:solidFill>
              </a:rPr>
              <a:t>стрілочкою де вишивка, а де вишиванка.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874726-BDE6-4629-94C2-0C3420C46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165" y="1711869"/>
            <a:ext cx="11672410" cy="31791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Пряма зі стрілкою 7">
            <a:extLst>
              <a:ext uri="{FF2B5EF4-FFF2-40B4-BE49-F238E27FC236}">
                <a16:creationId xmlns:a16="http://schemas.microsoft.com/office/drawing/2014/main" id="{2E90FF1C-702D-409B-821A-D4636897B382}"/>
              </a:ext>
            </a:extLst>
          </p:cNvPr>
          <p:cNvCxnSpPr/>
          <p:nvPr/>
        </p:nvCxnSpPr>
        <p:spPr>
          <a:xfrm flipH="1">
            <a:off x="1543597" y="2685448"/>
            <a:ext cx="1218854" cy="616017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CEEAC90F-F690-4F01-B452-EA76DD5C6405}"/>
              </a:ext>
            </a:extLst>
          </p:cNvPr>
          <p:cNvCxnSpPr>
            <a:cxnSpLocks/>
          </p:cNvCxnSpPr>
          <p:nvPr/>
        </p:nvCxnSpPr>
        <p:spPr>
          <a:xfrm flipV="1">
            <a:off x="8585735" y="3696700"/>
            <a:ext cx="1036493" cy="576916"/>
          </a:xfrm>
          <a:prstGeom prst="straightConnector1">
            <a:avLst/>
          </a:prstGeom>
          <a:ln w="57150">
            <a:solidFill>
              <a:srgbClr val="2F32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0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1 клас\Навчання грамоти\Відкритий урок\МИ мандрівники\Дора мандрівниця\youloveit_ru_dasha_puteshestvennica3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0824" y="2920830"/>
            <a:ext cx="2133064" cy="255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prstClr val="white"/>
                </a:solidFill>
              </a:rPr>
              <a:t>Рефлексія.</a:t>
            </a:r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24.01.2022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pic>
        <p:nvPicPr>
          <p:cNvPr id="11" name="Рисунок 10" descr="Школьное образование, школа, текст, школьные принадлежности, логотип png |  PNGWing"/>
          <p:cNvPicPr/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" b="100000" l="37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8372" y="1383955"/>
            <a:ext cx="5182169" cy="2768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Поле 24"/>
          <p:cNvSpPr txBox="1"/>
          <p:nvPr/>
        </p:nvSpPr>
        <p:spPr>
          <a:xfrm>
            <a:off x="2141149" y="1678622"/>
            <a:ext cx="2819675" cy="1522516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uk-UA" sz="2800" b="1" i="1" dirty="0" err="1">
                <a:solidFill>
                  <a:srgbClr val="00B050"/>
                </a:solidFill>
                <a:latin typeface="Comic Sans MS"/>
                <a:ea typeface="Calibri"/>
                <a:cs typeface="Times New Roman"/>
              </a:rPr>
              <a:t>Супер</a:t>
            </a:r>
            <a:r>
              <a:rPr lang="uk-UA" sz="2800" b="1" i="1" dirty="0">
                <a:solidFill>
                  <a:srgbClr val="00B050"/>
                </a:solidFill>
                <a:latin typeface="Comic Sans MS"/>
                <a:ea typeface="Calibri"/>
                <a:cs typeface="Times New Roman"/>
              </a:rPr>
              <a:t>!</a:t>
            </a:r>
            <a:endParaRPr lang="ru-RU" sz="28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uk-UA" sz="2800" b="1" i="1" dirty="0">
                <a:solidFill>
                  <a:srgbClr val="00B050"/>
                </a:solidFill>
                <a:latin typeface="Comic Sans MS"/>
                <a:ea typeface="Calibri"/>
                <a:cs typeface="Times New Roman"/>
              </a:rPr>
              <a:t>Мені під силу всі завдання.</a:t>
            </a:r>
            <a:endParaRPr lang="ru-RU" sz="2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pic>
        <p:nvPicPr>
          <p:cNvPr id="13" name="Рисунок 12" descr="Школьное образование, школа, текст, школьные принадлежности, логотип png |  PNGWing"/>
          <p:cNvPicPr/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77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23242" y="1189346"/>
            <a:ext cx="5003101" cy="31574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Поле 25"/>
          <p:cNvSpPr txBox="1"/>
          <p:nvPr/>
        </p:nvSpPr>
        <p:spPr>
          <a:xfrm>
            <a:off x="8033260" y="1624160"/>
            <a:ext cx="2806328" cy="259334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i="1" dirty="0">
                <a:solidFill>
                  <a:srgbClr val="FF0000"/>
                </a:solidFill>
                <a:latin typeface="Comic Sans MS"/>
                <a:ea typeface="Calibri"/>
                <a:cs typeface="Times New Roman"/>
              </a:rPr>
              <a:t> </a:t>
            </a:r>
            <a:r>
              <a:rPr lang="uk-UA" sz="2800" b="1" i="1" dirty="0">
                <a:solidFill>
                  <a:srgbClr val="FFC000"/>
                </a:solidFill>
                <a:latin typeface="Comic Sans MS"/>
                <a:ea typeface="Calibri"/>
                <a:cs typeface="Times New Roman"/>
              </a:rPr>
              <a:t>Я можу працювати краще.</a:t>
            </a:r>
            <a:endParaRPr lang="ru-RU" sz="2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pic>
        <p:nvPicPr>
          <p:cNvPr id="15" name="Рисунок 14" descr="трехцветный шаблон образования, иллюстрация школы, оформление коробки,  разное, рамка, текст png | Klipartz"/>
          <p:cNvPicPr/>
          <p:nvPr/>
        </p:nvPicPr>
        <p:blipFill rotWithShape="1"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377" y="3949625"/>
            <a:ext cx="4381447" cy="26267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Поле 27"/>
          <p:cNvSpPr txBox="1"/>
          <p:nvPr/>
        </p:nvSpPr>
        <p:spPr>
          <a:xfrm>
            <a:off x="1526452" y="4447488"/>
            <a:ext cx="2666882" cy="1978025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ru-RU" sz="3600" i="1" dirty="0">
                <a:solidFill>
                  <a:srgbClr val="FF0000"/>
                </a:solidFill>
                <a:latin typeface="Comic Sans MS"/>
                <a:ea typeface="Calibri"/>
                <a:cs typeface="Times New Roman"/>
              </a:rPr>
              <a:t> </a:t>
            </a:r>
            <a:r>
              <a:rPr lang="uk-UA" sz="2800" b="1" i="1" dirty="0">
                <a:solidFill>
                  <a:srgbClr val="0070C0"/>
                </a:solidFill>
                <a:latin typeface="Comic Sans MS"/>
                <a:ea typeface="Calibri"/>
                <a:cs typeface="Times New Roman"/>
              </a:rPr>
              <a:t>Я добре працюю.</a:t>
            </a:r>
            <a:endParaRPr lang="ru-RU" sz="2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pic>
        <p:nvPicPr>
          <p:cNvPr id="20" name="Рисунок 19" descr="трехцветный шаблон образования, иллюстрация школы, оформление коробки,  разное, рамка, текст png | Klipartz"/>
          <p:cNvPicPr/>
          <p:nvPr/>
        </p:nvPicPr>
        <p:blipFill rotWithShape="1"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93888" y="3949625"/>
            <a:ext cx="4685073" cy="26761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Поле 26"/>
          <p:cNvSpPr txBox="1"/>
          <p:nvPr/>
        </p:nvSpPr>
        <p:spPr>
          <a:xfrm>
            <a:off x="7574458" y="4447488"/>
            <a:ext cx="2953499" cy="2780030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ru-RU" sz="3600" i="1" dirty="0">
                <a:solidFill>
                  <a:srgbClr val="FF0000"/>
                </a:solidFill>
                <a:latin typeface="Comic Sans MS"/>
                <a:ea typeface="Calibri"/>
                <a:cs typeface="Times New Roman"/>
              </a:rPr>
              <a:t> </a:t>
            </a:r>
            <a:r>
              <a:rPr lang="ru-RU" sz="3600" b="1" i="1" dirty="0">
                <a:solidFill>
                  <a:srgbClr val="FFC000"/>
                </a:solidFill>
                <a:latin typeface="Comic Sans MS"/>
                <a:ea typeface="Calibri"/>
                <a:cs typeface="Times New Roman"/>
              </a:rPr>
              <a:t> </a:t>
            </a:r>
            <a:r>
              <a:rPr lang="uk-UA" sz="2800" b="1" i="1" dirty="0">
                <a:solidFill>
                  <a:srgbClr val="FF0000"/>
                </a:solidFill>
                <a:latin typeface="Comic Sans MS"/>
                <a:ea typeface="Calibri"/>
                <a:cs typeface="Times New Roman"/>
              </a:rPr>
              <a:t>Мені </a:t>
            </a:r>
            <a:endParaRPr lang="ru-RU" sz="28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</a:pPr>
            <a:r>
              <a:rPr lang="uk-UA" sz="2800" b="1" i="1" dirty="0">
                <a:solidFill>
                  <a:srgbClr val="FF0000"/>
                </a:solidFill>
                <a:latin typeface="Comic Sans MS"/>
                <a:ea typeface="Calibri"/>
                <a:cs typeface="Times New Roman"/>
              </a:rPr>
              <a:t>потрібна допомога.</a:t>
            </a:r>
            <a:endParaRPr lang="ru-RU" sz="2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79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Бесіда за малюнком.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010CB5-1BD1-4387-876E-34D741AA8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9694" y="1600781"/>
            <a:ext cx="10474626" cy="444695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7224580" y="3965954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28108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60363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53307" y="3945737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689089" y="3965954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92617" y="1687942"/>
            <a:ext cx="2271273" cy="2271273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6F5F6AE6-961C-4DFD-84FB-60DD37E867BC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0DD86-99D8-494C-8CAF-CAB5806E3B87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13C80D54-B361-47AD-8AFA-BDC09AD00647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Розглянемо зразок букви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cxnSp>
        <p:nvCxnSpPr>
          <p:cNvPr id="13" name="Пряма сполучна лінія 12">
            <a:extLst>
              <a:ext uri="{FF2B5EF4-FFF2-40B4-BE49-F238E27FC236}">
                <a16:creationId xmlns:a16="http://schemas.microsoft.com/office/drawing/2014/main" id="{088D75C9-8841-48F8-BBF3-296778353DAD}"/>
              </a:ext>
            </a:extLst>
          </p:cNvPr>
          <p:cNvCxnSpPr>
            <a:cxnSpLocks/>
          </p:cNvCxnSpPr>
          <p:nvPr/>
        </p:nvCxnSpPr>
        <p:spPr>
          <a:xfrm flipV="1">
            <a:off x="5178394" y="3925520"/>
            <a:ext cx="0" cy="22914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сполучна лінія 17">
            <a:extLst>
              <a:ext uri="{FF2B5EF4-FFF2-40B4-BE49-F238E27FC236}">
                <a16:creationId xmlns:a16="http://schemas.microsoft.com/office/drawing/2014/main" id="{EED4FEC8-454B-4D81-AA85-0358555ECDA5}"/>
              </a:ext>
            </a:extLst>
          </p:cNvPr>
          <p:cNvCxnSpPr>
            <a:cxnSpLocks/>
          </p:cNvCxnSpPr>
          <p:nvPr/>
        </p:nvCxnSpPr>
        <p:spPr>
          <a:xfrm flipV="1">
            <a:off x="6096000" y="3925520"/>
            <a:ext cx="0" cy="22914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сполучна лінія 18">
            <a:extLst>
              <a:ext uri="{FF2B5EF4-FFF2-40B4-BE49-F238E27FC236}">
                <a16:creationId xmlns:a16="http://schemas.microsoft.com/office/drawing/2014/main" id="{D4DF4012-5920-4F1E-AE4A-3FA333E0101D}"/>
              </a:ext>
            </a:extLst>
          </p:cNvPr>
          <p:cNvCxnSpPr>
            <a:cxnSpLocks/>
          </p:cNvCxnSpPr>
          <p:nvPr/>
        </p:nvCxnSpPr>
        <p:spPr>
          <a:xfrm flipV="1">
            <a:off x="6952648" y="3925520"/>
            <a:ext cx="0" cy="22914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6C9DDB23-0E28-473D-A4AA-22B1C6491187}"/>
              </a:ext>
            </a:extLst>
          </p:cNvPr>
          <p:cNvCxnSpPr>
            <a:cxnSpLocks/>
          </p:cNvCxnSpPr>
          <p:nvPr/>
        </p:nvCxnSpPr>
        <p:spPr>
          <a:xfrm>
            <a:off x="5178394" y="6217010"/>
            <a:ext cx="177425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Написання.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 Зошит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4CBCD2-0F71-452A-950B-3D096F457E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563" y="2476333"/>
            <a:ext cx="11660873" cy="205822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73862B-7A03-47AB-8600-D09A4E38D0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5215" y="2752725"/>
            <a:ext cx="731520" cy="5967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306F8A-C3A6-4020-B5E2-C1F92BBF7D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9308" y="2752725"/>
            <a:ext cx="731520" cy="5967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BAAD6A-CBDD-4231-8009-4BCA099291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1308" y="2752725"/>
            <a:ext cx="731520" cy="5967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131EC0-7D06-4129-918A-5C452E50CD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5023" y="2752725"/>
            <a:ext cx="731520" cy="5967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613E7E-A046-4990-90A5-F87D4786D1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6543" y="2752725"/>
            <a:ext cx="731520" cy="5967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184E13-AC20-426C-8BD4-9F8D5AE1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8063" y="2752725"/>
            <a:ext cx="731520" cy="59676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0BB58F-864D-4632-869E-B41EE94A2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4197" y="2752725"/>
            <a:ext cx="932978" cy="59676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88E124-7AF4-438A-8BEE-E493EC1C35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0670" y="2803656"/>
            <a:ext cx="932978" cy="7848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261B67-C9D5-4E80-B7DD-A5A5312EDD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4190" y="2803655"/>
            <a:ext cx="932978" cy="7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Написання.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 Зошит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4CBCD2-0F71-452A-950B-3D096F457E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563" y="2476333"/>
            <a:ext cx="11660873" cy="205822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73862B-7A03-47AB-8600-D09A4E38D0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5215" y="2752725"/>
            <a:ext cx="731520" cy="5967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306F8A-C3A6-4020-B5E2-C1F92BBF7D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9308" y="2752725"/>
            <a:ext cx="731520" cy="5967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BAAD6A-CBDD-4231-8009-4BCA099291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1308" y="2752725"/>
            <a:ext cx="731520" cy="5967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131EC0-7D06-4129-918A-5C452E50CD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5023" y="2752725"/>
            <a:ext cx="731520" cy="5967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613E7E-A046-4990-90A5-F87D4786D1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6543" y="2752725"/>
            <a:ext cx="731520" cy="5967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184E13-AC20-426C-8BD4-9F8D5AE1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8063" y="2752725"/>
            <a:ext cx="731520" cy="59676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0BB58F-864D-4632-869E-B41EE94A235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4197" y="2752725"/>
            <a:ext cx="932978" cy="59676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88E124-7AF4-438A-8BEE-E493EC1C35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0670" y="2803656"/>
            <a:ext cx="932978" cy="7848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261B67-C9D5-4E80-B7DD-A5A5312EDD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54190" y="2803655"/>
            <a:ext cx="932978" cy="78488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BB60FDA-3AF6-48D4-B394-3037B8B7BAA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9788" y="3505443"/>
            <a:ext cx="1345412" cy="78488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6C16BC3-6E96-4B14-B567-40EBE2CC725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9583" y="3505443"/>
            <a:ext cx="2057592" cy="70079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0AE00A-B15A-4DDD-9D16-5F093EB086C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8844" y="3588542"/>
            <a:ext cx="2057592" cy="6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24.01.2022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251641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prstClr val="white"/>
                </a:solidFill>
              </a:rPr>
              <a:t>Скоромовка.</a:t>
            </a:r>
            <a:endParaRPr lang="uk-UA" sz="2000" b="1" dirty="0">
              <a:solidFill>
                <a:prstClr val="white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prstClr val="white"/>
                </a:solidFill>
              </a:rPr>
              <a:t> </a:t>
            </a:r>
            <a:endParaRPr lang="ru-RU" sz="4000" b="1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45" b="8968"/>
          <a:stretch/>
        </p:blipFill>
        <p:spPr bwMode="auto">
          <a:xfrm>
            <a:off x="3648040" y="737416"/>
            <a:ext cx="6667938" cy="586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28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24.01.2022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251641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prstClr val="white"/>
                </a:solidFill>
              </a:rPr>
              <a:t> Щоденні 5. Робота зі словом. Робота в парі.</a:t>
            </a:r>
            <a:endParaRPr lang="uk-UA" sz="2000" b="1" dirty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33067" y="1442435"/>
            <a:ext cx="9085185" cy="523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2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Вкажи місце букві «</a:t>
            </a:r>
            <a:r>
              <a:rPr lang="uk-UA" sz="2000" b="1" dirty="0" err="1">
                <a:solidFill>
                  <a:schemeClr val="bg1"/>
                </a:solidFill>
              </a:rPr>
              <a:t>ша</a:t>
            </a:r>
            <a:r>
              <a:rPr lang="uk-UA" sz="2000" b="1" dirty="0">
                <a:solidFill>
                  <a:schemeClr val="bg1"/>
                </a:solidFill>
              </a:rPr>
              <a:t>».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7F975C-3143-4539-BA26-FE6C9F65BE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606" y="1401861"/>
            <a:ext cx="11363894" cy="405427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олілінія: фігура 1">
            <a:extLst>
              <a:ext uri="{FF2B5EF4-FFF2-40B4-BE49-F238E27FC236}">
                <a16:creationId xmlns:a16="http://schemas.microsoft.com/office/drawing/2014/main" id="{4450C519-9D2E-4313-865E-DB930988E9D9}"/>
              </a:ext>
            </a:extLst>
          </p:cNvPr>
          <p:cNvSpPr/>
          <p:nvPr/>
        </p:nvSpPr>
        <p:spPr>
          <a:xfrm>
            <a:off x="982474" y="3286125"/>
            <a:ext cx="408175" cy="1504950"/>
          </a:xfrm>
          <a:custGeom>
            <a:avLst/>
            <a:gdLst>
              <a:gd name="connsiteX0" fmla="*/ 103375 w 449002"/>
              <a:gd name="connsiteY0" fmla="*/ 0 h 1583473"/>
              <a:gd name="connsiteX1" fmla="*/ 17650 w 449002"/>
              <a:gd name="connsiteY1" fmla="*/ 657225 h 1583473"/>
              <a:gd name="connsiteX2" fmla="*/ 408175 w 449002"/>
              <a:gd name="connsiteY2" fmla="*/ 1504950 h 1583473"/>
              <a:gd name="connsiteX3" fmla="*/ 417700 w 449002"/>
              <a:gd name="connsiteY3" fmla="*/ 1495425 h 1583473"/>
              <a:gd name="connsiteX0" fmla="*/ 103375 w 408175"/>
              <a:gd name="connsiteY0" fmla="*/ 0 h 1504950"/>
              <a:gd name="connsiteX1" fmla="*/ 17650 w 408175"/>
              <a:gd name="connsiteY1" fmla="*/ 657225 h 1504950"/>
              <a:gd name="connsiteX2" fmla="*/ 408175 w 408175"/>
              <a:gd name="connsiteY2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175" h="1504950">
                <a:moveTo>
                  <a:pt x="103375" y="0"/>
                </a:moveTo>
                <a:cubicBezTo>
                  <a:pt x="35112" y="203200"/>
                  <a:pt x="-33150" y="406400"/>
                  <a:pt x="17650" y="657225"/>
                </a:cubicBezTo>
                <a:cubicBezTo>
                  <a:pt x="68450" y="908050"/>
                  <a:pt x="408175" y="1504950"/>
                  <a:pt x="408175" y="150495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D2DB36-87F4-458D-B4E9-B885910BB9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479" y="4791075"/>
            <a:ext cx="588971" cy="571500"/>
          </a:xfrm>
          <a:prstGeom prst="rect">
            <a:avLst/>
          </a:prstGeom>
        </p:spPr>
      </p:pic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2954CD03-CA94-45AC-8B7F-77B014A4AE1D}"/>
              </a:ext>
            </a:extLst>
          </p:cNvPr>
          <p:cNvCxnSpPr/>
          <p:nvPr/>
        </p:nvCxnSpPr>
        <p:spPr>
          <a:xfrm flipH="1">
            <a:off x="6319553" y="3286125"/>
            <a:ext cx="225626" cy="1574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06C02E1-D614-445D-865C-37A4986B78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0329" y="4829385"/>
            <a:ext cx="588971" cy="571500"/>
          </a:xfrm>
          <a:prstGeom prst="rect">
            <a:avLst/>
          </a:prstGeom>
        </p:spPr>
      </p:pic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9180D41B-9BA3-4D53-AF1A-D0B0DD7306C3}"/>
              </a:ext>
            </a:extLst>
          </p:cNvPr>
          <p:cNvCxnSpPr>
            <a:cxnSpLocks/>
          </p:cNvCxnSpPr>
          <p:nvPr/>
        </p:nvCxnSpPr>
        <p:spPr>
          <a:xfrm>
            <a:off x="10326311" y="3429000"/>
            <a:ext cx="363345" cy="1463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5CCDD9-3E9E-49B4-9509-8CDCFC76C0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0432" y="4860758"/>
            <a:ext cx="588971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216</Words>
  <Application>Microsoft Office PowerPoint</Application>
  <PresentationFormat>Широкоэкранный</PresentationFormat>
  <Paragraphs>86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Monotype Corsiva</vt:lpstr>
      <vt:lpstr>Times New Roman</vt:lpstr>
      <vt:lpstr>Тема Office</vt:lpstr>
      <vt:lpstr>1_Тема Office</vt:lpstr>
      <vt:lpstr>2_Тема Office</vt:lpstr>
      <vt:lpstr>3_Тема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59</cp:revision>
  <dcterms:created xsi:type="dcterms:W3CDTF">2018-01-05T16:38:53Z</dcterms:created>
  <dcterms:modified xsi:type="dcterms:W3CDTF">2022-01-24T11:28:19Z</dcterms:modified>
</cp:coreProperties>
</file>