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81" r:id="rId4"/>
    <p:sldId id="288" r:id="rId5"/>
    <p:sldId id="293" r:id="rId6"/>
    <p:sldId id="274" r:id="rId7"/>
    <p:sldId id="282" r:id="rId8"/>
    <p:sldId id="292" r:id="rId9"/>
    <p:sldId id="29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E1"/>
    <a:srgbClr val="2F3242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679" y="2837498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Додаємо і віднімаємо число 5</a:t>
            </a:r>
            <a:r>
              <a:rPr lang="uk-UA" sz="6000" b="1" dirty="0" smtClean="0">
                <a:solidFill>
                  <a:srgbClr val="2F3242"/>
                </a:solidFill>
              </a:rPr>
              <a:t>. Обчислення виразів зручним способом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Ð»Ð¸Ð¿Ð°ÑÑ ÑÐ¸ÑÐ»Ð¾ 5&quot;">
            <a:extLst>
              <a:ext uri="{FF2B5EF4-FFF2-40B4-BE49-F238E27FC236}">
                <a16:creationId xmlns:a16="http://schemas.microsoft.com/office/drawing/2014/main" id="{7492BC7B-D83B-41E7-A3B3-23D937FE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284" y="257248"/>
            <a:ext cx="2527897" cy="25278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Виконай арифметичні дії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09AE2D-D77E-4813-90F4-69B58B53FD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21" y="1757038"/>
            <a:ext cx="8313491" cy="15728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26E2E2-43DA-433A-B1E3-CE39017239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3009" y="3679714"/>
            <a:ext cx="8406796" cy="15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56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Знайди значення сум. З кожної рівності на додавання склади дві рівності на віднімання.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0726FB2-1093-4CA2-B84D-C18F821E09DB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0B88CCDA-7453-4AF4-B27F-C66C7C6AD91E}"/>
              </a:ext>
            </a:extLst>
          </p:cNvPr>
          <p:cNvSpPr/>
          <p:nvPr/>
        </p:nvSpPr>
        <p:spPr>
          <a:xfrm>
            <a:off x="4171837" y="1415533"/>
            <a:ext cx="426951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1 + 5 </a:t>
            </a:r>
          </a:p>
          <a:p>
            <a:pPr algn="ctr"/>
            <a:r>
              <a:rPr lang="uk-UA" sz="6600" b="1" dirty="0">
                <a:solidFill>
                  <a:srgbClr val="2F3242"/>
                </a:solidFill>
              </a:rPr>
              <a:t>4 + 5 </a:t>
            </a:r>
          </a:p>
          <a:p>
            <a:pPr algn="ctr"/>
            <a:r>
              <a:rPr lang="uk-UA" sz="6600" b="1" dirty="0">
                <a:solidFill>
                  <a:srgbClr val="2F3242"/>
                </a:solidFill>
              </a:rPr>
              <a:t>10 – 5 </a:t>
            </a:r>
          </a:p>
          <a:p>
            <a:pPr algn="ctr"/>
            <a:r>
              <a:rPr lang="uk-UA" sz="6600" b="1" dirty="0">
                <a:solidFill>
                  <a:srgbClr val="2F3242"/>
                </a:solidFill>
              </a:rPr>
              <a:t>3 + 5 </a:t>
            </a:r>
          </a:p>
          <a:p>
            <a:pPr algn="ctr"/>
            <a:r>
              <a:rPr lang="uk-UA" sz="6600" b="1" dirty="0">
                <a:solidFill>
                  <a:srgbClr val="2F3242"/>
                </a:solidFill>
              </a:rPr>
              <a:t>2 + 7</a:t>
            </a:r>
          </a:p>
        </p:txBody>
      </p:sp>
      <p:sp>
        <p:nvSpPr>
          <p:cNvPr id="8" name="Стрілка: вправо 7">
            <a:extLst>
              <a:ext uri="{FF2B5EF4-FFF2-40B4-BE49-F238E27FC236}">
                <a16:creationId xmlns:a16="http://schemas.microsoft.com/office/drawing/2014/main" id="{D67CBEEF-2C93-44EB-9071-13A5D5A233F8}"/>
              </a:ext>
            </a:extLst>
          </p:cNvPr>
          <p:cNvSpPr/>
          <p:nvPr/>
        </p:nvSpPr>
        <p:spPr>
          <a:xfrm>
            <a:off x="4052236" y="1664551"/>
            <a:ext cx="847023" cy="6545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13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78 0.133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333 L 0.00156 0.280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28079 L 2.70833E-6 0.439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43935 L 0.00403 0.58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56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Поміркуй, якими способами можна виконати обчислення. Обчисли зручним для тебе способом.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0726FB2-1093-4CA2-B84D-C18F821E09DB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CAFE75FE-9AAC-48E2-A7AD-59FC669F0199}"/>
              </a:ext>
            </a:extLst>
          </p:cNvPr>
          <p:cNvSpPr/>
          <p:nvPr/>
        </p:nvSpPr>
        <p:spPr>
          <a:xfrm>
            <a:off x="5077131" y="1383464"/>
            <a:ext cx="2037737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600" b="1" dirty="0">
                <a:solidFill>
                  <a:srgbClr val="2F3242"/>
                </a:solidFill>
              </a:rPr>
              <a:t>8 – 5 </a:t>
            </a:r>
          </a:p>
          <a:p>
            <a:r>
              <a:rPr lang="uk-UA" sz="6600" b="1" dirty="0">
                <a:solidFill>
                  <a:srgbClr val="2F3242"/>
                </a:solidFill>
              </a:rPr>
              <a:t>5 + 5 </a:t>
            </a:r>
          </a:p>
          <a:p>
            <a:r>
              <a:rPr lang="uk-UA" sz="6600" b="1" dirty="0">
                <a:solidFill>
                  <a:srgbClr val="2F3242"/>
                </a:solidFill>
              </a:rPr>
              <a:t>9 – 5 </a:t>
            </a:r>
          </a:p>
          <a:p>
            <a:r>
              <a:rPr lang="uk-UA" sz="6600" b="1" dirty="0">
                <a:solidFill>
                  <a:srgbClr val="2F3242"/>
                </a:solidFill>
              </a:rPr>
              <a:t>1 + 5 </a:t>
            </a:r>
          </a:p>
          <a:p>
            <a:r>
              <a:rPr lang="uk-UA" sz="6600" b="1" dirty="0">
                <a:solidFill>
                  <a:srgbClr val="2F3242"/>
                </a:solidFill>
              </a:rPr>
              <a:t>7 – 5</a:t>
            </a:r>
          </a:p>
        </p:txBody>
      </p:sp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72034F7B-C1CC-45A8-8042-3AD849A99502}"/>
              </a:ext>
            </a:extLst>
          </p:cNvPr>
          <p:cNvSpPr/>
          <p:nvPr/>
        </p:nvSpPr>
        <p:spPr>
          <a:xfrm>
            <a:off x="4052236" y="1664551"/>
            <a:ext cx="847023" cy="6545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5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78 0.133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3333 L 0.00156 0.280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28079 L 2.70833E-6 0.439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43935 L 0.00403 0.58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14.02.2022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завдання 1,2,3 в зошиті на с.19.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r>
              <a:rPr lang="uk-UA" sz="2800" b="1" dirty="0" smtClean="0">
                <a:solidFill>
                  <a:schemeClr val="bg1"/>
                </a:solidFill>
              </a:rPr>
              <a:t>19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9429" y="1162380"/>
            <a:ext cx="3790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2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Добери до умови задачі запитання. Розв’яжи задачу.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3C52B8C-8D93-4229-B7B2-83EB6CAF0E6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CF807375-DE27-4251-870F-28E86F56CF05}"/>
              </a:ext>
            </a:extLst>
          </p:cNvPr>
          <p:cNvSpPr/>
          <p:nvPr/>
        </p:nvSpPr>
        <p:spPr>
          <a:xfrm>
            <a:off x="4119613" y="1566846"/>
            <a:ext cx="7892329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На дереві сидять 7 горобців і 3 сороки. 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AA3D9F8B-58E7-4257-A5EE-6A754A03E6C8}"/>
              </a:ext>
            </a:extLst>
          </p:cNvPr>
          <p:cNvSpPr/>
          <p:nvPr/>
        </p:nvSpPr>
        <p:spPr>
          <a:xfrm>
            <a:off x="4620126" y="2163196"/>
            <a:ext cx="7383860" cy="485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1. </a:t>
            </a:r>
            <a:r>
              <a:rPr lang="uk-UA" sz="2000" b="1" dirty="0"/>
              <a:t>Скільки птахів прилетіло?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79439257-C8AD-43DD-80E8-BEF67AE86D1F}"/>
              </a:ext>
            </a:extLst>
          </p:cNvPr>
          <p:cNvSpPr/>
          <p:nvPr/>
        </p:nvSpPr>
        <p:spPr>
          <a:xfrm>
            <a:off x="4620126" y="2759546"/>
            <a:ext cx="7383860" cy="485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2. </a:t>
            </a:r>
            <a:r>
              <a:rPr lang="uk-UA" sz="2000" b="1" dirty="0"/>
              <a:t>Скільки сорок на дереві?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A9943C79-FA72-44B6-98EC-FDD4FF3ADDD8}"/>
              </a:ext>
            </a:extLst>
          </p:cNvPr>
          <p:cNvSpPr/>
          <p:nvPr/>
        </p:nvSpPr>
        <p:spPr>
          <a:xfrm>
            <a:off x="4620126" y="3396004"/>
            <a:ext cx="7383860" cy="485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3. </a:t>
            </a:r>
            <a:r>
              <a:rPr lang="uk-UA" sz="2000" b="1" dirty="0"/>
              <a:t>Скільки всього птахів на дереві?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4">
            <a:extLst>
              <a:ext uri="{FF2B5EF4-FFF2-40B4-BE49-F238E27FC236}">
                <a16:creationId xmlns:a16="http://schemas.microsoft.com/office/drawing/2014/main" id="{5C9042C8-3157-4F92-A902-9CF3D71DBA61}"/>
              </a:ext>
            </a:extLst>
          </p:cNvPr>
          <p:cNvSpPr/>
          <p:nvPr/>
        </p:nvSpPr>
        <p:spPr>
          <a:xfrm>
            <a:off x="4620126" y="4032462"/>
            <a:ext cx="7383860" cy="485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4. </a:t>
            </a:r>
            <a:r>
              <a:rPr lang="uk-UA" sz="2000" b="1" dirty="0"/>
              <a:t>На скільки більше горобців, ніж сорок?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33E1F379-24F0-4958-861E-164B4DF760FA}"/>
              </a:ext>
            </a:extLst>
          </p:cNvPr>
          <p:cNvSpPr/>
          <p:nvPr/>
        </p:nvSpPr>
        <p:spPr>
          <a:xfrm>
            <a:off x="4620126" y="4668920"/>
            <a:ext cx="7383860" cy="485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5. </a:t>
            </a:r>
            <a:r>
              <a:rPr lang="uk-UA" sz="2000" b="1" dirty="0"/>
              <a:t>На скільки менше сорок, ніж горобців?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71D455-BE3B-4EAA-B113-F3E5D08B9B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382" y="1650760"/>
            <a:ext cx="3626627" cy="35564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4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3D321B40-D136-4894-9371-54F57D8B2C0F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36DF23-BD6A-43E6-A9D3-A0B850FB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004" y="2004968"/>
            <a:ext cx="11442583" cy="2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722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 лісовій галявині – свято. Жук, павук, коник-стрибунець, бабка і гусениця зібралися танцювати в парах. Які пари можуть утворитися?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8E271-D8DE-4316-8663-3598F46A1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361467" y="2050336"/>
            <a:ext cx="11469065" cy="27573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8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218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76</cp:revision>
  <dcterms:created xsi:type="dcterms:W3CDTF">2018-01-05T16:38:53Z</dcterms:created>
  <dcterms:modified xsi:type="dcterms:W3CDTF">2022-02-14T10:02:19Z</dcterms:modified>
</cp:coreProperties>
</file>