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74" r:id="rId9"/>
    <p:sldId id="281" r:id="rId10"/>
    <p:sldId id="282" r:id="rId11"/>
    <p:sldId id="283" r:id="rId12"/>
    <p:sldId id="347" r:id="rId13"/>
    <p:sldId id="348" r:id="rId14"/>
    <p:sldId id="299" r:id="rId15"/>
    <p:sldId id="284" r:id="rId16"/>
    <p:sldId id="345" r:id="rId17"/>
    <p:sldId id="34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FFFFFF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3274" autoAdjust="0"/>
    <p:restoredTop sz="94660"/>
  </p:normalViewPr>
  <p:slideViewPr>
    <p:cSldViewPr snapToGrid="0">
      <p:cViewPr>
        <p:scale>
          <a:sx n="75" d="100"/>
          <a:sy n="75" d="100"/>
        </p:scale>
        <p:origin x="-595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№69-71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8635" y="3032960"/>
            <a:ext cx="7517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Харчування і </a:t>
            </a:r>
            <a:r>
              <a:rPr lang="uk-UA" sz="8000" b="1" dirty="0" smtClean="0">
                <a:solidFill>
                  <a:srgbClr val="2F3242"/>
                </a:solidFill>
              </a:rPr>
              <a:t>здоров’я</a:t>
            </a:r>
            <a:endParaRPr lang="uk-UA" sz="8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´ÐµÑÐ¸ ÐµÐ´ÑÑ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2557" y="45406"/>
            <a:ext cx="5028183" cy="27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85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Пам’ятай</a:t>
            </a:r>
            <a:r>
              <a:rPr lang="ru-RU" sz="2000" b="1" dirty="0"/>
              <a:t>!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3200" y="5359400"/>
            <a:ext cx="10464800" cy="110490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 err="1"/>
              <a:t>Пам’ятайте</a:t>
            </a:r>
            <a:r>
              <a:rPr lang="ru-RU" sz="2400" b="1" i="1" dirty="0"/>
              <a:t>, </a:t>
            </a:r>
            <a:r>
              <a:rPr lang="ru-RU" sz="2400" b="1" dirty="0"/>
              <a:t>вечеря повинна бути не </a:t>
            </a:r>
            <a:r>
              <a:rPr lang="ru-RU" sz="2400" b="1" dirty="0" err="1"/>
              <a:t>менше</a:t>
            </a:r>
            <a:r>
              <a:rPr lang="ru-RU" sz="2400" b="1" dirty="0"/>
              <a:t> </a:t>
            </a:r>
            <a:r>
              <a:rPr lang="ru-RU" sz="2400" b="1" dirty="0" err="1"/>
              <a:t>ніж</a:t>
            </a:r>
            <a:r>
              <a:rPr lang="ru-RU" sz="2400" b="1" dirty="0"/>
              <a:t> за </a:t>
            </a:r>
            <a:r>
              <a:rPr lang="ru-RU" sz="2400" b="1" dirty="0" err="1"/>
              <a:t>дві</a:t>
            </a:r>
            <a:r>
              <a:rPr lang="ru-RU" sz="2400" b="1" dirty="0"/>
              <a:t> </a:t>
            </a:r>
            <a:r>
              <a:rPr lang="ru-RU" sz="2400" b="1" dirty="0" err="1"/>
              <a:t>години</a:t>
            </a:r>
            <a:r>
              <a:rPr lang="ru-RU" sz="2400" b="1" dirty="0"/>
              <a:t> до сну!</a:t>
            </a:r>
          </a:p>
        </p:txBody>
      </p:sp>
      <p:pic>
        <p:nvPicPr>
          <p:cNvPr id="3074" name="Picture 2" descr="Пов’язане зображення">
            <a:extLst>
              <a:ext uri="{FF2B5EF4-FFF2-40B4-BE49-F238E27FC236}">
                <a16:creationId xmlns:a16="http://schemas.microsoft.com/office/drawing/2014/main" xmlns="" id="{D070BE20-3F8F-4649-ABA2-31DC535A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1165" y="1395748"/>
            <a:ext cx="6622686" cy="37284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677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7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спостерігали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</a:t>
            </a:r>
            <a:r>
              <a:rPr lang="ru-RU" sz="2000" b="1" dirty="0" err="1"/>
              <a:t>чим</a:t>
            </a:r>
            <a:r>
              <a:rPr lang="ru-RU" sz="2000" b="1" dirty="0"/>
              <a:t> </a:t>
            </a:r>
            <a:r>
              <a:rPr lang="ru-RU" sz="2000" b="1" dirty="0" err="1"/>
              <a:t>харчуються</a:t>
            </a:r>
            <a:r>
              <a:rPr lang="ru-RU" sz="2000" b="1" dirty="0"/>
              <a:t> </a:t>
            </a:r>
            <a:r>
              <a:rPr lang="ru-RU" sz="2000" b="1" dirty="0" err="1"/>
              <a:t>тварини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маєте</a:t>
            </a:r>
            <a:r>
              <a:rPr lang="ru-RU" sz="2000" b="1" dirty="0"/>
              <a:t> </a:t>
            </a:r>
            <a:r>
              <a:rPr lang="ru-RU" sz="2000" b="1" dirty="0" err="1"/>
              <a:t>вдома</a:t>
            </a:r>
            <a:r>
              <a:rPr lang="ru-RU" sz="2000" b="1" dirty="0"/>
              <a:t> </a:t>
            </a:r>
            <a:r>
              <a:rPr lang="ru-RU" sz="2000" b="1" dirty="0" err="1"/>
              <a:t>домашніх</a:t>
            </a:r>
            <a:r>
              <a:rPr lang="ru-RU" sz="2000" b="1" dirty="0"/>
              <a:t> </a:t>
            </a:r>
            <a:r>
              <a:rPr lang="ru-RU" sz="2000" b="1" dirty="0" err="1"/>
              <a:t>улюбленців</a:t>
            </a:r>
            <a:r>
              <a:rPr lang="ru-RU" sz="2000" b="1" dirty="0"/>
              <a:t>? Чим вони </a:t>
            </a:r>
            <a:r>
              <a:rPr lang="ru-RU" sz="2000" b="1" dirty="0" err="1"/>
              <a:t>харчуються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Пов’язане зображення">
            <a:extLst>
              <a:ext uri="{FF2B5EF4-FFF2-40B4-BE49-F238E27FC236}">
                <a16:creationId xmlns:a16="http://schemas.microsoft.com/office/drawing/2014/main" xmlns="" id="{AFD1565D-21E1-42DF-AD6F-1B55E358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7760" y="1456402"/>
            <a:ext cx="7456936" cy="49712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042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7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спостерігали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</a:t>
            </a:r>
            <a:r>
              <a:rPr lang="ru-RU" sz="2000" b="1" dirty="0" err="1"/>
              <a:t>чим</a:t>
            </a:r>
            <a:r>
              <a:rPr lang="ru-RU" sz="2000" b="1" dirty="0"/>
              <a:t> </a:t>
            </a:r>
            <a:r>
              <a:rPr lang="ru-RU" sz="2000" b="1" dirty="0" err="1"/>
              <a:t>харчуються</a:t>
            </a:r>
            <a:r>
              <a:rPr lang="ru-RU" sz="2000" b="1" dirty="0"/>
              <a:t> </a:t>
            </a:r>
            <a:r>
              <a:rPr lang="ru-RU" sz="2000" b="1" dirty="0" err="1"/>
              <a:t>тварини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маєте</a:t>
            </a:r>
            <a:r>
              <a:rPr lang="ru-RU" sz="2000" b="1" dirty="0"/>
              <a:t> </a:t>
            </a:r>
            <a:r>
              <a:rPr lang="ru-RU" sz="2000" b="1" dirty="0" err="1"/>
              <a:t>вдома</a:t>
            </a:r>
            <a:r>
              <a:rPr lang="ru-RU" sz="2000" b="1" dirty="0"/>
              <a:t> </a:t>
            </a:r>
            <a:r>
              <a:rPr lang="ru-RU" sz="2000" b="1" dirty="0" err="1"/>
              <a:t>домашніх</a:t>
            </a:r>
            <a:r>
              <a:rPr lang="ru-RU" sz="2000" b="1" dirty="0"/>
              <a:t> </a:t>
            </a:r>
            <a:r>
              <a:rPr lang="ru-RU" sz="2000" b="1" dirty="0" err="1"/>
              <a:t>улюбленців</a:t>
            </a:r>
            <a:r>
              <a:rPr lang="ru-RU" sz="2000" b="1" dirty="0"/>
              <a:t>? Чим вони </a:t>
            </a:r>
            <a:r>
              <a:rPr lang="ru-RU" sz="2000" b="1" dirty="0" err="1"/>
              <a:t>харчуються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Результат пошуку зображень за запитом &quot;собака кушает&quot;">
            <a:extLst>
              <a:ext uri="{FF2B5EF4-FFF2-40B4-BE49-F238E27FC236}">
                <a16:creationId xmlns:a16="http://schemas.microsoft.com/office/drawing/2014/main" xmlns="" id="{BEED3C06-9B3C-4F62-AC88-12BCD5B9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0769" y="1439457"/>
            <a:ext cx="7712813" cy="51449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3923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7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спостерігали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</a:t>
            </a:r>
            <a:r>
              <a:rPr lang="ru-RU" sz="2000" b="1" dirty="0" err="1"/>
              <a:t>чим</a:t>
            </a:r>
            <a:r>
              <a:rPr lang="ru-RU" sz="2000" b="1" dirty="0"/>
              <a:t> </a:t>
            </a:r>
            <a:r>
              <a:rPr lang="ru-RU" sz="2000" b="1" dirty="0" err="1"/>
              <a:t>харчуються</a:t>
            </a:r>
            <a:r>
              <a:rPr lang="ru-RU" sz="2000" b="1" dirty="0"/>
              <a:t> </a:t>
            </a:r>
            <a:r>
              <a:rPr lang="ru-RU" sz="2000" b="1" dirty="0" err="1"/>
              <a:t>тварини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маєте</a:t>
            </a:r>
            <a:r>
              <a:rPr lang="ru-RU" sz="2000" b="1" dirty="0"/>
              <a:t> </a:t>
            </a:r>
            <a:r>
              <a:rPr lang="ru-RU" sz="2000" b="1" dirty="0" err="1"/>
              <a:t>вдома</a:t>
            </a:r>
            <a:r>
              <a:rPr lang="ru-RU" sz="2000" b="1" dirty="0"/>
              <a:t> </a:t>
            </a:r>
            <a:r>
              <a:rPr lang="ru-RU" sz="2000" b="1" dirty="0" err="1"/>
              <a:t>домашніх</a:t>
            </a:r>
            <a:r>
              <a:rPr lang="ru-RU" sz="2000" b="1" dirty="0"/>
              <a:t> </a:t>
            </a:r>
            <a:r>
              <a:rPr lang="ru-RU" sz="2000" b="1" dirty="0" err="1"/>
              <a:t>улюбленців</a:t>
            </a:r>
            <a:r>
              <a:rPr lang="ru-RU" sz="2000" b="1" dirty="0"/>
              <a:t>? Чим вони </a:t>
            </a:r>
            <a:r>
              <a:rPr lang="ru-RU" sz="2000" b="1" dirty="0" err="1"/>
              <a:t>харчуються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4" name="Picture 4" descr="Пов’язане зображення">
            <a:extLst>
              <a:ext uri="{FF2B5EF4-FFF2-40B4-BE49-F238E27FC236}">
                <a16:creationId xmlns:a16="http://schemas.microsoft.com/office/drawing/2014/main" xmlns="" id="{919C3B43-CA0D-486E-9DE0-2D1B28B3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8972" y="1567653"/>
            <a:ext cx="8431175" cy="466957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412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xmlns="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430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62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Під</a:t>
            </a:r>
            <a:r>
              <a:rPr lang="ru-RU" sz="2000" b="1" dirty="0"/>
              <a:t> </a:t>
            </a:r>
            <a:r>
              <a:rPr lang="ru-RU" sz="2000" b="1" dirty="0" err="1"/>
              <a:t>мікроскопом</a:t>
            </a:r>
            <a:r>
              <a:rPr lang="ru-RU" sz="2000" b="1" dirty="0"/>
              <a:t> на </a:t>
            </a:r>
            <a:r>
              <a:rPr lang="ru-RU" sz="2000" b="1" dirty="0" err="1"/>
              <a:t>немитих</a:t>
            </a:r>
            <a:r>
              <a:rPr lang="ru-RU" sz="2000" b="1" dirty="0"/>
              <a:t> руках і продуктах </a:t>
            </a:r>
            <a:r>
              <a:rPr lang="ru-RU" sz="2000" b="1" dirty="0" err="1"/>
              <a:t>можна</a:t>
            </a:r>
            <a:r>
              <a:rPr lang="ru-RU" sz="2000" b="1" dirty="0"/>
              <a:t> </a:t>
            </a:r>
            <a:r>
              <a:rPr lang="ru-RU" sz="2000" b="1" dirty="0" err="1"/>
              <a:t>побачити</a:t>
            </a:r>
            <a:r>
              <a:rPr lang="ru-RU" sz="2000" b="1" dirty="0"/>
              <a:t> </a:t>
            </a:r>
            <a:r>
              <a:rPr lang="ru-RU" sz="2000" b="1" dirty="0" err="1"/>
              <a:t>безліч</a:t>
            </a:r>
            <a:r>
              <a:rPr lang="ru-RU" sz="2000" b="1" dirty="0"/>
              <a:t> </a:t>
            </a:r>
            <a:r>
              <a:rPr lang="ru-RU" sz="2000" b="1" dirty="0" err="1"/>
              <a:t>мікробів</a:t>
            </a:r>
            <a:r>
              <a:rPr lang="ru-RU" sz="2000" b="1" dirty="0"/>
              <a:t>. Перш </a:t>
            </a:r>
            <a:r>
              <a:rPr lang="ru-RU" sz="2000" b="1" dirty="0" err="1"/>
              <a:t>ніж</a:t>
            </a:r>
            <a:r>
              <a:rPr lang="ru-RU" sz="2000" b="1" dirty="0"/>
              <a:t> </a:t>
            </a:r>
            <a:r>
              <a:rPr lang="ru-RU" sz="2000" b="1" dirty="0" err="1"/>
              <a:t>починати</a:t>
            </a:r>
            <a:r>
              <a:rPr lang="ru-RU" sz="2000" b="1" dirty="0"/>
              <a:t> </a:t>
            </a:r>
            <a:r>
              <a:rPr lang="ru-RU" sz="2000" b="1" dirty="0" err="1"/>
              <a:t>готувати</a:t>
            </a:r>
            <a:r>
              <a:rPr lang="ru-RU" sz="2000" b="1" dirty="0"/>
              <a:t> страви, </a:t>
            </a:r>
            <a:r>
              <a:rPr lang="ru-RU" sz="2000" b="1" dirty="0" err="1"/>
              <a:t>потрібно</a:t>
            </a:r>
            <a:r>
              <a:rPr lang="ru-RU" sz="2000" b="1" dirty="0"/>
              <a:t> </a:t>
            </a:r>
            <a:r>
              <a:rPr lang="ru-RU" sz="2000" b="1" dirty="0" err="1"/>
              <a:t>зробити</a:t>
            </a:r>
            <a:r>
              <a:rPr lang="ru-RU" sz="2000" b="1" dirty="0"/>
              <a:t> </a:t>
            </a:r>
            <a:r>
              <a:rPr lang="ru-RU" sz="2000" b="1" dirty="0" err="1"/>
              <a:t>дещо</a:t>
            </a:r>
            <a:r>
              <a:rPr lang="ru-RU" sz="2000" b="1" dirty="0"/>
              <a:t> </a:t>
            </a:r>
            <a:r>
              <a:rPr lang="ru-RU" sz="2000" b="1" dirty="0" err="1"/>
              <a:t>важливе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19555" y="5835903"/>
            <a:ext cx="10014229" cy="80264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/>
              <a:t>Що</a:t>
            </a:r>
            <a:r>
              <a:rPr lang="ru-RU" sz="2800" b="1" dirty="0"/>
              <a:t> </a:t>
            </a:r>
            <a:r>
              <a:rPr lang="ru-RU" sz="2800" b="1" dirty="0" err="1"/>
              <a:t>потрібно</a:t>
            </a:r>
            <a:r>
              <a:rPr lang="ru-RU" sz="2800" b="1" dirty="0"/>
              <a:t> </a:t>
            </a:r>
            <a:r>
              <a:rPr lang="ru-RU" sz="2800" b="1" dirty="0" err="1"/>
              <a:t>зробити</a:t>
            </a:r>
            <a:r>
              <a:rPr lang="ru-RU" sz="2800" b="1" dirty="0"/>
              <a:t> перед </a:t>
            </a:r>
            <a:r>
              <a:rPr lang="ru-RU" sz="2800" b="1" dirty="0" err="1"/>
              <a:t>приготуванням</a:t>
            </a:r>
            <a:r>
              <a:rPr lang="ru-RU" sz="2800" b="1" dirty="0"/>
              <a:t> </a:t>
            </a:r>
            <a:r>
              <a:rPr lang="ru-RU" sz="2800" b="1" dirty="0" err="1"/>
              <a:t>їжі</a:t>
            </a:r>
            <a:r>
              <a:rPr lang="ru-RU" sz="2800" b="1" dirty="0"/>
              <a:t>? </a:t>
            </a:r>
            <a:r>
              <a:rPr lang="ru-RU" sz="2800" b="1" dirty="0" err="1"/>
              <a:t>Поясніть</a:t>
            </a:r>
            <a:r>
              <a:rPr lang="ru-RU" sz="2800" b="1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813BC37-64BF-481B-96B0-3A45E19E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052"/>
          <a:stretch/>
        </p:blipFill>
        <p:spPr>
          <a:xfrm>
            <a:off x="6095999" y="1560166"/>
            <a:ext cx="4095217" cy="40224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663D7F4-2D8B-4016-9249-30CCDAC68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3489"/>
          <a:stretch/>
        </p:blipFill>
        <p:spPr>
          <a:xfrm>
            <a:off x="2958849" y="1560166"/>
            <a:ext cx="3013662" cy="40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99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xmlns="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002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xmlns="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xmlns="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xmlns="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xmlns="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xmlns="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xmlns="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xmlns="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xmlns="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xmlns="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xmlns="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xmlns="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xmlns="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xmlns="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xmlns="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xmlns="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xmlns="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xmlns="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xmlns="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xmlns="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xmlns="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18946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59" t="1878" r="719" b="13240"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227674"/>
            <a:ext cx="4172754" cy="5471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Усім, усім добрий день!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Геть з дороги, наша лінь!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Хай не заважає працювати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Гарним хлопцям та дівчатам. </a:t>
            </a:r>
          </a:p>
        </p:txBody>
      </p:sp>
    </p:spTree>
    <p:extLst>
      <p:ext uri="{BB962C8B-B14F-4D97-AF65-F5344CB8AC3E}">
        <p14:creationId xmlns:p14="http://schemas.microsoft.com/office/powerpoint/2010/main" xmlns="" val="190190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8" t="19906" r="2001" b="9108"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76423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76" t="18029" r="6362" b="12113"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235"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56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на тему «Чому людині потрібно їсти?»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4456" y="1417426"/>
            <a:ext cx="60960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6545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Яких</a:t>
            </a:r>
            <a:r>
              <a:rPr lang="ru-RU" sz="2000" b="1" dirty="0"/>
              <a:t> </a:t>
            </a:r>
            <a:r>
              <a:rPr lang="ru-RU" sz="2000" b="1" dirty="0" err="1"/>
              <a:t>продуктів</a:t>
            </a:r>
            <a:r>
              <a:rPr lang="ru-RU" sz="2000" b="1" dirty="0"/>
              <a:t> </a:t>
            </a:r>
            <a:r>
              <a:rPr lang="ru-RU" sz="2000" b="1" dirty="0" err="1"/>
              <a:t>потрібно</a:t>
            </a:r>
            <a:r>
              <a:rPr lang="ru-RU" sz="2000" b="1" dirty="0"/>
              <a:t> </a:t>
            </a:r>
            <a:r>
              <a:rPr lang="ru-RU" sz="2000" b="1" dirty="0" err="1"/>
              <a:t>вживати</a:t>
            </a:r>
            <a:r>
              <a:rPr lang="ru-RU" sz="2000" b="1" dirty="0"/>
              <a:t> </a:t>
            </a:r>
            <a:r>
              <a:rPr lang="ru-RU" sz="2000" b="1" dirty="0" err="1"/>
              <a:t>найбільше</a:t>
            </a:r>
            <a:r>
              <a:rPr lang="ru-RU" sz="2000" b="1" dirty="0"/>
              <a:t>? А </a:t>
            </a:r>
            <a:r>
              <a:rPr lang="ru-RU" sz="2000" b="1" dirty="0" err="1"/>
              <a:t>яких</a:t>
            </a:r>
            <a:r>
              <a:rPr lang="ru-RU" sz="2000" b="1" dirty="0"/>
              <a:t> — </a:t>
            </a:r>
            <a:r>
              <a:rPr lang="ru-RU" sz="2000" b="1" dirty="0" err="1"/>
              <a:t>найменше</a:t>
            </a:r>
            <a:r>
              <a:rPr lang="ru-RU" sz="2000" b="1" dirty="0"/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піраміда вживання продуктів&quot;">
            <a:extLst>
              <a:ext uri="{FF2B5EF4-FFF2-40B4-BE49-F238E27FC236}">
                <a16:creationId xmlns:a16="http://schemas.microsoft.com/office/drawing/2014/main" xmlns="" id="{F4CF0EAB-07E4-4F25-A8D8-CC81B6A5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0655" y="1301290"/>
            <a:ext cx="5969157" cy="541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043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полюбляєте</a:t>
            </a:r>
            <a:r>
              <a:rPr lang="ru-RU" sz="2000" b="1" dirty="0"/>
              <a:t> </a:t>
            </a:r>
            <a:r>
              <a:rPr lang="ru-RU" sz="2000" b="1" dirty="0" err="1"/>
              <a:t>їсти</a:t>
            </a:r>
            <a:r>
              <a:rPr lang="ru-RU" sz="2000" b="1" dirty="0"/>
              <a:t> на </a:t>
            </a:r>
            <a:r>
              <a:rPr lang="ru-RU" sz="2000" b="1" dirty="0" err="1"/>
              <a:t>сніданок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7297" t="31294" r="38848" b="43882"/>
          <a:stretch/>
        </p:blipFill>
        <p:spPr>
          <a:xfrm>
            <a:off x="2400332" y="1287422"/>
            <a:ext cx="7947552" cy="464981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557230" y="5529833"/>
            <a:ext cx="9633756" cy="814802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/>
              <a:t>Щоранку потрібно снідати.</a:t>
            </a:r>
          </a:p>
        </p:txBody>
      </p:sp>
    </p:spTree>
    <p:extLst>
      <p:ext uri="{BB962C8B-B14F-4D97-AF65-F5344CB8AC3E}">
        <p14:creationId xmlns:p14="http://schemas.microsoft.com/office/powerpoint/2010/main" xmlns="" val="348651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xmlns="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806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називається</a:t>
            </a:r>
            <a:r>
              <a:rPr lang="ru-RU" sz="2000" b="1" dirty="0"/>
              <a:t> </a:t>
            </a:r>
            <a:r>
              <a:rPr lang="ru-RU" sz="2000" b="1" dirty="0" err="1"/>
              <a:t>прийом</a:t>
            </a:r>
            <a:r>
              <a:rPr lang="ru-RU" sz="2000" b="1" dirty="0"/>
              <a:t> </a:t>
            </a:r>
            <a:r>
              <a:rPr lang="ru-RU" sz="2000" b="1" dirty="0" err="1"/>
              <a:t>їжі</a:t>
            </a:r>
            <a:r>
              <a:rPr lang="ru-RU" sz="2000" b="1" dirty="0"/>
              <a:t> вдень? </a:t>
            </a:r>
            <a:r>
              <a:rPr lang="ru-RU" sz="2000" b="1" dirty="0" err="1"/>
              <a:t>Увечері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Результат пошуку зображень за запитом &quot;приїоми їжі&quot;">
            <a:extLst>
              <a:ext uri="{FF2B5EF4-FFF2-40B4-BE49-F238E27FC236}">
                <a16:creationId xmlns:a16="http://schemas.microsoft.com/office/drawing/2014/main" xmlns="" id="{C039EE55-5E5F-45EA-9CF9-650A7328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0314" y="1313785"/>
            <a:ext cx="7711371" cy="538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1FD40E-4FE0-41E3-AE5C-CAB6EFD62FED}"/>
              </a:ext>
            </a:extLst>
          </p:cNvPr>
          <p:cNvSpPr txBox="1"/>
          <p:nvPr/>
        </p:nvSpPr>
        <p:spPr>
          <a:xfrm>
            <a:off x="4511748" y="5239101"/>
            <a:ext cx="158425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Полуденок</a:t>
            </a:r>
          </a:p>
          <a:p>
            <a:pPr algn="ctr"/>
            <a:r>
              <a:rPr lang="uk-UA" sz="2000" b="1" dirty="0"/>
              <a:t>(перекус)</a:t>
            </a:r>
          </a:p>
        </p:txBody>
      </p:sp>
    </p:spTree>
    <p:extLst>
      <p:ext uri="{BB962C8B-B14F-4D97-AF65-F5344CB8AC3E}">
        <p14:creationId xmlns:p14="http://schemas.microsoft.com/office/powerpoint/2010/main" xmlns="" val="350978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311</Words>
  <Application>Microsoft Office PowerPoint</Application>
  <PresentationFormat>Произвольный</PresentationFormat>
  <Paragraphs>97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I</cp:lastModifiedBy>
  <cp:revision>85</cp:revision>
  <dcterms:created xsi:type="dcterms:W3CDTF">2018-01-05T16:38:53Z</dcterms:created>
  <dcterms:modified xsi:type="dcterms:W3CDTF">2022-02-13T18:22:32Z</dcterms:modified>
</cp:coreProperties>
</file>