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488" r:id="rId3"/>
    <p:sldId id="1504" r:id="rId4"/>
    <p:sldId id="1503" r:id="rId5"/>
    <p:sldId id="1505" r:id="rId6"/>
    <p:sldId id="1506" r:id="rId7"/>
    <p:sldId id="1507" r:id="rId8"/>
    <p:sldId id="1508" r:id="rId9"/>
    <p:sldId id="1379" r:id="rId10"/>
    <p:sldId id="1321" r:id="rId11"/>
    <p:sldId id="1509" r:id="rId12"/>
    <p:sldId id="1470" r:id="rId13"/>
    <p:sldId id="1517" r:id="rId14"/>
    <p:sldId id="1474" r:id="rId15"/>
    <p:sldId id="1511" r:id="rId16"/>
    <p:sldId id="151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488"/>
            <p14:sldId id="1504"/>
            <p14:sldId id="1503"/>
            <p14:sldId id="1505"/>
            <p14:sldId id="1506"/>
            <p14:sldId id="1507"/>
            <p14:sldId id="1508"/>
            <p14:sldId id="1379"/>
            <p14:sldId id="1321"/>
            <p14:sldId id="1509"/>
            <p14:sldId id="1470"/>
            <p14:sldId id="1517"/>
          </p14:sldIdLst>
        </p14:section>
        <p14:section name="Раздел без заголовка" id="{AC9334F8-F988-4E78-9E68-3A8F16322EC6}">
          <p14:sldIdLst>
            <p14:sldId id="1474"/>
            <p14:sldId id="1511"/>
            <p14:sldId id="1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B0F0"/>
    <a:srgbClr val="FF3131"/>
    <a:srgbClr val="BA1CBA"/>
    <a:srgbClr val="2F3242"/>
    <a:srgbClr val="9E0000"/>
    <a:srgbClr val="FFFF00"/>
    <a:srgbClr val="1694E9"/>
    <a:srgbClr val="C6109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82" autoAdjust="0"/>
    <p:restoredTop sz="94322" autoAdjust="0"/>
  </p:normalViewPr>
  <p:slideViewPr>
    <p:cSldViewPr snapToGrid="0">
      <p:cViewPr varScale="1">
        <p:scale>
          <a:sx n="104" d="100"/>
          <a:sy n="104" d="100"/>
        </p:scale>
        <p:origin x="174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8.jpg"/><Relationship Id="rId5" Type="http://schemas.openxmlformats.org/officeDocument/2006/relationships/image" Target="../media/image10.png"/><Relationship Id="rId10" Type="http://schemas.openxmlformats.org/officeDocument/2006/relationships/image" Target="../media/image17.jp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8.jpg"/><Relationship Id="rId5" Type="http://schemas.openxmlformats.org/officeDocument/2006/relationships/image" Target="../media/image10.png"/><Relationship Id="rId10" Type="http://schemas.openxmlformats.org/officeDocument/2006/relationships/image" Target="../media/image17.jp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840544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37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1847765"/>
            <a:ext cx="6762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Задачі з величинами: продуктивність, час роботи, виконана робота. Задачі з буквеними даними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«Хто швидше?»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6262" r="59602" b="11515"/>
          <a:stretch/>
        </p:blipFill>
        <p:spPr>
          <a:xfrm>
            <a:off x="1733068" y="2210437"/>
            <a:ext cx="1398619" cy="3368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 t="5455" r="49659" b="11717"/>
          <a:stretch/>
        </p:blipFill>
        <p:spPr>
          <a:xfrm>
            <a:off x="10148327" y="2210437"/>
            <a:ext cx="1828963" cy="3393099"/>
          </a:xfrm>
          <a:prstGeom prst="rect">
            <a:avLst/>
          </a:prstGeom>
        </p:spPr>
      </p:pic>
      <p:sp>
        <p:nvSpPr>
          <p:cNvPr id="11" name="Овальная выноска 10"/>
          <p:cNvSpPr/>
          <p:nvPr/>
        </p:nvSpPr>
        <p:spPr>
          <a:xfrm>
            <a:off x="2977783" y="1278410"/>
            <a:ext cx="1899017" cy="920690"/>
          </a:xfrm>
          <a:prstGeom prst="wedgeEllipseCallout">
            <a:avLst>
              <a:gd name="adj1" fmla="val -52853"/>
              <a:gd name="adj2" fmla="val 7303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ьная выноска 47"/>
          <p:cNvSpPr/>
          <p:nvPr/>
        </p:nvSpPr>
        <p:spPr>
          <a:xfrm>
            <a:off x="4492546" y="2168813"/>
            <a:ext cx="1324786" cy="1106645"/>
          </a:xfrm>
          <a:prstGeom prst="wedgeEllipseCallout">
            <a:avLst>
              <a:gd name="adj1" fmla="val -79317"/>
              <a:gd name="adj2" fmla="val -4672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ьная выноска 48"/>
          <p:cNvSpPr/>
          <p:nvPr/>
        </p:nvSpPr>
        <p:spPr>
          <a:xfrm>
            <a:off x="5413920" y="1092455"/>
            <a:ext cx="1324786" cy="1106645"/>
          </a:xfrm>
          <a:prstGeom prst="wedgeEllipseCallout">
            <a:avLst>
              <a:gd name="adj1" fmla="val -43760"/>
              <a:gd name="adj2" fmla="val 634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ьная выноска 51"/>
          <p:cNvSpPr/>
          <p:nvPr/>
        </p:nvSpPr>
        <p:spPr>
          <a:xfrm>
            <a:off x="6427193" y="2199100"/>
            <a:ext cx="1324786" cy="1106645"/>
          </a:xfrm>
          <a:prstGeom prst="wedgeEllipseCallout">
            <a:avLst>
              <a:gd name="adj1" fmla="val -51080"/>
              <a:gd name="adj2" fmla="val -6299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ьная выноска 52"/>
          <p:cNvSpPr/>
          <p:nvPr/>
        </p:nvSpPr>
        <p:spPr>
          <a:xfrm>
            <a:off x="7566211" y="1103792"/>
            <a:ext cx="1324786" cy="1106645"/>
          </a:xfrm>
          <a:prstGeom prst="wedgeEllipseCallout">
            <a:avLst>
              <a:gd name="adj1" fmla="val -57355"/>
              <a:gd name="adj2" fmla="val 634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ьная выноска 53"/>
          <p:cNvSpPr/>
          <p:nvPr/>
        </p:nvSpPr>
        <p:spPr>
          <a:xfrm>
            <a:off x="8569736" y="2099600"/>
            <a:ext cx="1324786" cy="1106645"/>
          </a:xfrm>
          <a:prstGeom prst="wedgeEllipseCallout">
            <a:avLst>
              <a:gd name="adj1" fmla="val -51080"/>
              <a:gd name="adj2" fmla="val -5924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ьная выноска 54"/>
          <p:cNvSpPr/>
          <p:nvPr/>
        </p:nvSpPr>
        <p:spPr>
          <a:xfrm>
            <a:off x="9927070" y="1092454"/>
            <a:ext cx="1324786" cy="1106645"/>
          </a:xfrm>
          <a:prstGeom prst="wedgeEllipseCallout">
            <a:avLst>
              <a:gd name="adj1" fmla="val -64675"/>
              <a:gd name="adj2" fmla="val 65954"/>
            </a:avLst>
          </a:prstGeom>
          <a:solidFill>
            <a:srgbClr val="BA1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ьная выноска 55"/>
          <p:cNvSpPr/>
          <p:nvPr/>
        </p:nvSpPr>
        <p:spPr>
          <a:xfrm>
            <a:off x="8682669" y="4306380"/>
            <a:ext cx="1899017" cy="920690"/>
          </a:xfrm>
          <a:prstGeom prst="wedgeEllipseCallout">
            <a:avLst>
              <a:gd name="adj1" fmla="val 51475"/>
              <a:gd name="adj2" fmla="val -100018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ьная выноска 56"/>
          <p:cNvSpPr/>
          <p:nvPr/>
        </p:nvSpPr>
        <p:spPr>
          <a:xfrm>
            <a:off x="8001096" y="5458462"/>
            <a:ext cx="1324786" cy="1106645"/>
          </a:xfrm>
          <a:prstGeom prst="wedgeEllipseCallout">
            <a:avLst>
              <a:gd name="adj1" fmla="val 57683"/>
              <a:gd name="adj2" fmla="val -80523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ьная выноска 58"/>
          <p:cNvSpPr/>
          <p:nvPr/>
        </p:nvSpPr>
        <p:spPr>
          <a:xfrm>
            <a:off x="7131326" y="4213402"/>
            <a:ext cx="1324786" cy="1106645"/>
          </a:xfrm>
          <a:prstGeom prst="wedgeEllipseCallout">
            <a:avLst>
              <a:gd name="adj1" fmla="val 48270"/>
              <a:gd name="adj2" fmla="val 77222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ьная выноска 59"/>
          <p:cNvSpPr/>
          <p:nvPr/>
        </p:nvSpPr>
        <p:spPr>
          <a:xfrm>
            <a:off x="6067046" y="5506332"/>
            <a:ext cx="1324786" cy="1106645"/>
          </a:xfrm>
          <a:prstGeom prst="wedgeEllipseCallout">
            <a:avLst>
              <a:gd name="adj1" fmla="val 56637"/>
              <a:gd name="adj2" fmla="val -80523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ьная выноска 60"/>
          <p:cNvSpPr/>
          <p:nvPr/>
        </p:nvSpPr>
        <p:spPr>
          <a:xfrm>
            <a:off x="5291029" y="4306380"/>
            <a:ext cx="1324786" cy="1106645"/>
          </a:xfrm>
          <a:prstGeom prst="wedgeEllipseCallout">
            <a:avLst>
              <a:gd name="adj1" fmla="val 40950"/>
              <a:gd name="adj2" fmla="val 74718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ьная выноска 61"/>
          <p:cNvSpPr/>
          <p:nvPr/>
        </p:nvSpPr>
        <p:spPr>
          <a:xfrm>
            <a:off x="4224498" y="5551769"/>
            <a:ext cx="1324786" cy="1106645"/>
          </a:xfrm>
          <a:prstGeom prst="wedgeEllipseCallout">
            <a:avLst>
              <a:gd name="adj1" fmla="val 58728"/>
              <a:gd name="adj2" fmla="val -78019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ьная выноска 63"/>
          <p:cNvSpPr/>
          <p:nvPr/>
        </p:nvSpPr>
        <p:spPr>
          <a:xfrm>
            <a:off x="3191165" y="4287211"/>
            <a:ext cx="1324786" cy="1106645"/>
          </a:xfrm>
          <a:prstGeom prst="wedgeEllipseCallout">
            <a:avLst>
              <a:gd name="adj1" fmla="val 51408"/>
              <a:gd name="adj2" fmla="val 85986"/>
            </a:avLst>
          </a:prstGeom>
          <a:solidFill>
            <a:srgbClr val="BA1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469307" y="12871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4725860" y="2282915"/>
            <a:ext cx="88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589811" y="1176270"/>
            <a:ext cx="878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7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6441832" y="2304257"/>
            <a:ext cx="1255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- 37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514839" y="1189764"/>
            <a:ext cx="138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+ 43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8806653" y="2198004"/>
            <a:ext cx="883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10337481" y="1136827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9442418" y="43037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8124482" y="5528035"/>
            <a:ext cx="1035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7069385" y="4259409"/>
            <a:ext cx="138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+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6273817" y="5600858"/>
            <a:ext cx="88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: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5259161" y="4370949"/>
            <a:ext cx="138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+ 39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470903" y="5629257"/>
            <a:ext cx="883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3615330" y="4298548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Стрілка: вправо 1">
            <a:extLst>
              <a:ext uri="{FF2B5EF4-FFF2-40B4-BE49-F238E27FC236}">
                <a16:creationId xmlns:a16="http://schemas.microsoft.com/office/drawing/2014/main" id="{97849AC9-C335-4AF4-817D-78E9E684E3C8}"/>
              </a:ext>
            </a:extLst>
          </p:cNvPr>
          <p:cNvSpPr/>
          <p:nvPr/>
        </p:nvSpPr>
        <p:spPr>
          <a:xfrm>
            <a:off x="1687828" y="1487412"/>
            <a:ext cx="1042050" cy="6256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Стрілка: вправо 57">
            <a:extLst>
              <a:ext uri="{FF2B5EF4-FFF2-40B4-BE49-F238E27FC236}">
                <a16:creationId xmlns:a16="http://schemas.microsoft.com/office/drawing/2014/main" id="{398436B1-F1D1-45F7-9E1F-93C989B775BB}"/>
              </a:ext>
            </a:extLst>
          </p:cNvPr>
          <p:cNvSpPr/>
          <p:nvPr/>
        </p:nvSpPr>
        <p:spPr>
          <a:xfrm rot="10800000">
            <a:off x="10651063" y="5645214"/>
            <a:ext cx="1042050" cy="625682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85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«Хто швидше?»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6262" r="59602" b="11515"/>
          <a:stretch/>
        </p:blipFill>
        <p:spPr>
          <a:xfrm>
            <a:off x="1733068" y="2210437"/>
            <a:ext cx="1398619" cy="3368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 t="5455" r="49659" b="11717"/>
          <a:stretch/>
        </p:blipFill>
        <p:spPr>
          <a:xfrm>
            <a:off x="10148327" y="2210437"/>
            <a:ext cx="1828963" cy="3393099"/>
          </a:xfrm>
          <a:prstGeom prst="rect">
            <a:avLst/>
          </a:prstGeom>
        </p:spPr>
      </p:pic>
      <p:sp>
        <p:nvSpPr>
          <p:cNvPr id="11" name="Овальная выноска 10"/>
          <p:cNvSpPr/>
          <p:nvPr/>
        </p:nvSpPr>
        <p:spPr>
          <a:xfrm>
            <a:off x="2977783" y="1278410"/>
            <a:ext cx="1899017" cy="920690"/>
          </a:xfrm>
          <a:prstGeom prst="wedgeEllipseCallout">
            <a:avLst>
              <a:gd name="adj1" fmla="val -52853"/>
              <a:gd name="adj2" fmla="val 7303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ьная выноска 47"/>
          <p:cNvSpPr/>
          <p:nvPr/>
        </p:nvSpPr>
        <p:spPr>
          <a:xfrm>
            <a:off x="4492546" y="2168813"/>
            <a:ext cx="1324786" cy="1106645"/>
          </a:xfrm>
          <a:prstGeom prst="wedgeEllipseCallout">
            <a:avLst>
              <a:gd name="adj1" fmla="val -79317"/>
              <a:gd name="adj2" fmla="val -4672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ьная выноска 48"/>
          <p:cNvSpPr/>
          <p:nvPr/>
        </p:nvSpPr>
        <p:spPr>
          <a:xfrm>
            <a:off x="5413920" y="1092455"/>
            <a:ext cx="1324786" cy="1106645"/>
          </a:xfrm>
          <a:prstGeom prst="wedgeEllipseCallout">
            <a:avLst>
              <a:gd name="adj1" fmla="val -43760"/>
              <a:gd name="adj2" fmla="val 634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ьная выноска 51"/>
          <p:cNvSpPr/>
          <p:nvPr/>
        </p:nvSpPr>
        <p:spPr>
          <a:xfrm>
            <a:off x="6427193" y="2199100"/>
            <a:ext cx="1324786" cy="1106645"/>
          </a:xfrm>
          <a:prstGeom prst="wedgeEllipseCallout">
            <a:avLst>
              <a:gd name="adj1" fmla="val -51080"/>
              <a:gd name="adj2" fmla="val -6299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ьная выноска 52"/>
          <p:cNvSpPr/>
          <p:nvPr/>
        </p:nvSpPr>
        <p:spPr>
          <a:xfrm>
            <a:off x="7566211" y="1103792"/>
            <a:ext cx="1324786" cy="1106645"/>
          </a:xfrm>
          <a:prstGeom prst="wedgeEllipseCallout">
            <a:avLst>
              <a:gd name="adj1" fmla="val -57355"/>
              <a:gd name="adj2" fmla="val 634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ьная выноска 53"/>
          <p:cNvSpPr/>
          <p:nvPr/>
        </p:nvSpPr>
        <p:spPr>
          <a:xfrm>
            <a:off x="8569736" y="2099600"/>
            <a:ext cx="1324786" cy="1106645"/>
          </a:xfrm>
          <a:prstGeom prst="wedgeEllipseCallout">
            <a:avLst>
              <a:gd name="adj1" fmla="val -51080"/>
              <a:gd name="adj2" fmla="val -5924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ьная выноска 54"/>
          <p:cNvSpPr/>
          <p:nvPr/>
        </p:nvSpPr>
        <p:spPr>
          <a:xfrm>
            <a:off x="9927070" y="1092454"/>
            <a:ext cx="1324786" cy="1106645"/>
          </a:xfrm>
          <a:prstGeom prst="wedgeEllipseCallout">
            <a:avLst>
              <a:gd name="adj1" fmla="val -64675"/>
              <a:gd name="adj2" fmla="val 65954"/>
            </a:avLst>
          </a:prstGeom>
          <a:solidFill>
            <a:srgbClr val="BA1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ьная выноска 55"/>
          <p:cNvSpPr/>
          <p:nvPr/>
        </p:nvSpPr>
        <p:spPr>
          <a:xfrm>
            <a:off x="8682669" y="4306380"/>
            <a:ext cx="1899017" cy="920690"/>
          </a:xfrm>
          <a:prstGeom prst="wedgeEllipseCallout">
            <a:avLst>
              <a:gd name="adj1" fmla="val 51475"/>
              <a:gd name="adj2" fmla="val -100018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ьная выноска 56"/>
          <p:cNvSpPr/>
          <p:nvPr/>
        </p:nvSpPr>
        <p:spPr>
          <a:xfrm>
            <a:off x="8001096" y="5458462"/>
            <a:ext cx="1324786" cy="1106645"/>
          </a:xfrm>
          <a:prstGeom prst="wedgeEllipseCallout">
            <a:avLst>
              <a:gd name="adj1" fmla="val 57683"/>
              <a:gd name="adj2" fmla="val -80523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ьная выноска 58"/>
          <p:cNvSpPr/>
          <p:nvPr/>
        </p:nvSpPr>
        <p:spPr>
          <a:xfrm>
            <a:off x="7131326" y="4213402"/>
            <a:ext cx="1324786" cy="1106645"/>
          </a:xfrm>
          <a:prstGeom prst="wedgeEllipseCallout">
            <a:avLst>
              <a:gd name="adj1" fmla="val 48270"/>
              <a:gd name="adj2" fmla="val 77222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ьная выноска 59"/>
          <p:cNvSpPr/>
          <p:nvPr/>
        </p:nvSpPr>
        <p:spPr>
          <a:xfrm>
            <a:off x="6067046" y="5506332"/>
            <a:ext cx="1324786" cy="1106645"/>
          </a:xfrm>
          <a:prstGeom prst="wedgeEllipseCallout">
            <a:avLst>
              <a:gd name="adj1" fmla="val 56637"/>
              <a:gd name="adj2" fmla="val -80523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ьная выноска 60"/>
          <p:cNvSpPr/>
          <p:nvPr/>
        </p:nvSpPr>
        <p:spPr>
          <a:xfrm>
            <a:off x="5291029" y="4306380"/>
            <a:ext cx="1324786" cy="1106645"/>
          </a:xfrm>
          <a:prstGeom prst="wedgeEllipseCallout">
            <a:avLst>
              <a:gd name="adj1" fmla="val 40950"/>
              <a:gd name="adj2" fmla="val 74718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ьная выноска 61"/>
          <p:cNvSpPr/>
          <p:nvPr/>
        </p:nvSpPr>
        <p:spPr>
          <a:xfrm>
            <a:off x="4224498" y="5551769"/>
            <a:ext cx="1324786" cy="1106645"/>
          </a:xfrm>
          <a:prstGeom prst="wedgeEllipseCallout">
            <a:avLst>
              <a:gd name="adj1" fmla="val 58728"/>
              <a:gd name="adj2" fmla="val -78019"/>
            </a:avLst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ьная выноска 63"/>
          <p:cNvSpPr/>
          <p:nvPr/>
        </p:nvSpPr>
        <p:spPr>
          <a:xfrm>
            <a:off x="3191165" y="4287211"/>
            <a:ext cx="1324786" cy="1106645"/>
          </a:xfrm>
          <a:prstGeom prst="wedgeEllipseCallout">
            <a:avLst>
              <a:gd name="adj1" fmla="val 51408"/>
              <a:gd name="adj2" fmla="val 85986"/>
            </a:avLst>
          </a:prstGeom>
          <a:solidFill>
            <a:srgbClr val="BA1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469307" y="12871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4725860" y="2282915"/>
            <a:ext cx="88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589811" y="1176270"/>
            <a:ext cx="878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7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6441832" y="2304257"/>
            <a:ext cx="1255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- 37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514839" y="1189764"/>
            <a:ext cx="138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+ 43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8806653" y="2198004"/>
            <a:ext cx="883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10322253" y="11368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9442418" y="43037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8124481" y="5528035"/>
            <a:ext cx="1035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7069384" y="4259409"/>
            <a:ext cx="138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+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6273818" y="5600858"/>
            <a:ext cx="88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: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5259160" y="4370949"/>
            <a:ext cx="138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+ 39</a:t>
            </a:r>
            <a:endParaRPr lang="ru-RU" sz="54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470902" y="5629257"/>
            <a:ext cx="88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</a:t>
            </a:r>
            <a:endParaRPr lang="ru-RU" sz="54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3600102" y="42985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Стрілка: вправо 1">
            <a:extLst>
              <a:ext uri="{FF2B5EF4-FFF2-40B4-BE49-F238E27FC236}">
                <a16:creationId xmlns:a16="http://schemas.microsoft.com/office/drawing/2014/main" id="{D33BEE13-7B15-4E38-8A76-AF658468D7CC}"/>
              </a:ext>
            </a:extLst>
          </p:cNvPr>
          <p:cNvSpPr/>
          <p:nvPr/>
        </p:nvSpPr>
        <p:spPr>
          <a:xfrm>
            <a:off x="1687828" y="1487412"/>
            <a:ext cx="1042050" cy="6256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Стрілка: вправо 12">
            <a:extLst>
              <a:ext uri="{FF2B5EF4-FFF2-40B4-BE49-F238E27FC236}">
                <a16:creationId xmlns:a16="http://schemas.microsoft.com/office/drawing/2014/main" id="{6BDD49B7-5458-46B1-A1AE-D70ADB20E85C}"/>
              </a:ext>
            </a:extLst>
          </p:cNvPr>
          <p:cNvSpPr/>
          <p:nvPr/>
        </p:nvSpPr>
        <p:spPr>
          <a:xfrm rot="10800000">
            <a:off x="10651063" y="5645214"/>
            <a:ext cx="1042050" cy="625682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59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2832"/>
          <a:stretch/>
        </p:blipFill>
        <p:spPr>
          <a:xfrm>
            <a:off x="917574" y="1219043"/>
            <a:ext cx="11210257" cy="5598852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37" y="979099"/>
            <a:ext cx="3923299" cy="162450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1" t="43063" r="66898" b="43095"/>
          <a:stretch/>
        </p:blipFill>
        <p:spPr>
          <a:xfrm>
            <a:off x="8676862" y="1534854"/>
            <a:ext cx="541936" cy="67609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2" t="43651" r="57256" b="43313"/>
          <a:stretch/>
        </p:blipFill>
        <p:spPr>
          <a:xfrm>
            <a:off x="9142790" y="1558869"/>
            <a:ext cx="501209" cy="63672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6" t="43623" r="4062" b="43341"/>
          <a:stretch/>
        </p:blipFill>
        <p:spPr>
          <a:xfrm>
            <a:off x="9548203" y="1554513"/>
            <a:ext cx="489658" cy="622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78470" y="226412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81368" y="2532916"/>
            <a:ext cx="312609" cy="28166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61111" y="311956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19845" y="3438841"/>
            <a:ext cx="312609" cy="2816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78470" y="39597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37204" y="4279027"/>
            <a:ext cx="312609" cy="28166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4" t="43764" r="31454" b="43200"/>
          <a:stretch/>
        </p:blipFill>
        <p:spPr>
          <a:xfrm>
            <a:off x="2240298" y="2412220"/>
            <a:ext cx="491526" cy="62442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5" t="43782" r="31433" b="43182"/>
          <a:stretch/>
        </p:blipFill>
        <p:spPr>
          <a:xfrm>
            <a:off x="3535874" y="3253103"/>
            <a:ext cx="491526" cy="62442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43682" r="76646" b="42476"/>
          <a:stretch/>
        </p:blipFill>
        <p:spPr>
          <a:xfrm>
            <a:off x="2214854" y="3247451"/>
            <a:ext cx="541936" cy="676099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8" t="43463" r="21971" b="42695"/>
          <a:stretch/>
        </p:blipFill>
        <p:spPr>
          <a:xfrm>
            <a:off x="2695027" y="3237490"/>
            <a:ext cx="541936" cy="67609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t="43466" r="76862" b="42692"/>
          <a:stretch/>
        </p:blipFill>
        <p:spPr>
          <a:xfrm>
            <a:off x="3041949" y="4920361"/>
            <a:ext cx="541936" cy="676099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9" t="43082" r="22170" b="43076"/>
          <a:stretch/>
        </p:blipFill>
        <p:spPr>
          <a:xfrm>
            <a:off x="3531503" y="4913486"/>
            <a:ext cx="541936" cy="6760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80866" y="5065049"/>
            <a:ext cx="312609" cy="281666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1" t="43449" r="57987" b="43515"/>
          <a:stretch/>
        </p:blipFill>
        <p:spPr>
          <a:xfrm>
            <a:off x="1402860" y="4931668"/>
            <a:ext cx="491526" cy="62442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7" t="42432" r="77802" b="43726"/>
          <a:stretch/>
        </p:blipFill>
        <p:spPr>
          <a:xfrm>
            <a:off x="2966199" y="2331467"/>
            <a:ext cx="541936" cy="676099"/>
          </a:xfrm>
          <a:prstGeom prst="rect">
            <a:avLst/>
          </a:prstGeom>
        </p:spPr>
      </p:pic>
      <p:grpSp>
        <p:nvGrpSpPr>
          <p:cNvPr id="74" name="Группа 73"/>
          <p:cNvGrpSpPr/>
          <p:nvPr/>
        </p:nvGrpSpPr>
        <p:grpSpPr>
          <a:xfrm>
            <a:off x="3083642" y="3293396"/>
            <a:ext cx="408812" cy="542922"/>
            <a:chOff x="2361639" y="2985697"/>
            <a:chExt cx="408812" cy="542922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4523" y="2503079"/>
            <a:ext cx="408812" cy="41878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 t="43655" r="57845" b="43309"/>
          <a:stretch/>
        </p:blipFill>
        <p:spPr>
          <a:xfrm>
            <a:off x="2247722" y="4095764"/>
            <a:ext cx="491526" cy="62442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3" t="43888" r="31125" b="43076"/>
          <a:stretch/>
        </p:blipFill>
        <p:spPr>
          <a:xfrm>
            <a:off x="2258923" y="4949752"/>
            <a:ext cx="491526" cy="62442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95081" y="5914368"/>
            <a:ext cx="312609" cy="281666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8" t="43593" r="22410" b="43371"/>
          <a:stretch/>
        </p:blipFill>
        <p:spPr>
          <a:xfrm>
            <a:off x="2265264" y="5792918"/>
            <a:ext cx="491526" cy="62442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5" t="43556" r="22253" b="43408"/>
          <a:stretch/>
        </p:blipFill>
        <p:spPr>
          <a:xfrm>
            <a:off x="3543770" y="5792918"/>
            <a:ext cx="491526" cy="624421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984037" y="227191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519516" y="2551557"/>
            <a:ext cx="312609" cy="28166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97151" y="311956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255885" y="3438841"/>
            <a:ext cx="312609" cy="28166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4510" y="39597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273244" y="4279027"/>
            <a:ext cx="312609" cy="281666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2" t="43840" r="31326" b="43124"/>
          <a:stretch/>
        </p:blipFill>
        <p:spPr>
          <a:xfrm>
            <a:off x="6976182" y="2413584"/>
            <a:ext cx="491526" cy="62442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1" t="43677" r="31187" b="43287"/>
          <a:stretch/>
        </p:blipFill>
        <p:spPr>
          <a:xfrm>
            <a:off x="6971914" y="3253103"/>
            <a:ext cx="491526" cy="62442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43682" r="76646" b="42476"/>
          <a:stretch/>
        </p:blipFill>
        <p:spPr>
          <a:xfrm>
            <a:off x="6058231" y="3251751"/>
            <a:ext cx="541936" cy="67609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6" t="43286" r="57443" b="42872"/>
          <a:stretch/>
        </p:blipFill>
        <p:spPr>
          <a:xfrm>
            <a:off x="5686141" y="3233764"/>
            <a:ext cx="541936" cy="676099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t="43466" r="76862" b="42692"/>
          <a:stretch/>
        </p:blipFill>
        <p:spPr>
          <a:xfrm>
            <a:off x="5195062" y="4938727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7" t="43238" r="57372" b="42920"/>
          <a:stretch/>
        </p:blipFill>
        <p:spPr>
          <a:xfrm>
            <a:off x="4836442" y="4915390"/>
            <a:ext cx="541936" cy="67609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537703" y="5078383"/>
            <a:ext cx="312609" cy="281666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6" t="43351" r="39832" b="43613"/>
          <a:stretch/>
        </p:blipFill>
        <p:spPr>
          <a:xfrm>
            <a:off x="6100530" y="4935386"/>
            <a:ext cx="491526" cy="62442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6" t="43600" r="76753" b="42558"/>
          <a:stretch/>
        </p:blipFill>
        <p:spPr>
          <a:xfrm>
            <a:off x="5198535" y="2395528"/>
            <a:ext cx="541936" cy="6760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2" t="43402" r="58137" b="42756"/>
          <a:stretch/>
        </p:blipFill>
        <p:spPr>
          <a:xfrm>
            <a:off x="4759689" y="2399379"/>
            <a:ext cx="541936" cy="676099"/>
          </a:xfrm>
          <a:prstGeom prst="rect">
            <a:avLst/>
          </a:prstGeom>
        </p:spPr>
      </p:pic>
      <p:grpSp>
        <p:nvGrpSpPr>
          <p:cNvPr id="104" name="Группа 103"/>
          <p:cNvGrpSpPr/>
          <p:nvPr/>
        </p:nvGrpSpPr>
        <p:grpSpPr>
          <a:xfrm>
            <a:off x="6519682" y="3293396"/>
            <a:ext cx="408812" cy="542922"/>
            <a:chOff x="2361639" y="2985697"/>
            <a:chExt cx="408812" cy="542922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6" name="Рисунок 10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07" name="Группа 106"/>
          <p:cNvGrpSpPr/>
          <p:nvPr/>
        </p:nvGrpSpPr>
        <p:grpSpPr>
          <a:xfrm>
            <a:off x="5638980" y="2443919"/>
            <a:ext cx="408812" cy="542922"/>
            <a:chOff x="2361639" y="2985697"/>
            <a:chExt cx="408812" cy="542922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9" name="Рисунок 10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0" t="43731" r="39778" b="43233"/>
          <a:stretch/>
        </p:blipFill>
        <p:spPr>
          <a:xfrm>
            <a:off x="5683762" y="4095764"/>
            <a:ext cx="491526" cy="624421"/>
          </a:xfrm>
          <a:prstGeom prst="rect">
            <a:avLst/>
          </a:prstGeom>
        </p:spPr>
      </p:pic>
      <p:grpSp>
        <p:nvGrpSpPr>
          <p:cNvPr id="111" name="Группа 110"/>
          <p:cNvGrpSpPr/>
          <p:nvPr/>
        </p:nvGrpSpPr>
        <p:grpSpPr>
          <a:xfrm>
            <a:off x="5662936" y="4974617"/>
            <a:ext cx="408812" cy="542922"/>
            <a:chOff x="2361639" y="2985697"/>
            <a:chExt cx="408812" cy="542922"/>
          </a:xfrm>
        </p:grpSpPr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1" t="43949" r="31237" b="43015"/>
          <a:stretch/>
        </p:blipFill>
        <p:spPr>
          <a:xfrm>
            <a:off x="6976951" y="4951489"/>
            <a:ext cx="491526" cy="624421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553642" y="5950515"/>
            <a:ext cx="312609" cy="281666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6" t="43790" r="31432" b="43174"/>
          <a:stretch/>
        </p:blipFill>
        <p:spPr>
          <a:xfrm>
            <a:off x="6119187" y="5792918"/>
            <a:ext cx="491526" cy="62442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9" t="43851" r="31109" b="43113"/>
          <a:stretch/>
        </p:blipFill>
        <p:spPr>
          <a:xfrm>
            <a:off x="6979810" y="5792918"/>
            <a:ext cx="491526" cy="62442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4" t="43601" r="22324" b="43363"/>
          <a:stretch/>
        </p:blipFill>
        <p:spPr>
          <a:xfrm>
            <a:off x="3556234" y="2410952"/>
            <a:ext cx="491526" cy="624421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7457" y="5034486"/>
            <a:ext cx="408812" cy="41878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t="43466" r="76862" b="42692"/>
          <a:stretch/>
        </p:blipFill>
        <p:spPr>
          <a:xfrm>
            <a:off x="3041423" y="5767078"/>
            <a:ext cx="541936" cy="6760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t="43466" r="76862" b="42692"/>
          <a:stretch/>
        </p:blipFill>
        <p:spPr>
          <a:xfrm>
            <a:off x="1770895" y="5768585"/>
            <a:ext cx="541936" cy="676099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115722" y="227191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27682" y="2529705"/>
            <a:ext cx="312609" cy="281666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112930" y="311956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71664" y="3438841"/>
            <a:ext cx="312609" cy="281666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130289" y="39597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89023" y="4279027"/>
            <a:ext cx="312609" cy="28166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2" t="43840" r="31326" b="43124"/>
          <a:stretch/>
        </p:blipFill>
        <p:spPr>
          <a:xfrm>
            <a:off x="9947913" y="2413583"/>
            <a:ext cx="491526" cy="624421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1" t="43677" r="31187" b="43287"/>
          <a:stretch/>
        </p:blipFill>
        <p:spPr>
          <a:xfrm>
            <a:off x="9969421" y="3253103"/>
            <a:ext cx="491526" cy="624421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0" t="43375" r="21859" b="42783"/>
          <a:stretch/>
        </p:blipFill>
        <p:spPr>
          <a:xfrm>
            <a:off x="9101920" y="3233764"/>
            <a:ext cx="541936" cy="6760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7" t="43755" r="39952" b="42403"/>
          <a:stretch/>
        </p:blipFill>
        <p:spPr>
          <a:xfrm>
            <a:off x="8610841" y="4938727"/>
            <a:ext cx="541936" cy="6760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8" t="43142" r="48361" b="43016"/>
          <a:stretch/>
        </p:blipFill>
        <p:spPr>
          <a:xfrm>
            <a:off x="8252221" y="4915390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953482" y="5078383"/>
            <a:ext cx="312609" cy="281666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0" t="43449" r="22618" b="43515"/>
          <a:stretch/>
        </p:blipFill>
        <p:spPr>
          <a:xfrm>
            <a:off x="9516309" y="4935386"/>
            <a:ext cx="491526" cy="624421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06" t="43491" r="22453" b="42667"/>
          <a:stretch/>
        </p:blipFill>
        <p:spPr>
          <a:xfrm>
            <a:off x="9046892" y="2388175"/>
            <a:ext cx="541936" cy="676099"/>
          </a:xfrm>
          <a:prstGeom prst="rect">
            <a:avLst/>
          </a:prstGeom>
        </p:spPr>
      </p:pic>
      <p:grpSp>
        <p:nvGrpSpPr>
          <p:cNvPr id="142" name="Группа 141"/>
          <p:cNvGrpSpPr/>
          <p:nvPr/>
        </p:nvGrpSpPr>
        <p:grpSpPr>
          <a:xfrm>
            <a:off x="8638080" y="2443919"/>
            <a:ext cx="408812" cy="542922"/>
            <a:chOff x="2361639" y="2985697"/>
            <a:chExt cx="408812" cy="542922"/>
          </a:xfrm>
        </p:grpSpPr>
        <p:pic>
          <p:nvPicPr>
            <p:cNvPr id="143" name="Рисунок 14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4" name="Рисунок 14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0" t="43731" r="39778" b="43233"/>
          <a:stretch/>
        </p:blipFill>
        <p:spPr>
          <a:xfrm>
            <a:off x="9516726" y="4116722"/>
            <a:ext cx="491526" cy="624421"/>
          </a:xfrm>
          <a:prstGeom prst="rect">
            <a:avLst/>
          </a:prstGeom>
        </p:spPr>
      </p:pic>
      <p:grpSp>
        <p:nvGrpSpPr>
          <p:cNvPr id="146" name="Группа 145"/>
          <p:cNvGrpSpPr/>
          <p:nvPr/>
        </p:nvGrpSpPr>
        <p:grpSpPr>
          <a:xfrm>
            <a:off x="9078715" y="4974617"/>
            <a:ext cx="408812" cy="542922"/>
            <a:chOff x="2361639" y="2985697"/>
            <a:chExt cx="408812" cy="542922"/>
          </a:xfrm>
        </p:grpSpPr>
        <p:pic>
          <p:nvPicPr>
            <p:cNvPr id="147" name="Рисунок 1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8" name="Рисунок 14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1" t="43949" r="31237" b="43015"/>
          <a:stretch/>
        </p:blipFill>
        <p:spPr>
          <a:xfrm>
            <a:off x="10392730" y="4951489"/>
            <a:ext cx="491526" cy="62442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969421" y="5950515"/>
            <a:ext cx="312609" cy="281666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6" t="43790" r="31432" b="43174"/>
          <a:stretch/>
        </p:blipFill>
        <p:spPr>
          <a:xfrm>
            <a:off x="9534966" y="5792918"/>
            <a:ext cx="491526" cy="624421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9" t="43851" r="31109" b="43113"/>
          <a:stretch/>
        </p:blipFill>
        <p:spPr>
          <a:xfrm>
            <a:off x="10395589" y="5792918"/>
            <a:ext cx="491526" cy="624421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9580" y="3340372"/>
            <a:ext cx="408812" cy="418784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5" t="43663" r="48943" b="43301"/>
          <a:stretch/>
        </p:blipFill>
        <p:spPr>
          <a:xfrm>
            <a:off x="9097302" y="4104116"/>
            <a:ext cx="491526" cy="6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2" grpId="0"/>
      <p:bldP spid="88" grpId="0"/>
      <p:bldP spid="90" grpId="0"/>
      <p:bldP spid="92" grpId="0"/>
      <p:bldP spid="123" grpId="0"/>
      <p:bldP spid="125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2832"/>
          <a:stretch/>
        </p:blipFill>
        <p:spPr>
          <a:xfrm>
            <a:off x="917574" y="1219043"/>
            <a:ext cx="11210257" cy="5598852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37" y="979099"/>
            <a:ext cx="3923299" cy="162450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1" t="43063" r="66898" b="43095"/>
          <a:stretch/>
        </p:blipFill>
        <p:spPr>
          <a:xfrm>
            <a:off x="8676862" y="1534854"/>
            <a:ext cx="541936" cy="67609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2" t="43651" r="57256" b="43313"/>
          <a:stretch/>
        </p:blipFill>
        <p:spPr>
          <a:xfrm>
            <a:off x="9142790" y="1558869"/>
            <a:ext cx="501209" cy="63672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6" t="43623" r="4062" b="43341"/>
          <a:stretch/>
        </p:blipFill>
        <p:spPr>
          <a:xfrm>
            <a:off x="9548203" y="1554513"/>
            <a:ext cx="489658" cy="622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140974" y="227268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81368" y="2532916"/>
            <a:ext cx="312609" cy="28166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61111" y="311956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19845" y="3438841"/>
            <a:ext cx="312609" cy="2816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78470" y="39597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37204" y="4279027"/>
            <a:ext cx="312609" cy="28166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2" t="43573" r="22756" b="43391"/>
          <a:stretch/>
        </p:blipFill>
        <p:spPr>
          <a:xfrm>
            <a:off x="1386893" y="2405004"/>
            <a:ext cx="491526" cy="62442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7" t="43687" r="22521" b="43277"/>
          <a:stretch/>
        </p:blipFill>
        <p:spPr>
          <a:xfrm>
            <a:off x="3535874" y="3253103"/>
            <a:ext cx="491526" cy="62442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0" t="43682" r="57849" b="42476"/>
          <a:stretch/>
        </p:blipFill>
        <p:spPr>
          <a:xfrm>
            <a:off x="2214854" y="3247451"/>
            <a:ext cx="541936" cy="676099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8" t="43463" r="21971" b="42695"/>
          <a:stretch/>
        </p:blipFill>
        <p:spPr>
          <a:xfrm>
            <a:off x="2695027" y="3237490"/>
            <a:ext cx="541936" cy="67609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5" t="43466" r="58434" b="42692"/>
          <a:stretch/>
        </p:blipFill>
        <p:spPr>
          <a:xfrm>
            <a:off x="3041423" y="4936034"/>
            <a:ext cx="541936" cy="676099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9" t="43082" r="22170" b="43076"/>
          <a:stretch/>
        </p:blipFill>
        <p:spPr>
          <a:xfrm>
            <a:off x="3531503" y="4913486"/>
            <a:ext cx="541936" cy="6760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80866" y="5065049"/>
            <a:ext cx="312609" cy="281666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6" t="43449" r="22552" b="43515"/>
          <a:stretch/>
        </p:blipFill>
        <p:spPr>
          <a:xfrm>
            <a:off x="1402860" y="4931668"/>
            <a:ext cx="491526" cy="62442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8" t="42432" r="59111" b="43726"/>
          <a:stretch/>
        </p:blipFill>
        <p:spPr>
          <a:xfrm>
            <a:off x="2966199" y="2331467"/>
            <a:ext cx="541936" cy="676099"/>
          </a:xfrm>
          <a:prstGeom prst="rect">
            <a:avLst/>
          </a:prstGeom>
        </p:spPr>
      </p:pic>
      <p:grpSp>
        <p:nvGrpSpPr>
          <p:cNvPr id="74" name="Группа 73"/>
          <p:cNvGrpSpPr/>
          <p:nvPr/>
        </p:nvGrpSpPr>
        <p:grpSpPr>
          <a:xfrm>
            <a:off x="3083642" y="3293396"/>
            <a:ext cx="408812" cy="542922"/>
            <a:chOff x="2361639" y="2985697"/>
            <a:chExt cx="408812" cy="542922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4523" y="2503079"/>
            <a:ext cx="408812" cy="41878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5" t="43560" r="39913" b="43404"/>
          <a:stretch/>
        </p:blipFill>
        <p:spPr>
          <a:xfrm>
            <a:off x="2247722" y="4095764"/>
            <a:ext cx="491526" cy="62442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5" t="43793" r="39823" b="43171"/>
          <a:stretch/>
        </p:blipFill>
        <p:spPr>
          <a:xfrm>
            <a:off x="2258923" y="4949752"/>
            <a:ext cx="491526" cy="62442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95081" y="5914368"/>
            <a:ext cx="312609" cy="281666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8" t="43593" r="22410" b="43371"/>
          <a:stretch/>
        </p:blipFill>
        <p:spPr>
          <a:xfrm>
            <a:off x="2265264" y="5792918"/>
            <a:ext cx="491526" cy="62442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5" t="43556" r="22253" b="43408"/>
          <a:stretch/>
        </p:blipFill>
        <p:spPr>
          <a:xfrm>
            <a:off x="3543770" y="5792918"/>
            <a:ext cx="491526" cy="62442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4" t="43601" r="22324" b="43363"/>
          <a:stretch/>
        </p:blipFill>
        <p:spPr>
          <a:xfrm>
            <a:off x="3556234" y="2410952"/>
            <a:ext cx="491526" cy="624421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7457" y="5034486"/>
            <a:ext cx="408812" cy="41878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2" t="43185" r="58487" b="42973"/>
          <a:stretch/>
        </p:blipFill>
        <p:spPr>
          <a:xfrm>
            <a:off x="3041423" y="5767078"/>
            <a:ext cx="541936" cy="6760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1" t="43185" r="58118" b="42973"/>
          <a:stretch/>
        </p:blipFill>
        <p:spPr>
          <a:xfrm>
            <a:off x="1770895" y="5768585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sp>
        <p:nvSpPr>
          <p:cNvPr id="5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71215" y="4156423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15824" y="4530829"/>
            <a:ext cx="836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у    рази більше деталей виготовляє майстер.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1542" y="2249008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8" t="43760" r="49171" b="40724"/>
          <a:stretch/>
        </p:blipFill>
        <p:spPr>
          <a:xfrm>
            <a:off x="7596558" y="1486339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8264" y="2302351"/>
            <a:ext cx="339911" cy="3062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6355" y="3074554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92010" y="2992370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70840" y="2250939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за 1 год майстер;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4" t="44019" r="40134" b="42945"/>
          <a:stretch/>
        </p:blipFill>
        <p:spPr>
          <a:xfrm>
            <a:off x="3499958" y="2244214"/>
            <a:ext cx="443752" cy="56373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8" t="44314" r="22550" b="42650"/>
          <a:stretch/>
        </p:blipFill>
        <p:spPr>
          <a:xfrm>
            <a:off x="2013423" y="2258348"/>
            <a:ext cx="443752" cy="56373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44206" r="76103" b="42758"/>
          <a:stretch/>
        </p:blipFill>
        <p:spPr>
          <a:xfrm>
            <a:off x="3173772" y="2999866"/>
            <a:ext cx="455113" cy="578163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1" t="43562" r="67648" b="40922"/>
          <a:stretch/>
        </p:blipFill>
        <p:spPr>
          <a:xfrm>
            <a:off x="7229757" y="1485614"/>
            <a:ext cx="479148" cy="67682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9" t="43373" r="67500" b="41111"/>
          <a:stretch/>
        </p:blipFill>
        <p:spPr>
          <a:xfrm>
            <a:off x="6862955" y="1478605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44436" r="58107" b="42528"/>
          <a:stretch/>
        </p:blipFill>
        <p:spPr>
          <a:xfrm>
            <a:off x="2393033" y="3010999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5" t="43802" r="23053" b="43162"/>
          <a:stretch/>
        </p:blipFill>
        <p:spPr>
          <a:xfrm>
            <a:off x="2727744" y="2236000"/>
            <a:ext cx="450072" cy="57175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3" t="44008" r="22405" b="42956"/>
          <a:stretch/>
        </p:blipFill>
        <p:spPr>
          <a:xfrm>
            <a:off x="1654765" y="2996556"/>
            <a:ext cx="443752" cy="563730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6" t="43657" r="58382" b="43307"/>
          <a:stretch/>
        </p:blipFill>
        <p:spPr>
          <a:xfrm>
            <a:off x="1607126" y="2235284"/>
            <a:ext cx="443752" cy="56373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 t="43409" r="67733" b="43555"/>
          <a:stretch/>
        </p:blipFill>
        <p:spPr>
          <a:xfrm>
            <a:off x="4248964" y="4461009"/>
            <a:ext cx="443752" cy="563730"/>
          </a:xfrm>
          <a:prstGeom prst="rect">
            <a:avLst/>
          </a:prstGeom>
        </p:spPr>
      </p:pic>
      <p:grpSp>
        <p:nvGrpSpPr>
          <p:cNvPr id="55" name="Группа 54"/>
          <p:cNvGrpSpPr/>
          <p:nvPr/>
        </p:nvGrpSpPr>
        <p:grpSpPr>
          <a:xfrm>
            <a:off x="2359194" y="2235284"/>
            <a:ext cx="408812" cy="542922"/>
            <a:chOff x="2361639" y="2985697"/>
            <a:chExt cx="408812" cy="542922"/>
          </a:xfrm>
        </p:grpSpPr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73" name="Группа 72"/>
          <p:cNvGrpSpPr/>
          <p:nvPr/>
        </p:nvGrpSpPr>
        <p:grpSpPr>
          <a:xfrm>
            <a:off x="2000556" y="2979423"/>
            <a:ext cx="408812" cy="542922"/>
            <a:chOff x="2361639" y="2985697"/>
            <a:chExt cx="408812" cy="542922"/>
          </a:xfrm>
        </p:grpSpPr>
        <p:pic>
          <p:nvPicPr>
            <p:cNvPr id="85" name="Рисунок 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t="44326" r="67779" b="42638"/>
          <a:stretch/>
        </p:blipFill>
        <p:spPr>
          <a:xfrm>
            <a:off x="1238920" y="3746658"/>
            <a:ext cx="456691" cy="58016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1508" y="363028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39465" y="3821757"/>
            <a:ext cx="339911" cy="30626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85120" y="373957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(р.)  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0" t="44206" r="67158" b="42758"/>
          <a:stretch/>
        </p:blipFill>
        <p:spPr>
          <a:xfrm>
            <a:off x="3166882" y="3747069"/>
            <a:ext cx="455113" cy="57816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 t="44720" r="76828" b="42244"/>
          <a:stretch/>
        </p:blipFill>
        <p:spPr>
          <a:xfrm>
            <a:off x="2386143" y="3758202"/>
            <a:ext cx="443752" cy="56373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2" t="44292" r="39846" b="42672"/>
          <a:stretch/>
        </p:blipFill>
        <p:spPr>
          <a:xfrm>
            <a:off x="1647875" y="3743759"/>
            <a:ext cx="443752" cy="563730"/>
          </a:xfrm>
          <a:prstGeom prst="rect">
            <a:avLst/>
          </a:prstGeom>
        </p:spPr>
      </p:pic>
      <p:grpSp>
        <p:nvGrpSpPr>
          <p:cNvPr id="92" name="Группа 91"/>
          <p:cNvGrpSpPr/>
          <p:nvPr/>
        </p:nvGrpSpPr>
        <p:grpSpPr>
          <a:xfrm>
            <a:off x="1993666" y="3726626"/>
            <a:ext cx="408812" cy="542922"/>
            <a:chOff x="2361639" y="2985697"/>
            <a:chExt cx="408812" cy="542922"/>
          </a:xfrm>
        </p:grpSpPr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4" name="Рисунок 9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00488BE-BB41-4236-A50E-CBDF82035E45}"/>
              </a:ext>
            </a:extLst>
          </p:cNvPr>
          <p:cNvSpPr txBox="1"/>
          <p:nvPr/>
        </p:nvSpPr>
        <p:spPr>
          <a:xfrm>
            <a:off x="4222632" y="2964317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за 1 год учень;</a:t>
            </a:r>
          </a:p>
        </p:txBody>
      </p:sp>
    </p:spTree>
    <p:extLst>
      <p:ext uri="{BB962C8B-B14F-4D97-AF65-F5344CB8AC3E}">
        <p14:creationId xmlns:p14="http://schemas.microsoft.com/office/powerpoint/2010/main" val="24583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66" grpId="0"/>
      <p:bldP spid="83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09405"/>
              </p:ext>
            </p:extLst>
          </p:nvPr>
        </p:nvGraphicFramePr>
        <p:xfrm>
          <a:off x="1628989" y="1481054"/>
          <a:ext cx="1024244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48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Операторка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Набрала</a:t>
                      </a:r>
                      <a:r>
                        <a:rPr lang="uk-UA" sz="3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 1 год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r>
                        <a:rPr lang="uk-UA" sz="3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роботи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Усього сторінок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48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год</a:t>
                      </a:r>
                      <a:endParaRPr lang="ru-RU" sz="32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32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48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ІІ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2 рази більше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uk-UA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51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sp>
        <p:nvSpPr>
          <p:cNvPr id="5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87796" y="4165163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70840" y="4557718"/>
            <a:ext cx="836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сторінок  набере </a:t>
            </a:r>
            <a:r>
              <a:rPr lang="uk-UA" sz="2800" dirty="0" err="1">
                <a:latin typeface="Monotype Corsiva" panose="03010101010201010101" pitchFamily="66" charset="0"/>
              </a:rPr>
              <a:t>операторка</a:t>
            </a:r>
            <a:r>
              <a:rPr lang="uk-UA" sz="2800" dirty="0">
                <a:latin typeface="Monotype Corsiva" panose="03010101010201010101" pitchFamily="66" charset="0"/>
              </a:rPr>
              <a:t> після навчання за 6 год.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1542" y="2249008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6" t="43612" r="40113" b="40872"/>
          <a:stretch/>
        </p:blipFill>
        <p:spPr>
          <a:xfrm>
            <a:off x="7596558" y="1486339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8264" y="2302351"/>
            <a:ext cx="339911" cy="3062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6355" y="3074554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92009" y="2992370"/>
            <a:ext cx="584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за 1 год після навчання;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70840" y="2250939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за 1 год до навчання;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3" t="44209" r="58375" b="42755"/>
          <a:stretch/>
        </p:blipFill>
        <p:spPr>
          <a:xfrm>
            <a:off x="3500202" y="2256283"/>
            <a:ext cx="443752" cy="56373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 t="44409" r="76686" b="42555"/>
          <a:stretch/>
        </p:blipFill>
        <p:spPr>
          <a:xfrm>
            <a:off x="2013423" y="2258348"/>
            <a:ext cx="443752" cy="56373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9" t="44206" r="22049" b="42758"/>
          <a:stretch/>
        </p:blipFill>
        <p:spPr>
          <a:xfrm>
            <a:off x="3173772" y="2999866"/>
            <a:ext cx="455113" cy="578163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1" t="43562" r="67648" b="40922"/>
          <a:stretch/>
        </p:blipFill>
        <p:spPr>
          <a:xfrm>
            <a:off x="7229757" y="1485614"/>
            <a:ext cx="479148" cy="67682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9" t="43373" r="67500" b="41111"/>
          <a:stretch/>
        </p:blipFill>
        <p:spPr>
          <a:xfrm>
            <a:off x="6862955" y="1478605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44436" r="58107" b="42528"/>
          <a:stretch/>
        </p:blipFill>
        <p:spPr>
          <a:xfrm>
            <a:off x="1632026" y="3009105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6" t="43709" r="67962" b="43255"/>
          <a:stretch/>
        </p:blipFill>
        <p:spPr>
          <a:xfrm>
            <a:off x="2727744" y="2236000"/>
            <a:ext cx="450072" cy="57175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44008" r="76416" b="42956"/>
          <a:stretch/>
        </p:blipFill>
        <p:spPr>
          <a:xfrm>
            <a:off x="2402817" y="2995362"/>
            <a:ext cx="443752" cy="563730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43752" r="86063" b="43212"/>
          <a:stretch/>
        </p:blipFill>
        <p:spPr>
          <a:xfrm>
            <a:off x="1607126" y="2235284"/>
            <a:ext cx="443752" cy="563730"/>
          </a:xfrm>
          <a:prstGeom prst="rect">
            <a:avLst/>
          </a:prstGeom>
        </p:spPr>
      </p:pic>
      <p:grpSp>
        <p:nvGrpSpPr>
          <p:cNvPr id="55" name="Группа 54"/>
          <p:cNvGrpSpPr/>
          <p:nvPr/>
        </p:nvGrpSpPr>
        <p:grpSpPr>
          <a:xfrm>
            <a:off x="2359194" y="2235284"/>
            <a:ext cx="408812" cy="542922"/>
            <a:chOff x="2361639" y="2985697"/>
            <a:chExt cx="408812" cy="542922"/>
          </a:xfrm>
        </p:grpSpPr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t="44326" r="67779" b="42638"/>
          <a:stretch/>
        </p:blipFill>
        <p:spPr>
          <a:xfrm>
            <a:off x="1238920" y="3746658"/>
            <a:ext cx="456691" cy="58016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1508" y="363028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39465" y="3821757"/>
            <a:ext cx="339911" cy="30626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09501" y="3755108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 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4" t="44407" r="57654" b="42557"/>
          <a:stretch/>
        </p:blipFill>
        <p:spPr>
          <a:xfrm>
            <a:off x="3166882" y="3747069"/>
            <a:ext cx="455113" cy="57816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2" t="44411" r="39986" b="42553"/>
          <a:stretch/>
        </p:blipFill>
        <p:spPr>
          <a:xfrm>
            <a:off x="2386143" y="3758202"/>
            <a:ext cx="443752" cy="56373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0" t="44292" r="22498" b="42672"/>
          <a:stretch/>
        </p:blipFill>
        <p:spPr>
          <a:xfrm>
            <a:off x="1647875" y="3743759"/>
            <a:ext cx="443752" cy="56373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9502" y="2984166"/>
            <a:ext cx="517397" cy="530018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9502" y="3731145"/>
            <a:ext cx="517397" cy="530018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9" t="44206" r="22049" b="42758"/>
          <a:stretch/>
        </p:blipFill>
        <p:spPr>
          <a:xfrm>
            <a:off x="3559048" y="3740027"/>
            <a:ext cx="455113" cy="57816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4" t="44407" r="57654" b="42557"/>
          <a:stretch/>
        </p:blipFill>
        <p:spPr>
          <a:xfrm>
            <a:off x="3928235" y="4496665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9" t="44206" r="22049" b="42758"/>
          <a:stretch/>
        </p:blipFill>
        <p:spPr>
          <a:xfrm>
            <a:off x="4296064" y="4489717"/>
            <a:ext cx="455113" cy="5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66" grpId="0"/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 : 8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29763" y="1626513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262303" y="416585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077312" y="1879240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1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 : 4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29763" y="1626513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262303" y="416585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077312" y="1879240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373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 : 6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29763" y="1626513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262303" y="416585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077312" y="1879240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51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24 : 6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29763" y="1626513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262303" y="416585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077312" y="1879240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26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24 : 6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29763" y="1626513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262303" y="416585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077312" y="1879240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3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 : 3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29763" y="1626513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262303" y="416585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077312" y="1879240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48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3812" y="490840"/>
            <a:ext cx="8208196" cy="3736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r="69666" b="53563"/>
          <a:stretch/>
        </p:blipFill>
        <p:spPr>
          <a:xfrm>
            <a:off x="4351433" y="3265100"/>
            <a:ext cx="2215841" cy="31987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29287" t="4049" r="29694" b="54675"/>
          <a:stretch/>
        </p:blipFill>
        <p:spPr>
          <a:xfrm>
            <a:off x="5495266" y="1097841"/>
            <a:ext cx="2785696" cy="26434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48487" t="43475" r="5084" b="14202"/>
          <a:stretch/>
        </p:blipFill>
        <p:spPr>
          <a:xfrm>
            <a:off x="7131950" y="3730634"/>
            <a:ext cx="3312351" cy="284727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4259" l="0" r="99900">
                        <a14:foregroundMark x1="41700" y1="76111" x2="61600" y2="78981"/>
                        <a14:foregroundMark x1="33500" y1="76667" x2="34100" y2="77222"/>
                        <a14:foregroundMark x1="60600" y1="78704" x2="76100" y2="78148"/>
                        <a14:foregroundMark x1="61600" y1="78426" x2="81700" y2="74352"/>
                        <a14:foregroundMark x1="74800" y1="79907" x2="84000" y2="77500"/>
                        <a14:foregroundMark x1="23400" y1="77500" x2="37300" y2="78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6"/>
          <a:stretch/>
        </p:blipFill>
        <p:spPr>
          <a:xfrm>
            <a:off x="-147537" y="2557537"/>
            <a:ext cx="4469740" cy="402037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1877" t="6478" r="6131" b="56340"/>
          <a:stretch/>
        </p:blipFill>
        <p:spPr>
          <a:xfrm>
            <a:off x="9533009" y="994737"/>
            <a:ext cx="1989053" cy="317112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4170" y="1456402"/>
            <a:ext cx="2830185" cy="13280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 : 7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29763" y="1626513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029433" y="422324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262303" y="4165858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077312" y="1879240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ru-RU" sz="115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65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85336"/>
          <a:stretch/>
        </p:blipFill>
        <p:spPr>
          <a:xfrm>
            <a:off x="327804" y="1293963"/>
            <a:ext cx="11601257" cy="2291066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0" y="807755"/>
            <a:ext cx="4126726" cy="2063363"/>
          </a:xfrm>
          <a:prstGeom prst="rect">
            <a:avLst/>
          </a:prstGeom>
        </p:spPr>
      </p:pic>
      <p:pic>
        <p:nvPicPr>
          <p:cNvPr id="1028" name="Picture 4" descr="Animals like numbers Royalty Free Vector Imag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30" b="70794"/>
          <a:stretch/>
        </p:blipFill>
        <p:spPr bwMode="auto">
          <a:xfrm>
            <a:off x="1024346" y="5080680"/>
            <a:ext cx="1207583" cy="15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Animals like numbers Royalty Free Vector Imag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49229" b="69006"/>
          <a:stretch/>
        </p:blipFill>
        <p:spPr bwMode="auto">
          <a:xfrm>
            <a:off x="4837991" y="5080680"/>
            <a:ext cx="1274323" cy="169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Animals like numbers Royalty Free Vector Imag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3" t="341" r="-4696" b="68665"/>
          <a:stretch/>
        </p:blipFill>
        <p:spPr bwMode="auto">
          <a:xfrm>
            <a:off x="2888797" y="4883559"/>
            <a:ext cx="1455576" cy="169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Animals like numbers Royalty Free Vector Imag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9" t="30687" r="75276" b="38319"/>
          <a:stretch/>
        </p:blipFill>
        <p:spPr bwMode="auto">
          <a:xfrm>
            <a:off x="8330232" y="5076210"/>
            <a:ext cx="1455576" cy="169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Animals like numbers Royalty Free Vector Imag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3" t="29664" r="-4324" b="39342"/>
          <a:stretch/>
        </p:blipFill>
        <p:spPr bwMode="auto">
          <a:xfrm>
            <a:off x="10219014" y="4776353"/>
            <a:ext cx="1370192" cy="169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Animals like numbers Royalty Free Vector Imag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5" t="61319" r="74741" b="7687"/>
          <a:stretch/>
        </p:blipFill>
        <p:spPr bwMode="auto">
          <a:xfrm>
            <a:off x="6693437" y="4712757"/>
            <a:ext cx="1307659" cy="169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Прямоугольник 51"/>
          <p:cNvSpPr/>
          <p:nvPr/>
        </p:nvSpPr>
        <p:spPr>
          <a:xfrm>
            <a:off x="327804" y="3635539"/>
            <a:ext cx="11493632" cy="10772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Розглянь малюн</a:t>
            </a:r>
            <a:r>
              <a:rPr lang="uk-U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ки. </a:t>
            </a:r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Каліграфічно </a:t>
            </a:r>
            <a:r>
              <a:rPr lang="uk-UA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запиши</a:t>
            </a:r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у порядку</a:t>
            </a:r>
          </a:p>
          <a:p>
            <a:pPr algn="ctr"/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спадання</a:t>
            </a:r>
            <a:r>
              <a:rPr lang="uk-UA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числа, які знайдеш на малюнках 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0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33333</TotalTime>
  <Words>367</Words>
  <Application>Microsoft Office PowerPoint</Application>
  <PresentationFormat>Широкоэкранный</PresentationFormat>
  <Paragraphs>216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3645</cp:revision>
  <dcterms:created xsi:type="dcterms:W3CDTF">2018-01-05T16:38:53Z</dcterms:created>
  <dcterms:modified xsi:type="dcterms:W3CDTF">2021-10-19T20:18:07Z</dcterms:modified>
</cp:coreProperties>
</file>