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3D264-CB4C-404F-B380-A8FD90629C67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23BBC-D7EE-4C8A-AC9B-89E88C6426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800" b="1" dirty="0" err="1" smtClean="0">
                <a:effectLst/>
              </a:rPr>
              <a:t>Проєкт</a:t>
            </a:r>
            <a:r>
              <a:rPr lang="en-US" sz="2800" b="1" dirty="0" smtClean="0">
                <a:effectLst/>
              </a:rPr>
              <a:t>: </a:t>
            </a:r>
            <a:r>
              <a:rPr lang="uk-UA" sz="2800" b="1" dirty="0" smtClean="0">
                <a:effectLst/>
              </a:rPr>
              <a:t>Модель транспортного засобу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 smtClean="0">
                <a:solidFill>
                  <a:srgbClr val="FF0000"/>
                </a:solidFill>
              </a:rPr>
              <a:t>Проєктування</a:t>
            </a:r>
            <a:r>
              <a:rPr lang="uk-UA" dirty="0" smtClean="0">
                <a:solidFill>
                  <a:srgbClr val="FF0000"/>
                </a:solidFill>
              </a:rPr>
              <a:t> макета транспортного засобу методом фантазування. Графічне зображення. Лінії креслення.  Пр. робота. Виконання креслень виробу.</a:t>
            </a:r>
            <a:r>
              <a:rPr lang="uk-UA" i="1" dirty="0" smtClean="0">
                <a:solidFill>
                  <a:srgbClr val="FF0000"/>
                </a:solidFill>
              </a:rPr>
              <a:t> 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4" name="Picture 2" descr="C:\Users\valen\Desktop\Без названия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929066"/>
            <a:ext cx="4000509" cy="25717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>
                <a:solidFill>
                  <a:srgbClr val="FF0000"/>
                </a:solidFill>
              </a:rPr>
              <a:t>Ти-</a:t>
            </a:r>
            <a:r>
              <a:rPr lang="uk-UA" dirty="0" smtClean="0">
                <a:solidFill>
                  <a:srgbClr val="FF0000"/>
                </a:solidFill>
              </a:rPr>
              <a:t> конструктор!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695580"/>
          </a:xfrm>
        </p:spPr>
        <p:txBody>
          <a:bodyPr>
            <a:normAutofit fontScale="55000" lnSpcReduction="20000"/>
          </a:bodyPr>
          <a:lstStyle/>
          <a:p>
            <a:r>
              <a:rPr lang="uk-UA" dirty="0" smtClean="0"/>
              <a:t>Проявивши фантазію, можна створити різні моделі транспортних засобів.</a:t>
            </a:r>
          </a:p>
          <a:p>
            <a:r>
              <a:rPr lang="ru-RU" dirty="0" smtClean="0"/>
              <a:t>Модель -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спрощене</a:t>
            </a:r>
            <a:r>
              <a:rPr lang="ru-RU" dirty="0" smtClean="0"/>
              <a:t> </a:t>
            </a:r>
            <a:r>
              <a:rPr lang="ru-RU" dirty="0" err="1" smtClean="0"/>
              <a:t>відображення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 та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складових</a:t>
            </a:r>
            <a:r>
              <a:rPr lang="ru-RU" dirty="0" smtClean="0"/>
              <a:t> </a:t>
            </a:r>
            <a:r>
              <a:rPr lang="ru-RU" dirty="0" err="1" smtClean="0"/>
              <a:t>частин</a:t>
            </a:r>
            <a:r>
              <a:rPr lang="ru-RU" dirty="0" smtClean="0"/>
              <a:t>, </a:t>
            </a:r>
            <a:r>
              <a:rPr lang="ru-RU" dirty="0" err="1" smtClean="0"/>
              <a:t>виконане</a:t>
            </a:r>
            <a:r>
              <a:rPr lang="ru-RU" dirty="0" smtClean="0"/>
              <a:t> у </a:t>
            </a:r>
            <a:r>
              <a:rPr lang="ru-RU" dirty="0" err="1" smtClean="0"/>
              <a:t>збільшеному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зменшеному</a:t>
            </a:r>
            <a:r>
              <a:rPr lang="ru-RU" dirty="0" smtClean="0"/>
              <a:t> </a:t>
            </a:r>
            <a:r>
              <a:rPr lang="ru-RU" dirty="0" err="1" smtClean="0"/>
              <a:t>вигляді</a:t>
            </a:r>
            <a:r>
              <a:rPr lang="ru-RU" dirty="0" smtClean="0"/>
              <a:t>. </a:t>
            </a:r>
            <a:r>
              <a:rPr lang="ru-RU" dirty="0" err="1" smtClean="0"/>
              <a:t>Моделі</a:t>
            </a:r>
            <a:r>
              <a:rPr lang="ru-RU" dirty="0" smtClean="0"/>
              <a:t> </a:t>
            </a:r>
            <a:r>
              <a:rPr lang="ru-RU" dirty="0" err="1" smtClean="0"/>
              <a:t>бувають</a:t>
            </a:r>
            <a:r>
              <a:rPr lang="ru-RU" dirty="0" smtClean="0"/>
              <a:t> </a:t>
            </a:r>
            <a:r>
              <a:rPr lang="ru-RU" dirty="0" err="1" smtClean="0"/>
              <a:t>статичні</a:t>
            </a:r>
            <a:r>
              <a:rPr lang="ru-RU" dirty="0" smtClean="0"/>
              <a:t>,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нерухомі</a:t>
            </a:r>
            <a:r>
              <a:rPr lang="ru-RU" dirty="0" smtClean="0"/>
              <a:t> , та </a:t>
            </a:r>
            <a:r>
              <a:rPr lang="ru-RU" dirty="0" err="1" smtClean="0"/>
              <a:t>динамічні</a:t>
            </a:r>
            <a:r>
              <a:rPr lang="ru-RU" dirty="0" smtClean="0"/>
              <a:t>,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рухомі</a:t>
            </a:r>
            <a:r>
              <a:rPr lang="ru-RU" dirty="0" smtClean="0"/>
              <a:t>. </a:t>
            </a:r>
            <a:r>
              <a:rPr lang="ru-RU" dirty="0" err="1" smtClean="0"/>
              <a:t>Моделі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макети</a:t>
            </a:r>
            <a:r>
              <a:rPr lang="ru-RU" dirty="0" smtClean="0"/>
              <a:t> </a:t>
            </a:r>
            <a:r>
              <a:rPr lang="ru-RU" dirty="0" err="1" smtClean="0"/>
              <a:t>виготовляють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недорогих </a:t>
            </a:r>
            <a:r>
              <a:rPr lang="ru-RU" dirty="0" err="1" smtClean="0"/>
              <a:t>матеріалів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легко </a:t>
            </a:r>
            <a:r>
              <a:rPr lang="ru-RU" dirty="0" err="1" smtClean="0"/>
              <a:t>піддаються</a:t>
            </a:r>
            <a:r>
              <a:rPr lang="ru-RU" dirty="0" smtClean="0"/>
              <a:t> </a:t>
            </a:r>
            <a:r>
              <a:rPr lang="ru-RU" dirty="0" err="1" smtClean="0"/>
              <a:t>обробці</a:t>
            </a:r>
            <a:r>
              <a:rPr lang="ru-RU" dirty="0" smtClean="0"/>
              <a:t> (</a:t>
            </a:r>
            <a:r>
              <a:rPr lang="ru-RU" dirty="0" err="1" smtClean="0"/>
              <a:t>папір</a:t>
            </a:r>
            <a:r>
              <a:rPr lang="ru-RU" dirty="0" smtClean="0"/>
              <a:t>, картон, </a:t>
            </a:r>
            <a:r>
              <a:rPr lang="ru-RU" dirty="0" err="1" smtClean="0"/>
              <a:t>пластилін</a:t>
            </a:r>
            <a:r>
              <a:rPr lang="ru-RU" dirty="0" smtClean="0"/>
              <a:t>, фанера, шпон, </a:t>
            </a:r>
            <a:r>
              <a:rPr lang="ru-RU" dirty="0" err="1" smtClean="0"/>
              <a:t>текстильні</a:t>
            </a:r>
            <a:r>
              <a:rPr lang="ru-RU" dirty="0" smtClean="0"/>
              <a:t> та </a:t>
            </a:r>
            <a:r>
              <a:rPr lang="ru-RU" dirty="0" err="1" smtClean="0"/>
              <a:t>інші</a:t>
            </a:r>
            <a:r>
              <a:rPr lang="ru-RU" dirty="0" smtClean="0"/>
              <a:t> </a:t>
            </a:r>
            <a:r>
              <a:rPr lang="ru-RU" dirty="0" err="1" smtClean="0"/>
              <a:t>матеріали</a:t>
            </a:r>
            <a:r>
              <a:rPr lang="ru-RU" dirty="0" smtClean="0"/>
              <a:t>).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Моделі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макети</a:t>
            </a:r>
            <a:r>
              <a:rPr lang="ru-RU" dirty="0" smtClean="0"/>
              <a:t> </a:t>
            </a:r>
            <a:r>
              <a:rPr lang="ru-RU" dirty="0" err="1" smtClean="0"/>
              <a:t>виготовляють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недорогих </a:t>
            </a:r>
            <a:r>
              <a:rPr lang="ru-RU" dirty="0" err="1" smtClean="0"/>
              <a:t>матеріалів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легко </a:t>
            </a:r>
            <a:r>
              <a:rPr lang="ru-RU" dirty="0" err="1" smtClean="0"/>
              <a:t>піддаються</a:t>
            </a:r>
            <a:r>
              <a:rPr lang="ru-RU" dirty="0" smtClean="0"/>
              <a:t> </a:t>
            </a:r>
            <a:r>
              <a:rPr lang="ru-RU" dirty="0" err="1" smtClean="0"/>
              <a:t>обробці</a:t>
            </a:r>
            <a:r>
              <a:rPr lang="ru-RU" dirty="0" smtClean="0"/>
              <a:t> (</a:t>
            </a:r>
            <a:r>
              <a:rPr lang="ru-RU" dirty="0" err="1" smtClean="0"/>
              <a:t>папір</a:t>
            </a:r>
            <a:r>
              <a:rPr lang="ru-RU" dirty="0" smtClean="0"/>
              <a:t>, картон, </a:t>
            </a:r>
            <a:r>
              <a:rPr lang="ru-RU" dirty="0" err="1" smtClean="0"/>
              <a:t>пластилін</a:t>
            </a:r>
            <a:r>
              <a:rPr lang="ru-RU" dirty="0" smtClean="0"/>
              <a:t>, фанера, шпон, </a:t>
            </a:r>
            <a:r>
              <a:rPr lang="ru-RU" dirty="0" err="1" smtClean="0"/>
              <a:t>текстильні</a:t>
            </a:r>
            <a:r>
              <a:rPr lang="ru-RU" dirty="0" smtClean="0"/>
              <a:t> та </a:t>
            </a:r>
            <a:r>
              <a:rPr lang="ru-RU" dirty="0" err="1" smtClean="0"/>
              <a:t>інші</a:t>
            </a:r>
            <a:r>
              <a:rPr lang="ru-RU" dirty="0" smtClean="0"/>
              <a:t> </a:t>
            </a:r>
            <a:r>
              <a:rPr lang="ru-RU" dirty="0" err="1" smtClean="0"/>
              <a:t>матеріали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  <p:pic>
        <p:nvPicPr>
          <p:cNvPr id="1026" name="Picture 2" descr="C:\Users\valen\Desktop\Без названия.jpg"/>
          <p:cNvPicPr>
            <a:picLocks noChangeAspect="1" noChangeArrowheads="1"/>
          </p:cNvPicPr>
          <p:nvPr/>
        </p:nvPicPr>
        <p:blipFill>
          <a:blip r:embed="rId2"/>
          <a:srcRect l="16379" r="10825"/>
          <a:stretch>
            <a:fillRect/>
          </a:stretch>
        </p:blipFill>
        <p:spPr bwMode="auto">
          <a:xfrm>
            <a:off x="2214546" y="4143380"/>
            <a:ext cx="2000264" cy="2050270"/>
          </a:xfrm>
          <a:prstGeom prst="rect">
            <a:avLst/>
          </a:prstGeom>
          <a:noFill/>
        </p:spPr>
      </p:pic>
      <p:pic>
        <p:nvPicPr>
          <p:cNvPr id="1027" name="Picture 3" descr="C:\Users\valen\Desktop\Без названия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4071942"/>
            <a:ext cx="2714644" cy="21252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На допомогу прийдуть сірникові коробки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valen\Desktop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4136"/>
          <a:stretch>
            <a:fillRect/>
          </a:stretch>
        </p:blipFill>
        <p:spPr bwMode="auto">
          <a:xfrm>
            <a:off x="1142976" y="1785926"/>
            <a:ext cx="2786082" cy="3941287"/>
          </a:xfrm>
          <a:prstGeom prst="rect">
            <a:avLst/>
          </a:prstGeom>
          <a:noFill/>
        </p:spPr>
      </p:pic>
      <p:pic>
        <p:nvPicPr>
          <p:cNvPr id="5" name="Picture 2" descr="C:\Users\valen\Desktop\Без названия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4096" y="1785926"/>
            <a:ext cx="4707243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5" name="Picture 3" descr="C:\Users\valen\Desktop\Без названия (3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28604"/>
            <a:ext cx="3468411" cy="2531188"/>
          </a:xfrm>
          <a:prstGeom prst="rect">
            <a:avLst/>
          </a:prstGeom>
          <a:noFill/>
        </p:spPr>
      </p:pic>
      <p:pic>
        <p:nvPicPr>
          <p:cNvPr id="3076" name="Picture 4" descr="C:\Users\valen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286124"/>
            <a:ext cx="3338069" cy="2500330"/>
          </a:xfrm>
          <a:prstGeom prst="rect">
            <a:avLst/>
          </a:prstGeom>
          <a:noFill/>
        </p:spPr>
      </p:pic>
      <p:pic>
        <p:nvPicPr>
          <p:cNvPr id="3077" name="Picture 5" descr="C:\Users\valen\Desktop\images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500042"/>
            <a:ext cx="3433444" cy="2571769"/>
          </a:xfrm>
          <a:prstGeom prst="rect">
            <a:avLst/>
          </a:prstGeom>
          <a:noFill/>
        </p:spPr>
      </p:pic>
      <p:pic>
        <p:nvPicPr>
          <p:cNvPr id="3078" name="Picture 6" descr="C:\Users\valen\Desktop\images (3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3286124"/>
            <a:ext cx="3643338" cy="24900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valen\Desktop\images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71109"/>
            <a:ext cx="3786214" cy="3769386"/>
          </a:xfrm>
          <a:prstGeom prst="rect">
            <a:avLst/>
          </a:prstGeom>
          <a:noFill/>
        </p:spPr>
      </p:pic>
      <p:pic>
        <p:nvPicPr>
          <p:cNvPr id="4099" name="Picture 3" descr="C:\Users\valen\Desktop\Без названи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0"/>
            <a:ext cx="4029087" cy="34321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46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Графічні лінії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00496" y="1447800"/>
            <a:ext cx="4857784" cy="519591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err="1" smtClean="0"/>
              <a:t>Суцільна</a:t>
            </a:r>
            <a:r>
              <a:rPr lang="ru-RU" dirty="0" smtClean="0"/>
              <a:t> </a:t>
            </a:r>
            <a:r>
              <a:rPr lang="ru-RU" dirty="0" err="1" smtClean="0"/>
              <a:t>товста</a:t>
            </a:r>
            <a:r>
              <a:rPr lang="ru-RU" dirty="0" smtClean="0"/>
              <a:t> </a:t>
            </a:r>
            <a:r>
              <a:rPr lang="ru-RU" dirty="0" err="1" smtClean="0"/>
              <a:t>основна</a:t>
            </a:r>
            <a:r>
              <a:rPr lang="ru-RU" dirty="0" smtClean="0"/>
              <a:t> </a:t>
            </a:r>
            <a:r>
              <a:rPr lang="ru-RU" dirty="0" err="1" smtClean="0"/>
              <a:t>лінія</a:t>
            </a:r>
            <a:r>
              <a:rPr lang="ru-RU" dirty="0" smtClean="0"/>
              <a:t> </a:t>
            </a:r>
            <a:r>
              <a:rPr lang="ru-RU" dirty="0" err="1" smtClean="0"/>
              <a:t>призначена</a:t>
            </a:r>
            <a:r>
              <a:rPr lang="ru-RU" dirty="0" smtClean="0"/>
              <a:t> для показу </a:t>
            </a:r>
            <a:r>
              <a:rPr lang="ru-RU" dirty="0" err="1" smtClean="0"/>
              <a:t>видимих</a:t>
            </a:r>
            <a:r>
              <a:rPr lang="ru-RU" dirty="0" smtClean="0"/>
              <a:t> </a:t>
            </a:r>
            <a:r>
              <a:rPr lang="ru-RU" dirty="0" err="1" smtClean="0"/>
              <a:t>контурів</a:t>
            </a:r>
            <a:r>
              <a:rPr lang="ru-RU" dirty="0" smtClean="0"/>
              <a:t> </a:t>
            </a:r>
            <a:r>
              <a:rPr lang="ru-RU" dirty="0" err="1" smtClean="0"/>
              <a:t>предметів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Штрихова</a:t>
            </a:r>
            <a:r>
              <a:rPr lang="ru-RU" b="1" dirty="0" smtClean="0"/>
              <a:t> </a:t>
            </a:r>
            <a:r>
              <a:rPr lang="ru-RU" dirty="0" err="1" smtClean="0"/>
              <a:t>лінія</a:t>
            </a:r>
            <a:r>
              <a:rPr lang="ru-RU" dirty="0" smtClean="0"/>
              <a:t> </a:t>
            </a:r>
            <a:r>
              <a:rPr lang="ru-RU" dirty="0" err="1" smtClean="0"/>
              <a:t>застосовується</a:t>
            </a:r>
            <a:r>
              <a:rPr lang="ru-RU" dirty="0" smtClean="0"/>
              <a:t> для показу на </a:t>
            </a:r>
            <a:r>
              <a:rPr lang="ru-RU" dirty="0" err="1" smtClean="0"/>
              <a:t>зображеннях</a:t>
            </a:r>
            <a:r>
              <a:rPr lang="ru-RU" dirty="0" smtClean="0"/>
              <a:t> </a:t>
            </a:r>
            <a:r>
              <a:rPr lang="ru-RU" dirty="0" err="1" smtClean="0"/>
              <a:t>невидимих</a:t>
            </a:r>
            <a:r>
              <a:rPr lang="ru-RU" dirty="0" smtClean="0"/>
              <a:t> </a:t>
            </a:r>
            <a:r>
              <a:rPr lang="ru-RU" dirty="0" err="1" smtClean="0"/>
              <a:t>контурів</a:t>
            </a:r>
            <a:r>
              <a:rPr lang="ru-RU" dirty="0" smtClean="0"/>
              <a:t> </a:t>
            </a:r>
            <a:r>
              <a:rPr lang="ru-RU" dirty="0" err="1" smtClean="0"/>
              <a:t>предметів</a:t>
            </a:r>
            <a:r>
              <a:rPr lang="ru-RU" dirty="0" smtClean="0"/>
              <a:t>. Вона </a:t>
            </a:r>
            <a:r>
              <a:rPr lang="ru-RU" dirty="0" err="1" smtClean="0"/>
              <a:t>складається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окремих</a:t>
            </a:r>
            <a:r>
              <a:rPr lang="ru-RU" dirty="0" smtClean="0"/>
              <a:t> </a:t>
            </a:r>
            <a:r>
              <a:rPr lang="ru-RU" dirty="0" err="1" smtClean="0"/>
              <a:t>штрихів</a:t>
            </a:r>
            <a:r>
              <a:rPr lang="ru-RU" dirty="0" smtClean="0"/>
              <a:t> (</a:t>
            </a:r>
            <a:r>
              <a:rPr lang="ru-RU" dirty="0" err="1" smtClean="0"/>
              <a:t>рисочок</a:t>
            </a:r>
            <a:r>
              <a:rPr lang="ru-RU" dirty="0" smtClean="0"/>
              <a:t>) </a:t>
            </a:r>
            <a:r>
              <a:rPr lang="ru-RU" dirty="0" err="1" smtClean="0"/>
              <a:t>приблизно</a:t>
            </a:r>
            <a:r>
              <a:rPr lang="ru-RU" dirty="0" smtClean="0"/>
              <a:t> </a:t>
            </a:r>
            <a:r>
              <a:rPr lang="ru-RU" dirty="0" err="1" smtClean="0"/>
              <a:t>однакової</a:t>
            </a:r>
            <a:r>
              <a:rPr lang="ru-RU" dirty="0" smtClean="0"/>
              <a:t> </a:t>
            </a:r>
            <a:r>
              <a:rPr lang="ru-RU" dirty="0" err="1" smtClean="0"/>
              <a:t>довжини</a:t>
            </a:r>
            <a:r>
              <a:rPr lang="ru-RU" dirty="0" smtClean="0"/>
              <a:t> – </a:t>
            </a:r>
            <a:r>
              <a:rPr lang="ru-RU" dirty="0" err="1" smtClean="0"/>
              <a:t>може</a:t>
            </a:r>
            <a:r>
              <a:rPr lang="ru-RU" dirty="0" smtClean="0"/>
              <a:t> бути </a:t>
            </a:r>
            <a:r>
              <a:rPr lang="ru-RU" dirty="0" err="1" smtClean="0"/>
              <a:t>лінією</a:t>
            </a:r>
            <a:r>
              <a:rPr lang="ru-RU" dirty="0" smtClean="0"/>
              <a:t> </a:t>
            </a:r>
            <a:r>
              <a:rPr lang="ru-RU" dirty="0" err="1" smtClean="0"/>
              <a:t>згинання</a:t>
            </a:r>
            <a:r>
              <a:rPr lang="ru-RU" dirty="0" smtClean="0"/>
              <a:t>.   </a:t>
            </a:r>
          </a:p>
          <a:p>
            <a:r>
              <a:rPr lang="ru-RU" dirty="0" err="1" smtClean="0"/>
              <a:t>Суцільна</a:t>
            </a:r>
            <a:r>
              <a:rPr lang="ru-RU" dirty="0" smtClean="0"/>
              <a:t> тонка – для </a:t>
            </a:r>
            <a:r>
              <a:rPr lang="ru-RU" dirty="0" err="1" smtClean="0"/>
              <a:t>винесення</a:t>
            </a:r>
            <a:r>
              <a:rPr lang="ru-RU" dirty="0" smtClean="0"/>
              <a:t> </a:t>
            </a:r>
            <a:r>
              <a:rPr lang="ru-RU" dirty="0" err="1" smtClean="0"/>
              <a:t>розмірів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 descr="C:\Users\valen\Desktop\06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71612"/>
            <a:ext cx="242889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Практична робота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52704"/>
          </a:xfrm>
        </p:spPr>
        <p:txBody>
          <a:bodyPr>
            <a:normAutofit fontScale="77500" lnSpcReduction="20000"/>
          </a:bodyPr>
          <a:lstStyle/>
          <a:p>
            <a:r>
              <a:rPr lang="uk-UA" dirty="0" smtClean="0"/>
              <a:t>Виконання креслень виробу.</a:t>
            </a:r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sz="4200" dirty="0" smtClean="0">
                <a:solidFill>
                  <a:srgbClr val="FF0000"/>
                </a:solidFill>
              </a:rPr>
              <a:t>Домашнє завдання</a:t>
            </a:r>
          </a:p>
          <a:p>
            <a:pPr>
              <a:buNone/>
            </a:pPr>
            <a:r>
              <a:rPr lang="uk-UA" dirty="0" smtClean="0"/>
              <a:t>Підготувати до уроку розгортку  виробу</a:t>
            </a:r>
          </a:p>
          <a:p>
            <a:pPr>
              <a:buNone/>
            </a:pPr>
            <a:r>
              <a:rPr lang="uk-UA" dirty="0" smtClean="0"/>
              <a:t>(можна скористатися вже готовою)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</TotalTime>
  <Words>192</Words>
  <PresentationFormat>Экран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Солнцестояние</vt:lpstr>
      <vt:lpstr>Проєкт: Модель транспортного засобу</vt:lpstr>
      <vt:lpstr>Ти- конструктор!</vt:lpstr>
      <vt:lpstr>На допомогу прийдуть сірникові коробки</vt:lpstr>
      <vt:lpstr>Слайд 4</vt:lpstr>
      <vt:lpstr>Слайд 5</vt:lpstr>
      <vt:lpstr>Графічні лінії </vt:lpstr>
      <vt:lpstr>Практична робота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транспортного засобу</dc:title>
  <dc:creator>Валентина Капуста</dc:creator>
  <cp:lastModifiedBy>Валентина Капуста</cp:lastModifiedBy>
  <cp:revision>14</cp:revision>
  <dcterms:created xsi:type="dcterms:W3CDTF">2021-03-27T21:10:49Z</dcterms:created>
  <dcterms:modified xsi:type="dcterms:W3CDTF">2022-01-18T13:16:56Z</dcterms:modified>
</cp:coreProperties>
</file>