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357" r:id="rId3"/>
    <p:sldId id="2264" r:id="rId4"/>
    <p:sldId id="2387" r:id="rId5"/>
    <p:sldId id="2388" r:id="rId6"/>
    <p:sldId id="965" r:id="rId7"/>
    <p:sldId id="2277" r:id="rId8"/>
    <p:sldId id="2348" r:id="rId9"/>
    <p:sldId id="2361" r:id="rId10"/>
    <p:sldId id="2374" r:id="rId11"/>
    <p:sldId id="239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2357"/>
            <p14:sldId id="2264"/>
            <p14:sldId id="2387"/>
            <p14:sldId id="2388"/>
          </p14:sldIdLst>
        </p14:section>
        <p14:section name="Раздел без заголовка" id="{AC9334F8-F988-4E78-9E68-3A8F16322EC6}">
          <p14:sldIdLst>
            <p14:sldId id="965"/>
            <p14:sldId id="2277"/>
            <p14:sldId id="2348"/>
            <p14:sldId id="2361"/>
            <p14:sldId id="2374"/>
            <p14:sldId id="2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1694E9"/>
    <a:srgbClr val="FF3131"/>
    <a:srgbClr val="BA1CBA"/>
    <a:srgbClr val="FF66FF"/>
    <a:srgbClr val="FF6600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45" autoAdjust="0"/>
    <p:restoredTop sz="94322" autoAdjust="0"/>
  </p:normalViewPr>
  <p:slideViewPr>
    <p:cSldViewPr snapToGrid="0">
      <p:cViewPr varScale="1">
        <p:scale>
          <a:sx n="107" d="100"/>
          <a:sy n="107" d="100"/>
        </p:scale>
        <p:origin x="108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7307" y="1745062"/>
            <a:ext cx="71586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Письмове віднімання трицифрових чисел з переходом через розряд. Вправи і задачі на застосування вивчених випадків арифметичних дій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Письмове додавання та віднімання чисел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" t="43489" r="85819" b="43475"/>
          <a:stretch/>
        </p:blipFill>
        <p:spPr>
          <a:xfrm>
            <a:off x="7655920" y="1488996"/>
            <a:ext cx="432472" cy="54940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8" t="43199" r="85760" b="43765"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91000" y="4147537"/>
            <a:ext cx="2918206" cy="11663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63827" y="4556987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130 кг фруктів залишилося продати.  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42938" r="85306" b="43220"/>
          <a:stretch/>
        </p:blipFill>
        <p:spPr>
          <a:xfrm>
            <a:off x="1244438" y="2198393"/>
            <a:ext cx="470473" cy="58694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21293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251161" y="2341692"/>
            <a:ext cx="339911" cy="30626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598690" y="226400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 - </a:t>
            </a:r>
            <a:r>
              <a:rPr lang="uk-UA" sz="3600" dirty="0" smtClean="0">
                <a:latin typeface="Monotype Corsiva" panose="03010101010201010101" pitchFamily="66" charset="0"/>
              </a:rPr>
              <a:t>бананів.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t="44812" r="84619" b="42152"/>
          <a:stretch/>
        </p:blipFill>
        <p:spPr>
          <a:xfrm>
            <a:off x="3118401" y="2280968"/>
            <a:ext cx="556501" cy="580644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1" t="44415" r="4487" b="42549"/>
          <a:stretch/>
        </p:blipFill>
        <p:spPr>
          <a:xfrm>
            <a:off x="3890195" y="2269907"/>
            <a:ext cx="436128" cy="55404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81" t="44684" r="4347" b="42280"/>
          <a:stretch/>
        </p:blipFill>
        <p:spPr>
          <a:xfrm>
            <a:off x="2387920" y="2288568"/>
            <a:ext cx="455113" cy="578163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2843" r="76475" b="43315"/>
          <a:stretch/>
        </p:blipFill>
        <p:spPr>
          <a:xfrm>
            <a:off x="1244438" y="2944487"/>
            <a:ext cx="470473" cy="58694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66153" y="292306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81" t="43380" r="48947" b="43584"/>
          <a:stretch/>
        </p:blipFill>
        <p:spPr>
          <a:xfrm>
            <a:off x="2013926" y="2218892"/>
            <a:ext cx="457066" cy="58064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1" t="43551" r="67587" b="43413"/>
          <a:stretch/>
        </p:blipFill>
        <p:spPr>
          <a:xfrm>
            <a:off x="3504894" y="2226078"/>
            <a:ext cx="457066" cy="58064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246977" y="3084826"/>
            <a:ext cx="339911" cy="306266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4" t="43639" r="76784" b="43325"/>
          <a:stretch/>
        </p:blipFill>
        <p:spPr>
          <a:xfrm>
            <a:off x="5010519" y="2229794"/>
            <a:ext cx="457066" cy="58064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" t="12119" r="90985" b="82890"/>
          <a:stretch/>
        </p:blipFill>
        <p:spPr>
          <a:xfrm>
            <a:off x="2705904" y="2376300"/>
            <a:ext cx="421206" cy="27650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639436" y="3014132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</a:t>
            </a:r>
            <a:r>
              <a:rPr lang="en-US" sz="3600" dirty="0">
                <a:latin typeface="Monotype Corsiva" panose="03010101010201010101" pitchFamily="66" charset="0"/>
              </a:rPr>
              <a:t>– </a:t>
            </a:r>
            <a:r>
              <a:rPr lang="uk-UA" sz="3600" dirty="0" smtClean="0">
                <a:latin typeface="Monotype Corsiva" panose="03010101010201010101" pitchFamily="66" charset="0"/>
              </a:rPr>
              <a:t>всього.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9" t="43962" r="4439" b="43002"/>
          <a:stretch/>
        </p:blipFill>
        <p:spPr>
          <a:xfrm>
            <a:off x="2399722" y="2991140"/>
            <a:ext cx="436128" cy="55404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2" t="43351" r="57686" b="43613"/>
          <a:stretch/>
        </p:blipFill>
        <p:spPr>
          <a:xfrm>
            <a:off x="1644164" y="2953425"/>
            <a:ext cx="457066" cy="58064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3" t="44008" r="49105" b="42956"/>
          <a:stretch/>
        </p:blipFill>
        <p:spPr>
          <a:xfrm>
            <a:off x="2002857" y="2977839"/>
            <a:ext cx="457066" cy="58064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2" t="11645" r="85038" b="83364"/>
          <a:stretch/>
        </p:blipFill>
        <p:spPr>
          <a:xfrm>
            <a:off x="2672126" y="3106380"/>
            <a:ext cx="421206" cy="276501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5" t="43449" r="75658" b="43515"/>
          <a:stretch/>
        </p:blipFill>
        <p:spPr>
          <a:xfrm>
            <a:off x="3493682" y="2953425"/>
            <a:ext cx="556501" cy="58064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6" t="44164" r="4222" b="42800"/>
          <a:stretch/>
        </p:blipFill>
        <p:spPr>
          <a:xfrm>
            <a:off x="3892780" y="2983744"/>
            <a:ext cx="457066" cy="58064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7" t="45241" r="66246" b="41723"/>
          <a:stretch/>
        </p:blipFill>
        <p:spPr>
          <a:xfrm>
            <a:off x="4639860" y="2300501"/>
            <a:ext cx="556501" cy="580644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15" t="44779" r="4313" b="42185"/>
          <a:stretch/>
        </p:blipFill>
        <p:spPr>
          <a:xfrm>
            <a:off x="5382204" y="2283449"/>
            <a:ext cx="455113" cy="578163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5" t="43561" r="4273" b="43403"/>
          <a:stretch/>
        </p:blipFill>
        <p:spPr>
          <a:xfrm>
            <a:off x="5397899" y="2969447"/>
            <a:ext cx="455113" cy="578163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9" t="44124" r="66404" b="42840"/>
          <a:stretch/>
        </p:blipFill>
        <p:spPr>
          <a:xfrm>
            <a:off x="3122142" y="2999151"/>
            <a:ext cx="556501" cy="580644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3" t="42909" r="30650" b="44055"/>
          <a:stretch/>
        </p:blipFill>
        <p:spPr>
          <a:xfrm>
            <a:off x="4606159" y="2947637"/>
            <a:ext cx="556501" cy="580644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1" t="43136" r="58117" b="43828"/>
          <a:stretch/>
        </p:blipFill>
        <p:spPr>
          <a:xfrm>
            <a:off x="8024284" y="1474469"/>
            <a:ext cx="432472" cy="54940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4" t="43380" r="57974" b="43584"/>
          <a:stretch/>
        </p:blipFill>
        <p:spPr>
          <a:xfrm>
            <a:off x="1640333" y="2215539"/>
            <a:ext cx="457066" cy="580644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3" t="42909" r="30650" b="44055"/>
          <a:stretch/>
        </p:blipFill>
        <p:spPr>
          <a:xfrm>
            <a:off x="4984258" y="2939650"/>
            <a:ext cx="556501" cy="58064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1" t="42942" r="67308" b="43216"/>
          <a:stretch/>
        </p:blipFill>
        <p:spPr>
          <a:xfrm>
            <a:off x="1260864" y="3695602"/>
            <a:ext cx="470473" cy="58694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2579" y="3674183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263403" y="3835941"/>
            <a:ext cx="339911" cy="306266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655862" y="376524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</a:t>
            </a:r>
          </a:p>
        </p:txBody>
      </p: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9" t="43962" r="4439" b="43002"/>
          <a:stretch/>
        </p:blipFill>
        <p:spPr>
          <a:xfrm>
            <a:off x="2416148" y="3742255"/>
            <a:ext cx="436128" cy="55404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1" t="43351" r="31117" b="43613"/>
          <a:stretch/>
        </p:blipFill>
        <p:spPr>
          <a:xfrm>
            <a:off x="1660590" y="3704540"/>
            <a:ext cx="457066" cy="58064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4" t="44008" r="31324" b="42956"/>
          <a:stretch/>
        </p:blipFill>
        <p:spPr>
          <a:xfrm>
            <a:off x="2019283" y="3728954"/>
            <a:ext cx="457066" cy="58064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t="12416" r="91306" b="82593"/>
          <a:stretch/>
        </p:blipFill>
        <p:spPr>
          <a:xfrm>
            <a:off x="2688552" y="3857495"/>
            <a:ext cx="421206" cy="276501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4" t="43449" r="56699" b="43515"/>
          <a:stretch/>
        </p:blipFill>
        <p:spPr>
          <a:xfrm>
            <a:off x="3510108" y="3704540"/>
            <a:ext cx="556501" cy="580644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6" t="44164" r="4222" b="42800"/>
          <a:stretch/>
        </p:blipFill>
        <p:spPr>
          <a:xfrm>
            <a:off x="3909206" y="3734859"/>
            <a:ext cx="457066" cy="58064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5" t="43561" r="4273" b="43403"/>
          <a:stretch/>
        </p:blipFill>
        <p:spPr>
          <a:xfrm>
            <a:off x="5414325" y="3720562"/>
            <a:ext cx="455113" cy="57816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9" t="44363" r="38504" b="42601"/>
          <a:stretch/>
        </p:blipFill>
        <p:spPr>
          <a:xfrm>
            <a:off x="3138568" y="3750266"/>
            <a:ext cx="556501" cy="580644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8" t="43153" r="84715" b="43811"/>
          <a:stretch/>
        </p:blipFill>
        <p:spPr>
          <a:xfrm>
            <a:off x="4622585" y="3698752"/>
            <a:ext cx="556501" cy="58064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0" t="43072" r="66433" b="43892"/>
          <a:stretch/>
        </p:blipFill>
        <p:spPr>
          <a:xfrm>
            <a:off x="5000684" y="3690765"/>
            <a:ext cx="556501" cy="5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0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/>
      <p:bldP spid="55" grpId="0"/>
      <p:bldP spid="65" grpId="0"/>
      <p:bldP spid="94" grpId="0"/>
      <p:bldP spid="90" grpId="0"/>
      <p:bldP spid="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61811"/>
          <a:stretch/>
        </p:blipFill>
        <p:spPr>
          <a:xfrm>
            <a:off x="1025070" y="1055771"/>
            <a:ext cx="11210257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253524" y="2403890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6" t="44345" r="22292" b="42619"/>
          <a:stretch/>
        </p:blipFill>
        <p:spPr>
          <a:xfrm>
            <a:off x="1967776" y="2267744"/>
            <a:ext cx="502215" cy="63799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684319" y="2110386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93630" y="2959948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52364" y="3279226"/>
            <a:ext cx="312609" cy="281666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92557" y="380713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51291" y="4126417"/>
            <a:ext cx="312609" cy="281666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6" t="43677" r="22932" b="43287"/>
          <a:stretch/>
        </p:blipFill>
        <p:spPr>
          <a:xfrm>
            <a:off x="2762340" y="3085961"/>
            <a:ext cx="502215" cy="637999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4" t="43514" r="39725" b="42644"/>
          <a:stretch/>
        </p:blipFill>
        <p:spPr>
          <a:xfrm>
            <a:off x="3603685" y="4775660"/>
            <a:ext cx="541936" cy="676099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233222" y="4932034"/>
            <a:ext cx="312609" cy="281666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59" t="43548" r="22669" b="43416"/>
          <a:stretch/>
        </p:blipFill>
        <p:spPr>
          <a:xfrm>
            <a:off x="2778523" y="4775801"/>
            <a:ext cx="502215" cy="637999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1" t="43757" r="58468" b="42401"/>
          <a:stretch/>
        </p:blipFill>
        <p:spPr>
          <a:xfrm>
            <a:off x="1431012" y="4781566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3" t="43605" r="22056" b="42553"/>
          <a:stretch/>
        </p:blipFill>
        <p:spPr>
          <a:xfrm>
            <a:off x="3626338" y="2235698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6" t="43692" r="22063" b="42466"/>
          <a:stretch/>
        </p:blipFill>
        <p:spPr>
          <a:xfrm>
            <a:off x="3635107" y="3090428"/>
            <a:ext cx="541936" cy="67609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3" t="42275" r="39846" b="43883"/>
          <a:stretch/>
        </p:blipFill>
        <p:spPr>
          <a:xfrm>
            <a:off x="2300093" y="3864841"/>
            <a:ext cx="541936" cy="6760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3" t="42366" r="22336" b="43792"/>
          <a:stretch/>
        </p:blipFill>
        <p:spPr>
          <a:xfrm>
            <a:off x="1921147" y="4711732"/>
            <a:ext cx="541936" cy="676099"/>
          </a:xfrm>
          <a:prstGeom prst="rect">
            <a:avLst/>
          </a:prstGeom>
        </p:spPr>
      </p:pic>
      <p:grpSp>
        <p:nvGrpSpPr>
          <p:cNvPr id="120" name="Группа 119"/>
          <p:cNvGrpSpPr/>
          <p:nvPr/>
        </p:nvGrpSpPr>
        <p:grpSpPr>
          <a:xfrm>
            <a:off x="2366655" y="2307385"/>
            <a:ext cx="408812" cy="542922"/>
            <a:chOff x="2361639" y="2985697"/>
            <a:chExt cx="408812" cy="542922"/>
          </a:xfrm>
        </p:grpSpPr>
        <p:pic>
          <p:nvPicPr>
            <p:cNvPr id="121" name="Рисунок 12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25" name="Группа 124"/>
          <p:cNvGrpSpPr/>
          <p:nvPr/>
        </p:nvGrpSpPr>
        <p:grpSpPr>
          <a:xfrm>
            <a:off x="2348344" y="4809695"/>
            <a:ext cx="408812" cy="542922"/>
            <a:chOff x="2361639" y="2985697"/>
            <a:chExt cx="408812" cy="542922"/>
          </a:xfrm>
        </p:grpSpPr>
        <p:pic>
          <p:nvPicPr>
            <p:cNvPr id="126" name="Рисунок 12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7" name="Рисунок 12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227176" y="5772024"/>
            <a:ext cx="312609" cy="281666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9" t="43178" r="39889" b="43786"/>
          <a:stretch/>
        </p:blipFill>
        <p:spPr>
          <a:xfrm>
            <a:off x="3634427" y="5605863"/>
            <a:ext cx="502215" cy="6379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9" t="43365" r="40049" b="43599"/>
          <a:stretch/>
        </p:blipFill>
        <p:spPr>
          <a:xfrm>
            <a:off x="2770351" y="5608133"/>
            <a:ext cx="502215" cy="637999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0" t="44162" r="57818" b="42802"/>
          <a:stretch/>
        </p:blipFill>
        <p:spPr>
          <a:xfrm>
            <a:off x="1523947" y="2267744"/>
            <a:ext cx="502215" cy="637999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0" t="44162" r="57818" b="42802"/>
          <a:stretch/>
        </p:blipFill>
        <p:spPr>
          <a:xfrm>
            <a:off x="2367587" y="3110843"/>
            <a:ext cx="502215" cy="637999"/>
          </a:xfrm>
          <a:prstGeom prst="rect">
            <a:avLst/>
          </a:prstGeom>
        </p:spPr>
      </p:pic>
      <p:grpSp>
        <p:nvGrpSpPr>
          <p:cNvPr id="104" name="Группа 103"/>
          <p:cNvGrpSpPr/>
          <p:nvPr/>
        </p:nvGrpSpPr>
        <p:grpSpPr>
          <a:xfrm>
            <a:off x="3200620" y="3110843"/>
            <a:ext cx="408812" cy="542922"/>
            <a:chOff x="2361639" y="2985697"/>
            <a:chExt cx="408812" cy="542922"/>
          </a:xfrm>
        </p:grpSpPr>
        <p:pic>
          <p:nvPicPr>
            <p:cNvPr id="105" name="Рисунок 10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6" name="Рисунок 10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8" t="44272" r="76351" b="41886"/>
          <a:stretch/>
        </p:blipFill>
        <p:spPr>
          <a:xfrm>
            <a:off x="5339291" y="2277236"/>
            <a:ext cx="541936" cy="676099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3" t="42420" r="67736" b="43738"/>
          <a:stretch/>
        </p:blipFill>
        <p:spPr>
          <a:xfrm>
            <a:off x="5711541" y="2176895"/>
            <a:ext cx="541936" cy="676099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8" t="11809" r="84912" b="83200"/>
          <a:stretch/>
        </p:blipFill>
        <p:spPr>
          <a:xfrm>
            <a:off x="6585264" y="2419259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515506" y="2445876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0" t="43846" r="22708" b="43118"/>
          <a:stretch/>
        </p:blipFill>
        <p:spPr>
          <a:xfrm>
            <a:off x="8323609" y="2249900"/>
            <a:ext cx="502215" cy="637999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953386" y="209839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240291" y="295160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799025" y="3270887"/>
            <a:ext cx="312609" cy="281666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257650" y="379179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816384" y="4111073"/>
            <a:ext cx="312609" cy="281666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8" t="43564" r="67551" b="42594"/>
          <a:stretch/>
        </p:blipFill>
        <p:spPr>
          <a:xfrm>
            <a:off x="8299796" y="3079359"/>
            <a:ext cx="541936" cy="67609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5" t="42275" r="22924" b="43883"/>
          <a:stretch/>
        </p:blipFill>
        <p:spPr>
          <a:xfrm>
            <a:off x="6559310" y="3018939"/>
            <a:ext cx="541936" cy="676099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t="12199" r="91151" b="82810"/>
          <a:stretch/>
        </p:blipFill>
        <p:spPr>
          <a:xfrm>
            <a:off x="7436458" y="3249256"/>
            <a:ext cx="421206" cy="276501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3" t="43602" r="39295" b="43362"/>
          <a:stretch/>
        </p:blipFill>
        <p:spPr>
          <a:xfrm>
            <a:off x="6250862" y="3084015"/>
            <a:ext cx="502215" cy="6379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8" t="43940" r="57921" b="42218"/>
          <a:stretch/>
        </p:blipFill>
        <p:spPr>
          <a:xfrm>
            <a:off x="7027501" y="4790080"/>
            <a:ext cx="541936" cy="676099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7" t="42470" r="22812" b="43688"/>
          <a:stretch/>
        </p:blipFill>
        <p:spPr>
          <a:xfrm>
            <a:off x="9131989" y="4711731"/>
            <a:ext cx="541936" cy="67609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1" t="11756" r="84629" b="83253"/>
          <a:stretch/>
        </p:blipFill>
        <p:spPr>
          <a:xfrm>
            <a:off x="6590372" y="4954560"/>
            <a:ext cx="421206" cy="276501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331433" y="4935237"/>
            <a:ext cx="312609" cy="281666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43" t="44280" r="40185" b="42684"/>
          <a:stretch/>
        </p:blipFill>
        <p:spPr>
          <a:xfrm>
            <a:off x="8730445" y="4809695"/>
            <a:ext cx="502215" cy="6379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42891" r="67399" b="43267"/>
          <a:stretch/>
        </p:blipFill>
        <p:spPr>
          <a:xfrm>
            <a:off x="5753515" y="4746835"/>
            <a:ext cx="541936" cy="676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6" t="43655" r="49523" b="42503"/>
          <a:stretch/>
        </p:blipFill>
        <p:spPr>
          <a:xfrm>
            <a:off x="7398567" y="4773345"/>
            <a:ext cx="541936" cy="676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3" t="43272" r="4086" b="42886"/>
          <a:stretch/>
        </p:blipFill>
        <p:spPr>
          <a:xfrm>
            <a:off x="6201924" y="2224577"/>
            <a:ext cx="541936" cy="676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3" t="43272" r="4086" b="42886"/>
          <a:stretch/>
        </p:blipFill>
        <p:spPr>
          <a:xfrm>
            <a:off x="9611028" y="4773006"/>
            <a:ext cx="541936" cy="676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3" t="43272" r="4086" b="42886"/>
          <a:stretch/>
        </p:blipFill>
        <p:spPr>
          <a:xfrm>
            <a:off x="8739225" y="2232135"/>
            <a:ext cx="541936" cy="676099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3" t="43272" r="4086" b="42886"/>
          <a:stretch/>
        </p:blipFill>
        <p:spPr>
          <a:xfrm>
            <a:off x="7044768" y="3081788"/>
            <a:ext cx="541936" cy="676099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3" t="43272" r="4086" b="42886"/>
          <a:stretch/>
        </p:blipFill>
        <p:spPr>
          <a:xfrm>
            <a:off x="8742650" y="3070484"/>
            <a:ext cx="541936" cy="676099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3" t="43272" r="4086" b="42886"/>
          <a:stretch/>
        </p:blipFill>
        <p:spPr>
          <a:xfrm>
            <a:off x="7058562" y="3926800"/>
            <a:ext cx="541936" cy="676099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3" t="43272" r="4086" b="42886"/>
          <a:stretch/>
        </p:blipFill>
        <p:spPr>
          <a:xfrm>
            <a:off x="7876113" y="4771031"/>
            <a:ext cx="541936" cy="676099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3" t="43272" r="4086" b="42886"/>
          <a:stretch/>
        </p:blipFill>
        <p:spPr>
          <a:xfrm>
            <a:off x="6199201" y="4773811"/>
            <a:ext cx="541936" cy="676099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1" t="44043" r="39857" b="42921"/>
          <a:stretch/>
        </p:blipFill>
        <p:spPr>
          <a:xfrm>
            <a:off x="7906221" y="2262056"/>
            <a:ext cx="502215" cy="637999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t="43379" r="76744" b="42779"/>
          <a:stretch/>
        </p:blipFill>
        <p:spPr>
          <a:xfrm>
            <a:off x="7862840" y="3075443"/>
            <a:ext cx="541936" cy="676099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2" t="42312" r="22887" b="43846"/>
          <a:stretch/>
        </p:blipFill>
        <p:spPr>
          <a:xfrm>
            <a:off x="9131989" y="5553800"/>
            <a:ext cx="541936" cy="67609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327610" y="5772243"/>
            <a:ext cx="312609" cy="281666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3" t="43272" r="4086" b="42886"/>
          <a:stretch/>
        </p:blipFill>
        <p:spPr>
          <a:xfrm>
            <a:off x="9606394" y="5615075"/>
            <a:ext cx="541936" cy="676099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3" t="42763" r="22336" b="43395"/>
          <a:stretch/>
        </p:blipFill>
        <p:spPr>
          <a:xfrm>
            <a:off x="7459160" y="5586812"/>
            <a:ext cx="541936" cy="676099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48" t="43350" r="3911" b="42808"/>
          <a:stretch/>
        </p:blipFill>
        <p:spPr>
          <a:xfrm>
            <a:off x="7903289" y="5605430"/>
            <a:ext cx="541936" cy="67609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9" t="43540" r="48880" b="42618"/>
          <a:stretch/>
        </p:blipFill>
        <p:spPr>
          <a:xfrm>
            <a:off x="6585264" y="3931950"/>
            <a:ext cx="541936" cy="67609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0" t="43586" r="77079" b="42572"/>
          <a:stretch/>
        </p:blipFill>
        <p:spPr>
          <a:xfrm>
            <a:off x="5269511" y="4773006"/>
            <a:ext cx="541936" cy="676099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3" t="43662" r="57935" b="43302"/>
          <a:stretch/>
        </p:blipFill>
        <p:spPr>
          <a:xfrm>
            <a:off x="6203757" y="3923454"/>
            <a:ext cx="514775" cy="653955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3" t="44492" r="40245" b="42472"/>
          <a:stretch/>
        </p:blipFill>
        <p:spPr>
          <a:xfrm>
            <a:off x="8723894" y="5662115"/>
            <a:ext cx="502215" cy="6379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43" t="44175" r="40185" b="42789"/>
          <a:stretch/>
        </p:blipFill>
        <p:spPr>
          <a:xfrm>
            <a:off x="7024607" y="5653360"/>
            <a:ext cx="502215" cy="637999"/>
          </a:xfrm>
          <a:prstGeom prst="rect">
            <a:avLst/>
          </a:prstGeom>
        </p:spPr>
      </p:pic>
      <p:pic>
        <p:nvPicPr>
          <p:cNvPr id="107" name="Рисунок 10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184" y="843307"/>
            <a:ext cx="3923299" cy="162450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" t="43500" r="85498" b="42658"/>
          <a:stretch/>
        </p:blipFill>
        <p:spPr>
          <a:xfrm>
            <a:off x="8745150" y="1374147"/>
            <a:ext cx="541936" cy="676099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0" t="43458" r="30928" b="43506"/>
          <a:stretch/>
        </p:blipFill>
        <p:spPr>
          <a:xfrm>
            <a:off x="9247117" y="1389837"/>
            <a:ext cx="489658" cy="622048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" t="43500" r="85498" b="42658"/>
          <a:stretch/>
        </p:blipFill>
        <p:spPr>
          <a:xfrm>
            <a:off x="8316323" y="1386621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0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5" grpId="0"/>
      <p:bldP spid="115" grpId="0"/>
      <p:bldP spid="118" grpId="0"/>
      <p:bldP spid="1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8321587" y="990241"/>
            <a:ext cx="3326150" cy="39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4" name="Скругленный прямоугольник 43"/>
          <p:cNvSpPr/>
          <p:nvPr/>
        </p:nvSpPr>
        <p:spPr>
          <a:xfrm>
            <a:off x="517386" y="1569251"/>
            <a:ext cx="2634203" cy="2360558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6 ∙ 4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- 21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∙ 8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189658" y="1573546"/>
            <a:ext cx="2624539" cy="243858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6 ∙ 7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+ 58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- 36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2437097" y="4114618"/>
            <a:ext cx="2624539" cy="2438582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6 ∙ 8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- 39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∙ 6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6147065" y="4114618"/>
            <a:ext cx="2624539" cy="2438582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6 ∙ 5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- 25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∙ 9</a:t>
            </a:r>
          </a:p>
        </p:txBody>
      </p:sp>
    </p:spTree>
    <p:extLst>
      <p:ext uri="{BB962C8B-B14F-4D97-AF65-F5344CB8AC3E}">
        <p14:creationId xmlns:p14="http://schemas.microsoft.com/office/powerpoint/2010/main" val="404696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4" grpId="0" animBg="1"/>
      <p:bldP spid="43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sp>
        <p:nvSpPr>
          <p:cNvPr id="40" name="Прямоугольник 39"/>
          <p:cNvSpPr/>
          <p:nvPr/>
        </p:nvSpPr>
        <p:spPr>
          <a:xfrm>
            <a:off x="1056355" y="3757797"/>
            <a:ext cx="10144154" cy="2123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 err="1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Запиши</a:t>
            </a:r>
            <a:r>
              <a:rPr lang="uk-UA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ряд чисел </a:t>
            </a:r>
          </a:p>
          <a:p>
            <a:pPr algn="ctr"/>
            <a:r>
              <a:rPr lang="uk-UA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від </a:t>
            </a:r>
            <a:r>
              <a:rPr lang="en-US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r>
              <a:rPr lang="uk-UA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до </a:t>
            </a:r>
            <a:r>
              <a:rPr lang="en-US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endParaRPr lang="ru-RU" sz="6600" b="1" cap="none" spc="0" dirty="0">
              <a:ln>
                <a:solidFill>
                  <a:srgbClr val="2F324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32" y="1136985"/>
            <a:ext cx="3647924" cy="19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Прямая со стрелкой 31"/>
          <p:cNvCxnSpPr/>
          <p:nvPr/>
        </p:nvCxnSpPr>
        <p:spPr>
          <a:xfrm>
            <a:off x="7596948" y="6149589"/>
            <a:ext cx="1056812" cy="13318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7397013" y="4829199"/>
            <a:ext cx="880046" cy="715392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8277059" y="4829199"/>
            <a:ext cx="753402" cy="715392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7083634" y="3439199"/>
            <a:ext cx="753402" cy="715392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8840136" y="3439199"/>
            <a:ext cx="880046" cy="715392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8445242" y="1937237"/>
            <a:ext cx="834917" cy="715392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875026" y="1964279"/>
            <a:ext cx="834917" cy="715392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Огурцы фрукты Векторы, фото и PSD файлы | Скачать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"/>
          <a:stretch/>
        </p:blipFill>
        <p:spPr bwMode="auto">
          <a:xfrm>
            <a:off x="229144" y="1411705"/>
            <a:ext cx="5636224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схему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934576" y="2498395"/>
            <a:ext cx="1453503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577287" y="1074959"/>
            <a:ext cx="1453503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365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0106573" y="1074959"/>
            <a:ext cx="1453503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120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567257" y="3921831"/>
            <a:ext cx="1453503" cy="1303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6477924" y="2498395"/>
            <a:ext cx="1453503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365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5640511" y="4829199"/>
            <a:ext cx="753402" cy="715392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6201204" y="5405695"/>
            <a:ext cx="1453503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840136" y="5405695"/>
            <a:ext cx="1453503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5116052" y="3892323"/>
            <a:ext cx="1453503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650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5588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3674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Словничок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Словничок з образотворчого мистецт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559" y="4418577"/>
            <a:ext cx="2634527" cy="221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0" y="1366534"/>
            <a:ext cx="7263545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Ятка</a:t>
            </a:r>
            <a:r>
              <a:rPr lang="uk-UA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1694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uk-UA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1694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легка будівля для </a:t>
            </a:r>
          </a:p>
          <a:p>
            <a:pPr algn="ctr"/>
            <a:r>
              <a:rPr lang="uk-UA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1694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тимчасового користування </a:t>
            </a:r>
          </a:p>
          <a:p>
            <a:pPr algn="ctr"/>
            <a:r>
              <a:rPr lang="uk-UA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1694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(торгівлі, виставки і т. ін.); балаган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rgbClr val="1694E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30" name="Picture 6" descr="Схема сборки торговой палатки — Как собрать торговую палатку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3" r="16676"/>
          <a:stretch/>
        </p:blipFill>
        <p:spPr bwMode="auto">
          <a:xfrm>
            <a:off x="7500028" y="2165945"/>
            <a:ext cx="3794065" cy="353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9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2</a:t>
            </a:r>
            <a:r>
              <a:rPr lang="en-US" sz="4400" b="1" dirty="0">
                <a:solidFill>
                  <a:srgbClr val="2F3242"/>
                </a:solidFill>
              </a:rPr>
              <a:t>1</a:t>
            </a:r>
            <a:r>
              <a:rPr lang="uk-UA" sz="4400" b="1" dirty="0">
                <a:solidFill>
                  <a:srgbClr val="2F3242"/>
                </a:solidFill>
              </a:rPr>
              <a:t>, 22,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120,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п</a:t>
            </a:r>
            <a:r>
              <a:rPr lang="uk-UA" sz="4400" b="1" dirty="0" smtClean="0">
                <a:solidFill>
                  <a:srgbClr val="2F3242"/>
                </a:solidFill>
              </a:rPr>
              <a:t>риклади 119</a:t>
            </a:r>
            <a:endParaRPr lang="uk-UA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 smtClean="0">
                <a:solidFill>
                  <a:srgbClr val="2F3242"/>
                </a:solidFill>
              </a:rPr>
              <a:t>№</a:t>
            </a:r>
            <a:r>
              <a:rPr lang="uk-UA" sz="4800" dirty="0">
                <a:solidFill>
                  <a:srgbClr val="2F3242"/>
                </a:solidFill>
              </a:rPr>
              <a:t>119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120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73186" b="88062"/>
          <a:stretch/>
        </p:blipFill>
        <p:spPr>
          <a:xfrm>
            <a:off x="2110854" y="3836874"/>
            <a:ext cx="11074640" cy="27761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Знайди різниці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73186" b="88062"/>
          <a:stretch/>
        </p:blipFill>
        <p:spPr>
          <a:xfrm>
            <a:off x="577720" y="1182614"/>
            <a:ext cx="11074640" cy="2776178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5" t="43249" r="13334" b="42909"/>
          <a:stretch/>
        </p:blipFill>
        <p:spPr>
          <a:xfrm>
            <a:off x="2712559" y="1820217"/>
            <a:ext cx="819757" cy="1022698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t="42887" r="85509" b="43271"/>
          <a:stretch/>
        </p:blipFill>
        <p:spPr>
          <a:xfrm>
            <a:off x="1427731" y="2436104"/>
            <a:ext cx="819757" cy="1022698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 flipV="1">
            <a:off x="1215211" y="3290431"/>
            <a:ext cx="2225960" cy="1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11775" r="90725" b="83234"/>
          <a:stretch/>
        </p:blipFill>
        <p:spPr>
          <a:xfrm>
            <a:off x="1019314" y="2494899"/>
            <a:ext cx="421206" cy="27650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8" t="43265" r="58460" b="43699"/>
          <a:stretch/>
        </p:blipFill>
        <p:spPr>
          <a:xfrm>
            <a:off x="1410269" y="1830445"/>
            <a:ext cx="762360" cy="96848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3" t="43031" r="49106" b="43127"/>
          <a:stretch/>
        </p:blipFill>
        <p:spPr>
          <a:xfrm>
            <a:off x="2052483" y="3111442"/>
            <a:ext cx="819757" cy="1022698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5" t="43692" r="48724" b="42466"/>
          <a:stretch/>
        </p:blipFill>
        <p:spPr>
          <a:xfrm>
            <a:off x="5313359" y="1860666"/>
            <a:ext cx="819757" cy="1022698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6" t="42339" r="47973" b="43819"/>
          <a:stretch/>
        </p:blipFill>
        <p:spPr>
          <a:xfrm>
            <a:off x="2819122" y="2396204"/>
            <a:ext cx="819757" cy="1022698"/>
          </a:xfrm>
          <a:prstGeom prst="rect">
            <a:avLst/>
          </a:prstGeom>
        </p:spPr>
      </p:pic>
      <p:cxnSp>
        <p:nvCxnSpPr>
          <p:cNvPr id="55" name="Прямая соединительная линия 54"/>
          <p:cNvCxnSpPr/>
          <p:nvPr/>
        </p:nvCxnSpPr>
        <p:spPr>
          <a:xfrm>
            <a:off x="4603593" y="3284699"/>
            <a:ext cx="2113374" cy="8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" t="12075" r="90690" b="82934"/>
          <a:stretch/>
        </p:blipFill>
        <p:spPr>
          <a:xfrm>
            <a:off x="4245362" y="2504764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0" t="42901" r="67418" b="44063"/>
          <a:stretch/>
        </p:blipFill>
        <p:spPr>
          <a:xfrm>
            <a:off x="3671664" y="4463616"/>
            <a:ext cx="747410" cy="94948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5" t="43862" r="4484" b="42296"/>
          <a:stretch/>
        </p:blipFill>
        <p:spPr>
          <a:xfrm>
            <a:off x="8522554" y="1878691"/>
            <a:ext cx="819757" cy="1022698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26" t="43240" r="21733" b="42918"/>
          <a:stretch/>
        </p:blipFill>
        <p:spPr>
          <a:xfrm>
            <a:off x="5407753" y="2476841"/>
            <a:ext cx="819757" cy="1022698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8" t="43134" r="57551" b="43024"/>
          <a:stretch/>
        </p:blipFill>
        <p:spPr>
          <a:xfrm>
            <a:off x="6003826" y="3117995"/>
            <a:ext cx="819757" cy="1022698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5" t="43480" r="49013" b="43484"/>
          <a:stretch/>
        </p:blipFill>
        <p:spPr>
          <a:xfrm>
            <a:off x="4695376" y="1840704"/>
            <a:ext cx="765817" cy="972873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6" t="42908" r="76732" b="44056"/>
          <a:stretch/>
        </p:blipFill>
        <p:spPr>
          <a:xfrm>
            <a:off x="2100801" y="1799310"/>
            <a:ext cx="774197" cy="98351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8" t="42690" r="39861" b="43468"/>
          <a:stretch/>
        </p:blipFill>
        <p:spPr>
          <a:xfrm>
            <a:off x="5931746" y="1790879"/>
            <a:ext cx="819757" cy="1022698"/>
          </a:xfrm>
          <a:prstGeom prst="rect">
            <a:avLst/>
          </a:prstGeom>
        </p:spPr>
      </p:pic>
      <p:cxnSp>
        <p:nvCxnSpPr>
          <p:cNvPr id="94" name="Прямая соединительная линия 93"/>
          <p:cNvCxnSpPr/>
          <p:nvPr/>
        </p:nvCxnSpPr>
        <p:spPr>
          <a:xfrm>
            <a:off x="7858504" y="3307837"/>
            <a:ext cx="21016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12168" r="90950" b="82841"/>
          <a:stretch/>
        </p:blipFill>
        <p:spPr>
          <a:xfrm>
            <a:off x="2519780" y="5162129"/>
            <a:ext cx="421206" cy="27650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0" t="43848" r="48848" b="43116"/>
          <a:stretch/>
        </p:blipFill>
        <p:spPr>
          <a:xfrm>
            <a:off x="9241865" y="2516582"/>
            <a:ext cx="759311" cy="964607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4" t="43287" r="67365" b="42871"/>
          <a:stretch/>
        </p:blipFill>
        <p:spPr>
          <a:xfrm>
            <a:off x="4691161" y="2474677"/>
            <a:ext cx="806438" cy="1006082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1" t="43452" r="31527" b="43512"/>
          <a:stretch/>
        </p:blipFill>
        <p:spPr>
          <a:xfrm>
            <a:off x="8610370" y="3182635"/>
            <a:ext cx="709342" cy="901128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t="43089" r="77209" b="43875"/>
          <a:stretch/>
        </p:blipFill>
        <p:spPr>
          <a:xfrm>
            <a:off x="1415711" y="3137974"/>
            <a:ext cx="719018" cy="91342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6" t="42865" r="31282" b="44099"/>
          <a:stretch/>
        </p:blipFill>
        <p:spPr>
          <a:xfrm>
            <a:off x="5382819" y="3099878"/>
            <a:ext cx="739071" cy="93889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4" t="43159" r="76544" b="43805"/>
          <a:stretch/>
        </p:blipFill>
        <p:spPr>
          <a:xfrm>
            <a:off x="3039257" y="5104792"/>
            <a:ext cx="747705" cy="94986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26" t="42995" r="23102" b="43969"/>
          <a:stretch/>
        </p:blipFill>
        <p:spPr>
          <a:xfrm>
            <a:off x="9188427" y="1814432"/>
            <a:ext cx="732896" cy="931050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 t="43576" r="48764" b="43388"/>
          <a:stretch/>
        </p:blipFill>
        <p:spPr>
          <a:xfrm>
            <a:off x="7983674" y="3176770"/>
            <a:ext cx="747410" cy="949489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3" t="43677" r="31545" b="43287"/>
          <a:stretch/>
        </p:blipFill>
        <p:spPr>
          <a:xfrm>
            <a:off x="3002112" y="4509219"/>
            <a:ext cx="747410" cy="949489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8" t="43318" r="57880" b="43646"/>
          <a:stretch/>
        </p:blipFill>
        <p:spPr>
          <a:xfrm>
            <a:off x="4305454" y="5123967"/>
            <a:ext cx="761026" cy="966786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2" t="42930" r="66647" b="43228"/>
          <a:stretch/>
        </p:blipFill>
        <p:spPr>
          <a:xfrm>
            <a:off x="9283592" y="3125504"/>
            <a:ext cx="819757" cy="1022698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1" t="43184" r="22417" b="43779"/>
          <a:stretch/>
        </p:blipFill>
        <p:spPr>
          <a:xfrm>
            <a:off x="7966676" y="1830443"/>
            <a:ext cx="747410" cy="949489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43483" r="85603" b="43481"/>
          <a:stretch/>
        </p:blipFill>
        <p:spPr>
          <a:xfrm>
            <a:off x="4705028" y="3125479"/>
            <a:ext cx="759311" cy="964607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1" t="43429" r="48827" b="43535"/>
          <a:stretch/>
        </p:blipFill>
        <p:spPr>
          <a:xfrm>
            <a:off x="4307169" y="4492405"/>
            <a:ext cx="759311" cy="964607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2920334" y="5927988"/>
            <a:ext cx="2017426" cy="1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49" t="43420" r="31181" b="43544"/>
          <a:stretch/>
        </p:blipFill>
        <p:spPr>
          <a:xfrm>
            <a:off x="2036450" y="2480638"/>
            <a:ext cx="854573" cy="96848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8" t="43489" r="58301" b="42669"/>
          <a:stretch/>
        </p:blipFill>
        <p:spPr>
          <a:xfrm>
            <a:off x="2668627" y="3147468"/>
            <a:ext cx="819757" cy="102269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9" t="43630" r="77069" b="43334"/>
          <a:stretch/>
        </p:blipFill>
        <p:spPr>
          <a:xfrm>
            <a:off x="5951670" y="2483979"/>
            <a:ext cx="765817" cy="972873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3" t="42897" r="67106" b="43261"/>
          <a:stretch/>
        </p:blipFill>
        <p:spPr>
          <a:xfrm>
            <a:off x="8595234" y="2450770"/>
            <a:ext cx="806438" cy="1006082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5" t="43765" r="76653" b="43199"/>
          <a:stretch/>
        </p:blipFill>
        <p:spPr>
          <a:xfrm>
            <a:off x="7946839" y="2499043"/>
            <a:ext cx="759311" cy="964607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2" t="43439" r="22866" b="43525"/>
          <a:stretch/>
        </p:blipFill>
        <p:spPr>
          <a:xfrm>
            <a:off x="3603696" y="5774163"/>
            <a:ext cx="759311" cy="964607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1" t="43554" r="58047" b="43410"/>
          <a:stretch/>
        </p:blipFill>
        <p:spPr>
          <a:xfrm>
            <a:off x="2990211" y="5775187"/>
            <a:ext cx="759311" cy="964607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43535" r="85689" b="43429"/>
          <a:stretch/>
        </p:blipFill>
        <p:spPr>
          <a:xfrm>
            <a:off x="4299364" y="5775728"/>
            <a:ext cx="759311" cy="964607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" t="11829" r="90864" b="83180"/>
          <a:stretch/>
        </p:blipFill>
        <p:spPr>
          <a:xfrm>
            <a:off x="7487373" y="2495909"/>
            <a:ext cx="421206" cy="276501"/>
          </a:xfrm>
          <a:prstGeom prst="rect">
            <a:avLst/>
          </a:prstGeom>
        </p:spPr>
      </p:pic>
      <p:pic>
        <p:nvPicPr>
          <p:cNvPr id="84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9666796" y="4182907"/>
            <a:ext cx="2033039" cy="24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86" t="43563" r="49342" b="43401"/>
          <a:stretch/>
        </p:blipFill>
        <p:spPr>
          <a:xfrm>
            <a:off x="3590655" y="5151602"/>
            <a:ext cx="765817" cy="9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t="43372" r="85718" b="43592"/>
          <a:stretch/>
        </p:blipFill>
        <p:spPr>
          <a:xfrm>
            <a:off x="7655920" y="1488996"/>
            <a:ext cx="432472" cy="54940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8" t="43199" r="85760" b="43765"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41304" y="4907649"/>
            <a:ext cx="2918206" cy="11663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14131" y="5317099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на 570 кг менше зелені, ніж овочів, замовив супермаркет.  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42938" r="85306" b="43220"/>
          <a:stretch/>
        </p:blipFill>
        <p:spPr>
          <a:xfrm>
            <a:off x="1244438" y="2198393"/>
            <a:ext cx="470473" cy="58694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21293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269506" y="2313269"/>
            <a:ext cx="339911" cy="30626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601739" y="225570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 - </a:t>
            </a:r>
            <a:r>
              <a:rPr lang="uk-UA" sz="3600" dirty="0" smtClean="0">
                <a:latin typeface="Monotype Corsiva" panose="03010101010201010101" pitchFamily="66" charset="0"/>
              </a:rPr>
              <a:t>помідорів.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t="44812" r="84619" b="42152"/>
          <a:stretch/>
        </p:blipFill>
        <p:spPr>
          <a:xfrm>
            <a:off x="3132882" y="2282646"/>
            <a:ext cx="556501" cy="580644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6" t="43635" r="4332" b="43329"/>
          <a:stretch/>
        </p:blipFill>
        <p:spPr>
          <a:xfrm>
            <a:off x="3903484" y="2248433"/>
            <a:ext cx="436128" cy="55404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5" t="44684" r="39643" b="42280"/>
          <a:stretch/>
        </p:blipFill>
        <p:spPr>
          <a:xfrm>
            <a:off x="2018031" y="2276610"/>
            <a:ext cx="455113" cy="578163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2843" r="76475" b="43315"/>
          <a:stretch/>
        </p:blipFill>
        <p:spPr>
          <a:xfrm>
            <a:off x="1244438" y="2944487"/>
            <a:ext cx="470473" cy="58694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66153" y="292306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43131" r="67467" b="43833"/>
          <a:stretch/>
        </p:blipFill>
        <p:spPr>
          <a:xfrm>
            <a:off x="1644037" y="2206934"/>
            <a:ext cx="457066" cy="58064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3" t="43938" r="76665" b="43026"/>
          <a:stretch/>
        </p:blipFill>
        <p:spPr>
          <a:xfrm>
            <a:off x="3510641" y="2229279"/>
            <a:ext cx="457066" cy="58064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246977" y="3084826"/>
            <a:ext cx="339911" cy="306266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3381" r="76641" b="43583"/>
          <a:stretch/>
        </p:blipFill>
        <p:spPr>
          <a:xfrm>
            <a:off x="4640630" y="2217836"/>
            <a:ext cx="457066" cy="58064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" t="12284" r="91098" b="82725"/>
          <a:stretch/>
        </p:blipFill>
        <p:spPr>
          <a:xfrm>
            <a:off x="2695518" y="2366635"/>
            <a:ext cx="421206" cy="27650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601739" y="299114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</a:t>
            </a:r>
            <a:r>
              <a:rPr lang="uk-UA" sz="3600" dirty="0" smtClean="0">
                <a:latin typeface="Monotype Corsiva" panose="03010101010201010101" pitchFamily="66" charset="0"/>
              </a:rPr>
              <a:t>овочів.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7" t="43957" r="47536" b="43007"/>
          <a:stretch/>
        </p:blipFill>
        <p:spPr>
          <a:xfrm>
            <a:off x="2393153" y="2250963"/>
            <a:ext cx="556501" cy="58064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9" t="43860" r="49049" b="43104"/>
          <a:stretch/>
        </p:blipFill>
        <p:spPr>
          <a:xfrm>
            <a:off x="2399722" y="2991140"/>
            <a:ext cx="436128" cy="55404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43310" r="67467" b="43654"/>
          <a:stretch/>
        </p:blipFill>
        <p:spPr>
          <a:xfrm>
            <a:off x="1644164" y="2953425"/>
            <a:ext cx="457066" cy="58064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3" t="43951" r="39775" b="43013"/>
          <a:stretch/>
        </p:blipFill>
        <p:spPr>
          <a:xfrm>
            <a:off x="2021781" y="2983782"/>
            <a:ext cx="457066" cy="58064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11946" r="84620" b="83063"/>
          <a:stretch/>
        </p:blipFill>
        <p:spPr>
          <a:xfrm>
            <a:off x="2713981" y="3118175"/>
            <a:ext cx="421206" cy="276501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9" t="44101" r="75764" b="42863"/>
          <a:stretch/>
        </p:blipFill>
        <p:spPr>
          <a:xfrm>
            <a:off x="3107736" y="2989992"/>
            <a:ext cx="556501" cy="58064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1" t="43618" r="58047" b="43346"/>
          <a:stretch/>
        </p:blipFill>
        <p:spPr>
          <a:xfrm>
            <a:off x="3518113" y="2969999"/>
            <a:ext cx="457066" cy="58064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2" t="43930" r="47641" b="43034"/>
          <a:stretch/>
        </p:blipFill>
        <p:spPr>
          <a:xfrm>
            <a:off x="5397638" y="2243023"/>
            <a:ext cx="556501" cy="580644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8" t="44649" r="58140" b="42315"/>
          <a:stretch/>
        </p:blipFill>
        <p:spPr>
          <a:xfrm>
            <a:off x="5012315" y="2271491"/>
            <a:ext cx="455113" cy="578163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1" t="43642" r="85397" b="43322"/>
          <a:stretch/>
        </p:blipFill>
        <p:spPr>
          <a:xfrm>
            <a:off x="5034780" y="2968552"/>
            <a:ext cx="455113" cy="578163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7" t="44221" r="48046" b="42743"/>
          <a:stretch/>
        </p:blipFill>
        <p:spPr>
          <a:xfrm>
            <a:off x="3875173" y="2999348"/>
            <a:ext cx="556501" cy="580644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3" t="43234" r="39030" b="43730"/>
          <a:stretch/>
        </p:blipFill>
        <p:spPr>
          <a:xfrm>
            <a:off x="4606159" y="2947637"/>
            <a:ext cx="556501" cy="580644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0" t="43041" r="67698" b="43923"/>
          <a:stretch/>
        </p:blipFill>
        <p:spPr>
          <a:xfrm>
            <a:off x="8024284" y="1474469"/>
            <a:ext cx="432472" cy="549400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6" t="43635" r="4332" b="43329"/>
          <a:stretch/>
        </p:blipFill>
        <p:spPr>
          <a:xfrm>
            <a:off x="5422052" y="2979403"/>
            <a:ext cx="436128" cy="55404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42938" r="85306" b="43220"/>
          <a:stretch/>
        </p:blipFill>
        <p:spPr>
          <a:xfrm>
            <a:off x="1244438" y="3678469"/>
            <a:ext cx="470473" cy="58694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360941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269506" y="3793345"/>
            <a:ext cx="339911" cy="30626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230054" y="374306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 - </a:t>
            </a:r>
            <a:r>
              <a:rPr lang="uk-UA" sz="3600" dirty="0" smtClean="0">
                <a:latin typeface="Monotype Corsiva" panose="03010101010201010101" pitchFamily="66" charset="0"/>
              </a:rPr>
              <a:t>зелені.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t="44812" r="84619" b="42152"/>
          <a:stretch/>
        </p:blipFill>
        <p:spPr>
          <a:xfrm>
            <a:off x="3500406" y="3762722"/>
            <a:ext cx="556501" cy="58064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6" t="43635" r="4332" b="43329"/>
          <a:stretch/>
        </p:blipFill>
        <p:spPr>
          <a:xfrm>
            <a:off x="3903484" y="3728509"/>
            <a:ext cx="436128" cy="55404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5" t="44684" r="39643" b="42280"/>
          <a:stretch/>
        </p:blipFill>
        <p:spPr>
          <a:xfrm>
            <a:off x="1645121" y="3755572"/>
            <a:ext cx="455113" cy="57816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2843" r="76475" b="43315"/>
          <a:stretch/>
        </p:blipFill>
        <p:spPr>
          <a:xfrm>
            <a:off x="1244438" y="4424563"/>
            <a:ext cx="470473" cy="586945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66153" y="440314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72" t="43389" r="4356" b="43575"/>
          <a:stretch/>
        </p:blipFill>
        <p:spPr>
          <a:xfrm>
            <a:off x="2391465" y="3697912"/>
            <a:ext cx="457066" cy="580644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26" t="43851" r="39802" b="43113"/>
          <a:stretch/>
        </p:blipFill>
        <p:spPr>
          <a:xfrm>
            <a:off x="3142171" y="3723099"/>
            <a:ext cx="457066" cy="580644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875173" y="4555337"/>
            <a:ext cx="339911" cy="306266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" t="12284" r="91098" b="82725"/>
          <a:stretch/>
        </p:blipFill>
        <p:spPr>
          <a:xfrm>
            <a:off x="2695518" y="3846711"/>
            <a:ext cx="421206" cy="27650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279932" y="447782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</a:t>
            </a:r>
          </a:p>
        </p:txBody>
      </p:sp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7" t="43957" r="47536" b="43007"/>
          <a:stretch/>
        </p:blipFill>
        <p:spPr>
          <a:xfrm>
            <a:off x="2020243" y="3729925"/>
            <a:ext cx="556501" cy="580644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94" t="43761" r="4434" b="43203"/>
          <a:stretch/>
        </p:blipFill>
        <p:spPr>
          <a:xfrm>
            <a:off x="2399722" y="4471216"/>
            <a:ext cx="436128" cy="55404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" t="43405" r="85506" b="43559"/>
          <a:stretch/>
        </p:blipFill>
        <p:spPr>
          <a:xfrm>
            <a:off x="2021781" y="4444616"/>
            <a:ext cx="457066" cy="58064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3" t="43951" r="39775" b="43013"/>
          <a:stretch/>
        </p:blipFill>
        <p:spPr>
          <a:xfrm>
            <a:off x="1647351" y="4476068"/>
            <a:ext cx="457066" cy="580644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" t="12174" r="90771" b="82835"/>
          <a:stretch/>
        </p:blipFill>
        <p:spPr>
          <a:xfrm>
            <a:off x="2734771" y="4598251"/>
            <a:ext cx="400415" cy="276501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1" t="43618" r="58047" b="43346"/>
          <a:stretch/>
        </p:blipFill>
        <p:spPr>
          <a:xfrm>
            <a:off x="3125496" y="4460772"/>
            <a:ext cx="457066" cy="58064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9" t="44125" r="2934" b="42839"/>
          <a:stretch/>
        </p:blipFill>
        <p:spPr>
          <a:xfrm>
            <a:off x="5025953" y="3730392"/>
            <a:ext cx="556501" cy="580644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8" t="44649" r="58140" b="42315"/>
          <a:stretch/>
        </p:blipFill>
        <p:spPr>
          <a:xfrm>
            <a:off x="4640630" y="3758860"/>
            <a:ext cx="455113" cy="578163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6" t="43832" r="48682" b="43132"/>
          <a:stretch/>
        </p:blipFill>
        <p:spPr>
          <a:xfrm>
            <a:off x="4298449" y="4460772"/>
            <a:ext cx="455113" cy="578163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62" t="44505" r="3511" b="42459"/>
          <a:stretch/>
        </p:blipFill>
        <p:spPr>
          <a:xfrm>
            <a:off x="3482556" y="4490121"/>
            <a:ext cx="556501" cy="580644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0" t="43139" r="30623" b="43825"/>
          <a:stretch/>
        </p:blipFill>
        <p:spPr>
          <a:xfrm>
            <a:off x="4606159" y="4427713"/>
            <a:ext cx="556501" cy="580644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6" t="43635" r="4332" b="43329"/>
          <a:stretch/>
        </p:blipFill>
        <p:spPr>
          <a:xfrm>
            <a:off x="5034249" y="4471216"/>
            <a:ext cx="436128" cy="5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/>
      <p:bldP spid="55" grpId="0"/>
      <p:bldP spid="65" grpId="0"/>
      <p:bldP spid="94" grpId="0"/>
      <p:bldP spid="91" grpId="0"/>
      <p:bldP spid="95" grpId="0"/>
      <p:bldP spid="100" grpId="0"/>
      <p:bldP spid="10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52371</TotalTime>
  <Words>329</Words>
  <Application>Microsoft Office PowerPoint</Application>
  <PresentationFormat>Широкоэкранный</PresentationFormat>
  <Paragraphs>149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7776</cp:revision>
  <dcterms:created xsi:type="dcterms:W3CDTF">2018-01-05T16:38:53Z</dcterms:created>
  <dcterms:modified xsi:type="dcterms:W3CDTF">2022-01-21T11:51:38Z</dcterms:modified>
</cp:coreProperties>
</file>