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22" r:id="rId3"/>
    <p:sldId id="323" r:id="rId4"/>
    <p:sldId id="324" r:id="rId5"/>
    <p:sldId id="281" r:id="rId6"/>
    <p:sldId id="282" r:id="rId7"/>
    <p:sldId id="364" r:id="rId8"/>
    <p:sldId id="283" r:id="rId9"/>
    <p:sldId id="284" r:id="rId10"/>
    <p:sldId id="285" r:id="rId11"/>
    <p:sldId id="345" r:id="rId12"/>
    <p:sldId id="34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1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DADADA"/>
    <a:srgbClr val="DDDDDD"/>
    <a:srgbClr val="FFFFFF"/>
    <a:srgbClr val="00B050"/>
    <a:srgbClr val="1694E9"/>
    <a:srgbClr val="FFFF00"/>
    <a:srgbClr val="295FFF"/>
    <a:srgbClr val="FFB441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5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 smtClean="0">
              <a:solidFill>
                <a:schemeClr val="bg1"/>
              </a:solidFill>
            </a:endParaRPr>
          </a:p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4970" y="3175195"/>
            <a:ext cx="7898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Тварини рідного </a:t>
            </a:r>
            <a:r>
              <a:rPr lang="uk-UA" sz="6000" b="1" dirty="0" smtClean="0">
                <a:solidFill>
                  <a:srgbClr val="2F3242"/>
                </a:solidFill>
              </a:rPr>
              <a:t>краю. Міні-проект </a:t>
            </a:r>
            <a:r>
              <a:rPr lang="uk-UA" sz="6000" b="1" dirty="0" err="1" smtClean="0">
                <a:solidFill>
                  <a:srgbClr val="2F3242"/>
                </a:solidFill>
              </a:rPr>
              <a:t>“Лелека</a:t>
            </a:r>
            <a:r>
              <a:rPr lang="uk-UA" sz="6000" b="1" dirty="0" smtClean="0">
                <a:solidFill>
                  <a:srgbClr val="2F3242"/>
                </a:solidFill>
              </a:rPr>
              <a:t> </a:t>
            </a:r>
            <a:r>
              <a:rPr lang="uk-UA" sz="6000" b="1" dirty="0" err="1" smtClean="0">
                <a:solidFill>
                  <a:srgbClr val="2F3242"/>
                </a:solidFill>
              </a:rPr>
              <a:t>білий”</a:t>
            </a:r>
            <a:r>
              <a:rPr lang="uk-UA" sz="6000" b="1" dirty="0" smtClean="0">
                <a:solidFill>
                  <a:srgbClr val="2F3242"/>
                </a:solidFill>
              </a:rPr>
              <a:t>.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»Ð¸ÑÐ¸ÑÐºÐ° Ð¿Ð½Ð³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712" y="299953"/>
            <a:ext cx="2120864" cy="271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2753" y="437882"/>
            <a:ext cx="2482770" cy="27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Створіть</a:t>
            </a:r>
            <a:r>
              <a:rPr lang="ru-RU" sz="2000" b="1" dirty="0"/>
              <a:t> </a:t>
            </a:r>
            <a:r>
              <a:rPr lang="ru-RU" sz="2000" b="1" dirty="0" err="1"/>
              <a:t>улюбленого</a:t>
            </a:r>
            <a:r>
              <a:rPr lang="ru-RU" sz="2000" b="1" dirty="0"/>
              <a:t> птаха </a:t>
            </a:r>
            <a:r>
              <a:rPr lang="ru-RU" sz="2000" b="1" dirty="0" err="1"/>
              <a:t>українців</a:t>
            </a:r>
            <a:r>
              <a:rPr lang="ru-RU" sz="2000" b="1" dirty="0"/>
              <a:t> — </a:t>
            </a:r>
            <a:r>
              <a:rPr lang="ru-RU" sz="2000" b="1" dirty="0" err="1"/>
              <a:t>лелеку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Результат пошуку зображень за запитом &quot;аплікація лелека&quot;">
            <a:extLst>
              <a:ext uri="{FF2B5EF4-FFF2-40B4-BE49-F238E27FC236}">
                <a16:creationId xmlns:a16="http://schemas.microsoft.com/office/drawing/2014/main" id="{E0F9F6DB-7417-46A3-9CF7-49D95F14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6333" y="1399631"/>
            <a:ext cx="8094960" cy="520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0400" y="1607015"/>
            <a:ext cx="4810240" cy="49618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Дзвоник всім нам дав наказ: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До роботи швидше в клас!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Біля парти станемо чемно —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Плине час хай недаремно.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478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032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птахи </a:t>
            </a:r>
            <a:r>
              <a:rPr lang="ru-RU" sz="2000" b="1" dirty="0" err="1"/>
              <a:t>живуть</a:t>
            </a:r>
            <a:r>
              <a:rPr lang="ru-RU" sz="2000" b="1" dirty="0"/>
              <a:t> у </a:t>
            </a:r>
            <a:r>
              <a:rPr lang="ru-RU" sz="2000" b="1" dirty="0" err="1"/>
              <a:t>лісах</a:t>
            </a:r>
            <a:r>
              <a:rPr lang="ru-RU" sz="2000" b="1" dirty="0"/>
              <a:t> </a:t>
            </a:r>
            <a:r>
              <a:rPr lang="ru-RU" sz="2000" b="1" dirty="0" err="1"/>
              <a:t>вашої</a:t>
            </a:r>
            <a:r>
              <a:rPr lang="ru-RU" sz="2000" b="1" dirty="0"/>
              <a:t> </a:t>
            </a:r>
            <a:r>
              <a:rPr lang="ru-RU" sz="2000" b="1" dirty="0" err="1"/>
              <a:t>місцевості</a:t>
            </a:r>
            <a:r>
              <a:rPr lang="ru-RU" sz="2000" b="1" dirty="0"/>
              <a:t>? </a:t>
            </a:r>
            <a:r>
              <a:rPr lang="ru-RU" sz="2000" b="1" dirty="0" err="1"/>
              <a:t>Які</a:t>
            </a:r>
            <a:r>
              <a:rPr lang="ru-RU" sz="2000" b="1" dirty="0"/>
              <a:t> — </a:t>
            </a:r>
            <a:r>
              <a:rPr lang="ru-RU" sz="2000" b="1" dirty="0" err="1"/>
              <a:t>біля</a:t>
            </a:r>
            <a:r>
              <a:rPr lang="ru-RU" sz="2000" b="1" dirty="0"/>
              <a:t> </a:t>
            </a:r>
            <a:r>
              <a:rPr lang="ru-RU" sz="2000" b="1" dirty="0" err="1"/>
              <a:t>людських</a:t>
            </a:r>
            <a:r>
              <a:rPr lang="ru-RU" sz="2000" b="1" dirty="0"/>
              <a:t> </a:t>
            </a:r>
            <a:r>
              <a:rPr lang="ru-RU" sz="2000" b="1" dirty="0" err="1"/>
              <a:t>поселень</a:t>
            </a:r>
            <a:r>
              <a:rPr lang="ru-RU" sz="2000" b="1" dirty="0"/>
              <a:t>? 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звірі</a:t>
            </a:r>
            <a:r>
              <a:rPr lang="ru-RU" sz="2000" b="1" dirty="0"/>
              <a:t> </a:t>
            </a:r>
            <a:r>
              <a:rPr lang="ru-RU" sz="2000" b="1" dirty="0" err="1"/>
              <a:t>мешкають</a:t>
            </a:r>
            <a:r>
              <a:rPr lang="ru-RU" sz="2000" b="1" dirty="0"/>
              <a:t> у </a:t>
            </a:r>
            <a:r>
              <a:rPr lang="ru-RU" sz="2000" b="1" dirty="0" err="1"/>
              <a:t>лісах</a:t>
            </a:r>
            <a:r>
              <a:rPr lang="ru-RU" sz="2000" b="1" dirty="0"/>
              <a:t> </a:t>
            </a:r>
            <a:r>
              <a:rPr lang="ru-RU" sz="2000" b="1" dirty="0" err="1"/>
              <a:t>вашого</a:t>
            </a:r>
            <a:r>
              <a:rPr lang="ru-RU" sz="2000" b="1" dirty="0"/>
              <a:t> краю?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D23973CD-D6FD-474B-B7A9-4CE4E986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7396" y="1644823"/>
            <a:ext cx="464343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Відгадайте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3900" y="2298701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err="1" smtClean="0">
                <a:solidFill>
                  <a:srgbClr val="002060"/>
                </a:solidFill>
              </a:rPr>
              <a:t>Довгі</a:t>
            </a:r>
            <a:r>
              <a:rPr lang="ru-RU" sz="4000" b="1" dirty="0" smtClean="0">
                <a:solidFill>
                  <a:srgbClr val="002060"/>
                </a:solidFill>
              </a:rPr>
              <a:t> ноги  – </a:t>
            </a:r>
            <a:r>
              <a:rPr lang="ru-RU" sz="4000" b="1" dirty="0" err="1" smtClean="0">
                <a:solidFill>
                  <a:srgbClr val="002060"/>
                </a:solidFill>
              </a:rPr>
              <a:t>довгий</a:t>
            </a:r>
            <a:r>
              <a:rPr lang="ru-RU" sz="4000" b="1" dirty="0" smtClean="0">
                <a:solidFill>
                  <a:srgbClr val="002060"/>
                </a:solidFill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</a:rPr>
              <a:t>ніс</a:t>
            </a:r>
            <a:r>
              <a:rPr lang="ru-RU" sz="40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ru-RU" sz="4000" b="1" dirty="0" err="1" smtClean="0">
                <a:solidFill>
                  <a:srgbClr val="002060"/>
                </a:solidFill>
              </a:rPr>
              <a:t>Прилетів</a:t>
            </a:r>
            <a:r>
              <a:rPr lang="ru-RU" sz="4000" b="1" dirty="0" smtClean="0">
                <a:solidFill>
                  <a:srgbClr val="002060"/>
                </a:solidFill>
              </a:rPr>
              <a:t> – </a:t>
            </a:r>
            <a:r>
              <a:rPr lang="ru-RU" sz="4000" b="1" dirty="0" err="1" smtClean="0">
                <a:solidFill>
                  <a:srgbClr val="002060"/>
                </a:solidFill>
              </a:rPr>
              <a:t>обід</a:t>
            </a:r>
            <a:r>
              <a:rPr lang="ru-RU" sz="4000" b="1" dirty="0" smtClean="0">
                <a:solidFill>
                  <a:srgbClr val="002060"/>
                </a:solidFill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</a:rPr>
              <a:t>приніс</a:t>
            </a:r>
            <a:r>
              <a:rPr lang="ru-RU" sz="40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ru-RU" sz="4000" b="1" dirty="0" err="1" smtClean="0">
                <a:solidFill>
                  <a:srgbClr val="002060"/>
                </a:solidFill>
              </a:rPr>
              <a:t>Смачних</a:t>
            </a:r>
            <a:r>
              <a:rPr lang="ru-RU" sz="4000" b="1" dirty="0" smtClean="0">
                <a:solidFill>
                  <a:srgbClr val="002060"/>
                </a:solidFill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</a:rPr>
              <a:t>жабеняток</a:t>
            </a:r>
            <a:endParaRPr lang="ru-RU" sz="4000" b="1" dirty="0" smtClean="0">
              <a:solidFill>
                <a:srgbClr val="002060"/>
              </a:solidFill>
            </a:endParaRPr>
          </a:p>
          <a:p>
            <a:r>
              <a:rPr lang="ru-RU" sz="4000" b="1" dirty="0" smtClean="0">
                <a:solidFill>
                  <a:srgbClr val="002060"/>
                </a:solidFill>
              </a:rPr>
              <a:t>Для </a:t>
            </a:r>
            <a:r>
              <a:rPr lang="ru-RU" sz="4000" b="1" dirty="0" err="1" smtClean="0">
                <a:solidFill>
                  <a:srgbClr val="002060"/>
                </a:solidFill>
              </a:rPr>
              <a:t>своїх</a:t>
            </a:r>
            <a:r>
              <a:rPr lang="ru-RU" sz="4000" b="1" dirty="0" smtClean="0">
                <a:solidFill>
                  <a:srgbClr val="002060"/>
                </a:solidFill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</a:rPr>
              <a:t>маляток</a:t>
            </a:r>
            <a:r>
              <a:rPr lang="ru-RU" sz="4000" b="1" dirty="0" smtClean="0">
                <a:solidFill>
                  <a:srgbClr val="002060"/>
                </a:solidFill>
              </a:rPr>
              <a:t>.</a:t>
            </a:r>
            <a:endParaRPr lang="ru-RU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66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59934" y="4437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В </a:t>
            </a:r>
            <a:r>
              <a:rPr lang="ru-RU" sz="2000" b="1" dirty="0" err="1" smtClean="0"/>
              <a:t>народі</a:t>
            </a:r>
            <a:r>
              <a:rPr lang="ru-RU" sz="2000" b="1" dirty="0" smtClean="0"/>
              <a:t> </a:t>
            </a:r>
            <a:r>
              <a:rPr lang="ru-RU" sz="2000" b="1" dirty="0" err="1"/>
              <a:t>кажуть</a:t>
            </a:r>
            <a:r>
              <a:rPr lang="ru-RU" sz="2000" b="1" dirty="0"/>
              <a:t>: </a:t>
            </a:r>
            <a:r>
              <a:rPr lang="ru-RU" sz="2000" b="1" dirty="0" smtClean="0"/>
              <a:t>Де </a:t>
            </a:r>
            <a:r>
              <a:rPr lang="ru-RU" sz="2000" b="1" dirty="0" err="1" smtClean="0"/>
              <a:t>лелека</a:t>
            </a:r>
            <a:r>
              <a:rPr lang="ru-RU" sz="2000" b="1" dirty="0" smtClean="0"/>
              <a:t> водиться, там </a:t>
            </a:r>
            <a:r>
              <a:rPr lang="ru-RU" sz="2000" b="1" dirty="0" err="1" smtClean="0"/>
              <a:t>щастя</a:t>
            </a:r>
            <a:r>
              <a:rPr lang="ru-RU" sz="2000" b="1" dirty="0" smtClean="0"/>
              <a:t> родиться.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6386" name="Picture 2" descr="лелекоподібні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57300"/>
            <a:ext cx="7251699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79660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0983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доводилося</a:t>
            </a:r>
            <a:r>
              <a:rPr lang="ru-RU" sz="2000" b="1" dirty="0"/>
              <a:t> вам </a:t>
            </a:r>
            <a:r>
              <a:rPr lang="ru-RU" sz="2000" b="1" dirty="0" err="1"/>
              <a:t>спостерігати</a:t>
            </a:r>
            <a:r>
              <a:rPr lang="ru-RU" sz="2000" b="1" dirty="0"/>
              <a:t> за </a:t>
            </a:r>
            <a:r>
              <a:rPr lang="ru-RU" sz="2000" b="1" dirty="0" err="1"/>
              <a:t>життям</a:t>
            </a:r>
            <a:r>
              <a:rPr lang="ru-RU" sz="2000" b="1" dirty="0"/>
              <a:t> і </a:t>
            </a:r>
            <a:r>
              <a:rPr lang="ru-RU" sz="2000" b="1" dirty="0" err="1"/>
              <a:t>поведінкою</a:t>
            </a:r>
            <a:r>
              <a:rPr lang="ru-RU" sz="2000" b="1" dirty="0"/>
              <a:t> </a:t>
            </a:r>
            <a:r>
              <a:rPr lang="ru-RU" sz="2000" b="1" dirty="0" err="1"/>
              <a:t>тварин</a:t>
            </a:r>
            <a:r>
              <a:rPr lang="ru-RU" sz="2000" b="1" dirty="0"/>
              <a:t>? </a:t>
            </a:r>
            <a:r>
              <a:rPr lang="ru-RU" sz="2000" b="1" dirty="0" err="1"/>
              <a:t>Яких</a:t>
            </a:r>
            <a:r>
              <a:rPr lang="ru-RU" sz="2000" b="1" dirty="0"/>
              <a:t> </a:t>
            </a:r>
            <a:r>
              <a:rPr lang="ru-RU" sz="2000" b="1" dirty="0" err="1"/>
              <a:t>саме</a:t>
            </a:r>
            <a:r>
              <a:rPr lang="ru-RU" sz="2000" b="1" dirty="0"/>
              <a:t>? За фото </a:t>
            </a:r>
            <a:r>
              <a:rPr lang="ru-RU" sz="2000" b="1" dirty="0" err="1"/>
              <a:t>складіть</a:t>
            </a:r>
            <a:r>
              <a:rPr lang="ru-RU" sz="2000" b="1" dirty="0"/>
              <a:t> </a:t>
            </a:r>
            <a:r>
              <a:rPr lang="ru-RU" sz="2000" b="1" dirty="0" err="1"/>
              <a:t>розповідь</a:t>
            </a:r>
            <a:r>
              <a:rPr lang="ru-RU" sz="2000" b="1" dirty="0"/>
              <a:t> про </a:t>
            </a:r>
            <a:r>
              <a:rPr lang="ru-RU" sz="2000" b="1" dirty="0" err="1"/>
              <a:t>життя</a:t>
            </a:r>
            <a:r>
              <a:rPr lang="ru-RU" sz="2000" b="1" dirty="0"/>
              <a:t> </a:t>
            </a:r>
            <a:r>
              <a:rPr lang="ru-RU" sz="2000" b="1" dirty="0" err="1"/>
              <a:t>лелеки</a:t>
            </a:r>
            <a:r>
              <a:rPr lang="ru-RU" sz="2000" b="1" dirty="0"/>
              <a:t> </a:t>
            </a:r>
            <a:r>
              <a:rPr lang="ru-RU" sz="2000" b="1" dirty="0" err="1"/>
              <a:t>білого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Результат пошуку зображень за запитом &quot;лелека&quot;">
            <a:extLst>
              <a:ext uri="{FF2B5EF4-FFF2-40B4-BE49-F238E27FC236}">
                <a16:creationId xmlns:a16="http://schemas.microsoft.com/office/drawing/2014/main" id="{225B31F8-472C-427A-BFE6-E9311510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1959" y="1594625"/>
            <a:ext cx="7211501" cy="49158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963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21.04.2022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Українці</a:t>
            </a:r>
            <a:r>
              <a:rPr lang="ru-RU" sz="2000" b="1" dirty="0"/>
              <a:t> </a:t>
            </a:r>
            <a:r>
              <a:rPr lang="ru-RU" sz="2000" b="1" dirty="0" err="1"/>
              <a:t>по-різному</a:t>
            </a:r>
            <a:r>
              <a:rPr lang="ru-RU" sz="2000" b="1" dirty="0"/>
              <a:t> </a:t>
            </a:r>
            <a:r>
              <a:rPr lang="ru-RU" sz="2000" b="1" dirty="0" err="1"/>
              <a:t>називають</a:t>
            </a:r>
            <a:r>
              <a:rPr lang="ru-RU" sz="2000" b="1" dirty="0"/>
              <a:t> </a:t>
            </a:r>
            <a:r>
              <a:rPr lang="ru-RU" sz="2000" b="1" dirty="0" err="1"/>
              <a:t>лелеку</a:t>
            </a:r>
            <a:r>
              <a:rPr lang="ru-RU" sz="2000" b="1" dirty="0"/>
              <a:t> — і </a:t>
            </a:r>
            <a:r>
              <a:rPr lang="ru-RU" sz="2000" b="1" dirty="0" err="1"/>
              <a:t>жабоїд</a:t>
            </a:r>
            <a:r>
              <a:rPr lang="ru-RU" sz="2000" b="1" dirty="0"/>
              <a:t>, і </a:t>
            </a:r>
            <a:r>
              <a:rPr lang="ru-RU" sz="2000" b="1" dirty="0" err="1"/>
              <a:t>веселик</a:t>
            </a:r>
            <a:r>
              <a:rPr lang="ru-RU" sz="2000" b="1" dirty="0"/>
              <a:t>, і </a:t>
            </a:r>
            <a:r>
              <a:rPr lang="ru-RU" sz="2000" b="1" dirty="0" err="1"/>
              <a:t>бузько</a:t>
            </a:r>
            <a:r>
              <a:rPr lang="ru-RU" sz="2000" b="1" dirty="0"/>
              <a:t>, і </a:t>
            </a:r>
            <a:r>
              <a:rPr lang="ru-RU" sz="2000" b="1" dirty="0" err="1"/>
              <a:t>чорногуз</a:t>
            </a:r>
            <a:r>
              <a:rPr lang="ru-RU" sz="2000" b="1" dirty="0"/>
              <a:t>. Як </a:t>
            </a:r>
            <a:r>
              <a:rPr lang="ru-RU" sz="2000" b="1" dirty="0" err="1"/>
              <a:t>його</a:t>
            </a:r>
            <a:r>
              <a:rPr lang="ru-RU" sz="2000" b="1" dirty="0"/>
              <a:t> </a:t>
            </a:r>
            <a:r>
              <a:rPr lang="ru-RU" sz="2000" b="1" dirty="0" err="1"/>
              <a:t>називають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місцевості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ÐºÐ»Ð¸Ð¿Ð°ÑÑ Ð»ÐµÐ»ÐµÐºÐ°  Ð¿Ð½Ð³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6965" y="1270761"/>
            <a:ext cx="3265539" cy="5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916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252</Words>
  <Application>Microsoft Office PowerPoint</Application>
  <PresentationFormat>Широкоэкранный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68</cp:revision>
  <dcterms:created xsi:type="dcterms:W3CDTF">2018-01-05T16:38:53Z</dcterms:created>
  <dcterms:modified xsi:type="dcterms:W3CDTF">2022-04-21T06:20:16Z</dcterms:modified>
</cp:coreProperties>
</file>