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8" r:id="rId2"/>
    <p:sldId id="490" r:id="rId3"/>
    <p:sldId id="660" r:id="rId4"/>
    <p:sldId id="661" r:id="rId5"/>
    <p:sldId id="662" r:id="rId6"/>
    <p:sldId id="663" r:id="rId7"/>
    <p:sldId id="664" r:id="rId8"/>
    <p:sldId id="665" r:id="rId9"/>
    <p:sldId id="692" r:id="rId10"/>
    <p:sldId id="526" r:id="rId11"/>
    <p:sldId id="675" r:id="rId12"/>
    <p:sldId id="652" r:id="rId13"/>
    <p:sldId id="653" r:id="rId14"/>
    <p:sldId id="669" r:id="rId15"/>
    <p:sldId id="676" r:id="rId16"/>
    <p:sldId id="677" r:id="rId17"/>
    <p:sldId id="678" r:id="rId18"/>
    <p:sldId id="679" r:id="rId19"/>
    <p:sldId id="680" r:id="rId20"/>
    <p:sldId id="681" r:id="rId21"/>
    <p:sldId id="683" r:id="rId22"/>
    <p:sldId id="684" r:id="rId23"/>
    <p:sldId id="685" r:id="rId24"/>
    <p:sldId id="686" r:id="rId25"/>
    <p:sldId id="691" r:id="rId26"/>
    <p:sldId id="656" r:id="rId27"/>
    <p:sldId id="512" r:id="rId28"/>
    <p:sldId id="687" r:id="rId29"/>
    <p:sldId id="688" r:id="rId30"/>
    <p:sldId id="689" r:id="rId31"/>
    <p:sldId id="690" r:id="rId32"/>
    <p:sldId id="516" r:id="rId33"/>
    <p:sldId id="487" r:id="rId34"/>
    <p:sldId id="300" r:id="rId35"/>
    <p:sldId id="269" r:id="rId36"/>
    <p:sldId id="280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FFF"/>
    <a:srgbClr val="1694E9"/>
    <a:srgbClr val="00B050"/>
    <a:srgbClr val="2F3242"/>
    <a:srgbClr val="CC0099"/>
    <a:srgbClr val="FFFF00"/>
    <a:srgbClr val="CC0066"/>
    <a:srgbClr val="709E32"/>
    <a:srgbClr val="FFB44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21.04.2022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21.04.2022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21.04.2022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21.04.2022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21.04.2022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21.04.2022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7620" y="2947949"/>
            <a:ext cx="19717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36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№99-100</a:t>
            </a:r>
            <a:endParaRPr lang="ru-RU" sz="36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07956" y="5148317"/>
            <a:ext cx="9121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tx2">
                    <a:lumMod val="75000"/>
                  </a:schemeClr>
                </a:solidFill>
              </a:rPr>
              <a:t>Зрозуміти й підтримати інших. </a:t>
            </a:r>
          </a:p>
          <a:p>
            <a:pPr algn="ctr"/>
            <a:r>
              <a:rPr lang="uk-UA" sz="4800" b="1" dirty="0">
                <a:solidFill>
                  <a:schemeClr val="tx2">
                    <a:lumMod val="75000"/>
                  </a:schemeClr>
                </a:solidFill>
              </a:rPr>
              <a:t>Н. </a:t>
            </a:r>
            <a:r>
              <a:rPr lang="uk-UA" sz="4800" b="1" dirty="0" err="1">
                <a:solidFill>
                  <a:schemeClr val="tx2">
                    <a:lumMod val="75000"/>
                  </a:schemeClr>
                </a:solidFill>
              </a:rPr>
              <a:t>Гербіш</a:t>
            </a:r>
            <a:r>
              <a:rPr lang="uk-UA" sz="4800" b="1" dirty="0">
                <a:solidFill>
                  <a:schemeClr val="tx2">
                    <a:lumMod val="75000"/>
                  </a:schemeClr>
                </a:solidFill>
              </a:rPr>
              <a:t> «Різні куль­тури» </a:t>
            </a:r>
            <a:endParaRPr lang="ru-RU" sz="4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285916"/>
            <a:ext cx="240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chemeClr val="bg1"/>
                </a:solidFill>
              </a:rPr>
              <a:t>Читання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8" name="AutoShape 2" descr="ÐÐ°ÑÑÐ¸Ð½ÐºÐ¸ Ð¿Ð¾ Ð·Ð°Ð¿ÑÐ¾ÑÑ ÐºÐ»Ð¸Ð¿Ð°ÑÑ Ð´ÐµÑÐ¸ ÑÐ°Ð·Ð¾Ð¼ Ñ Ð´Ð¾Ð±ÑÑ Ð¿ÑÑÑ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907956" y="411343"/>
            <a:ext cx="864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solidFill>
                  <a:schemeClr val="bg1"/>
                </a:solidFill>
              </a:rPr>
              <a:t>Розділ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uk-UA" sz="2400" b="1" dirty="0">
                <a:solidFill>
                  <a:schemeClr val="bg1"/>
                </a:solidFill>
              </a:rPr>
              <a:t>8. Все добре переймай, а недобре - виправляй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Книжка Надійки Гербіш «Мене звати Мар'ям» | Київ - 1 Березня 2018 | Litcentr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3999" y="1018291"/>
            <a:ext cx="6508751" cy="3859315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Повідомлення теми уроку. </a:t>
            </a: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450" y="2126714"/>
            <a:ext cx="3216898" cy="46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Выноска-облако 16"/>
          <p:cNvSpPr/>
          <p:nvPr/>
        </p:nvSpPr>
        <p:spPr>
          <a:xfrm rot="336341">
            <a:off x="2615493" y="1334223"/>
            <a:ext cx="9225671" cy="4989392"/>
          </a:xfrm>
          <a:prstGeom prst="cloudCallout">
            <a:avLst>
              <a:gd name="adj1" fmla="val -50220"/>
              <a:gd name="adj2" fmla="val -2671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1540" y="2380278"/>
            <a:ext cx="6693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Далі ви прочитаєте уривок із книжки української письменниці </a:t>
            </a:r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Надійки </a:t>
            </a:r>
            <a:r>
              <a:rPr lang="uk-UA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Гербіш</a:t>
            </a:r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«Мене звати Мар’ям». </a:t>
            </a:r>
          </a:p>
        </p:txBody>
      </p:sp>
    </p:spTree>
    <p:extLst>
      <p:ext uri="{BB962C8B-B14F-4D97-AF65-F5344CB8AC3E}">
        <p14:creationId xmlns:p14="http://schemas.microsoft.com/office/powerpoint/2010/main" val="270110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6"/>
            <a:ext cx="8732066" cy="6518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Повідомлення теми уроку. </a:t>
            </a:r>
          </a:p>
        </p:txBody>
      </p:sp>
      <p:pic>
        <p:nvPicPr>
          <p:cNvPr id="1026" name="Picture 2" descr="Похожее изображени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450" y="2126714"/>
            <a:ext cx="3216898" cy="463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Выноска-облако 16"/>
          <p:cNvSpPr/>
          <p:nvPr/>
        </p:nvSpPr>
        <p:spPr>
          <a:xfrm rot="336341">
            <a:off x="2615493" y="1334223"/>
            <a:ext cx="9225671" cy="4989392"/>
          </a:xfrm>
          <a:prstGeom prst="cloudCallout">
            <a:avLst>
              <a:gd name="adj1" fmla="val -50220"/>
              <a:gd name="adj2" fmla="val -26713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81540" y="1942128"/>
            <a:ext cx="66935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 ній розповідається про те, як родина біженців, котрі були змушені залишити свою країну через війну, насилля, переслідування, пристосовуються жити в іншій країні. </a:t>
            </a:r>
          </a:p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Цю історію читачі пізнають через думки і почуття дівчинки Мар’ям, яка, мабуть, є  вашою  ровесницею.</a:t>
            </a:r>
          </a:p>
        </p:txBody>
      </p:sp>
    </p:spTree>
    <p:extLst>
      <p:ext uri="{BB962C8B-B14F-4D97-AF65-F5344CB8AC3E}">
        <p14:creationId xmlns:p14="http://schemas.microsoft.com/office/powerpoint/2010/main" val="213773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Знайомтесь – українська письменниця Надійка </a:t>
            </a:r>
            <a:r>
              <a:rPr lang="uk-UA" sz="2000" b="1" dirty="0" err="1">
                <a:solidFill>
                  <a:schemeClr val="bg1"/>
                </a:solidFill>
              </a:rPr>
              <a:t>Гербіш</a:t>
            </a:r>
            <a:r>
              <a:rPr lang="uk-UA" sz="2000" b="1" dirty="0">
                <a:solidFill>
                  <a:schemeClr val="bg1"/>
                </a:solidFill>
              </a:rPr>
              <a:t> (1987).</a:t>
            </a:r>
          </a:p>
        </p:txBody>
      </p:sp>
      <p:sp>
        <p:nvSpPr>
          <p:cNvPr id="8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1182624" y="1456402"/>
            <a:ext cx="4937760" cy="448737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5028" y="1784052"/>
            <a:ext cx="45529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uk-UA" sz="4000" b="1" dirty="0">
                <a:solidFill>
                  <a:srgbClr val="FFFF00"/>
                </a:solidFill>
              </a:rPr>
              <a:t> </a:t>
            </a:r>
            <a:r>
              <a:rPr lang="uk-UA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Надія </a:t>
            </a:r>
            <a:r>
              <a:rPr lang="uk-UA" sz="4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Гербіш</a:t>
            </a:r>
            <a:r>
              <a:rPr lang="uk-UA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</a:p>
          <a:p>
            <a:pPr algn="ctr" fontAlgn="base"/>
            <a:r>
              <a:rPr lang="uk-UA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сучасна українська письменниця, журналістка, перекладачка. </a:t>
            </a:r>
          </a:p>
        </p:txBody>
      </p:sp>
      <p:pic>
        <p:nvPicPr>
          <p:cNvPr id="2050" name="Picture 2" descr="Надійка Гербі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4075" y="1784052"/>
            <a:ext cx="3911896" cy="3911898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Теплі історії до кави купить книгу в Киеве и Украине.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9246" y="5044318"/>
            <a:ext cx="1086694" cy="137555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1"/>
            </a:solidFill>
          </a:ln>
        </p:spPr>
      </p:pic>
      <p:pic>
        <p:nvPicPr>
          <p:cNvPr id="2056" name="Picture 8" descr="Помаранчевий дарунок (Надійка Гербіш) купить книгу в Киеве и Украине. ISBN  978-966-2665-29-1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0489" y="4781570"/>
            <a:ext cx="1101649" cy="1375554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1"/>
            </a:solidFill>
          </a:ln>
        </p:spPr>
      </p:pic>
      <p:pic>
        <p:nvPicPr>
          <p:cNvPr id="2058" name="Picture 10" descr="Пуанти для Анни — купити на ВсіКниги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46687" y="5044319"/>
            <a:ext cx="1086693" cy="1375553"/>
          </a:xfrm>
          <a:prstGeom prst="rect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46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467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Досліджуємо текст. Н. </a:t>
            </a:r>
            <a:r>
              <a:rPr lang="uk-UA" sz="2000" b="1" dirty="0" err="1">
                <a:solidFill>
                  <a:schemeClr val="bg1"/>
                </a:solidFill>
              </a:rPr>
              <a:t>Гербіш</a:t>
            </a:r>
            <a:r>
              <a:rPr lang="uk-UA" sz="2000" b="1" dirty="0">
                <a:solidFill>
                  <a:schemeClr val="bg1"/>
                </a:solidFill>
              </a:rPr>
              <a:t> «Різні культури».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 тексту вчителем. </a:t>
            </a: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67535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0033" y="1839481"/>
            <a:ext cx="63552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РІЗНІ КУЛЬТУРИ  </a:t>
            </a:r>
          </a:p>
          <a:p>
            <a:r>
              <a:rPr lang="uk-UA" sz="2800" b="1" dirty="0"/>
              <a:t>      Наприкінці останнього уроку вчителька сказала, що наступного місяця в нас буде свято. Особливе свято, додала вона, свято різних культур. Я нічого не зрозуміла, але соромилася запитати при всіх. І лише коли інші діти побігли до своїх шафок одягатися, я підійшла до вчительки й тихо запитала:</a:t>
            </a:r>
          </a:p>
        </p:txBody>
      </p:sp>
      <p:pic>
        <p:nvPicPr>
          <p:cNvPr id="9" name="Picture 4" descr="Купити книгу Мене звати Мар'ям (Надійка Гербіш) - 978-617-690-946-0 |  Інтернет-магазин Yakaboo.u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500" y="1839481"/>
            <a:ext cx="3114900" cy="41719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81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467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Досліджуємо текст. Н. </a:t>
            </a:r>
            <a:r>
              <a:rPr lang="uk-UA" sz="2000" b="1" dirty="0" err="1">
                <a:solidFill>
                  <a:schemeClr val="bg1"/>
                </a:solidFill>
              </a:rPr>
              <a:t>Гербіш</a:t>
            </a:r>
            <a:r>
              <a:rPr lang="uk-UA" sz="2000" b="1" dirty="0">
                <a:solidFill>
                  <a:schemeClr val="bg1"/>
                </a:solidFill>
              </a:rPr>
              <a:t> «Різні культури».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 тексту вчителем. </a:t>
            </a: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67535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0033" y="1868466"/>
            <a:ext cx="61457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     </a:t>
            </a:r>
            <a:r>
              <a:rPr lang="ru-RU" sz="2800" b="1" dirty="0"/>
              <a:t>— А </a:t>
            </a:r>
            <a:r>
              <a:rPr lang="ru-RU" sz="2800" b="1" dirty="0" err="1"/>
              <a:t>що</a:t>
            </a:r>
            <a:r>
              <a:rPr lang="ru-RU" sz="2800" b="1" dirty="0"/>
              <a:t> </a:t>
            </a:r>
            <a:r>
              <a:rPr lang="ru-RU" sz="2800" b="1" dirty="0" err="1"/>
              <a:t>таке</a:t>
            </a:r>
            <a:r>
              <a:rPr lang="ru-RU" sz="2800" b="1" dirty="0"/>
              <a:t> культура? </a:t>
            </a:r>
          </a:p>
          <a:p>
            <a:r>
              <a:rPr lang="ru-RU" sz="2800" b="1" dirty="0"/>
              <a:t>     Вона </a:t>
            </a:r>
            <a:r>
              <a:rPr lang="ru-RU" sz="2800" b="1" dirty="0" err="1"/>
              <a:t>замислилася</a:t>
            </a:r>
            <a:r>
              <a:rPr lang="ru-RU" sz="2800" b="1" dirty="0"/>
              <a:t> й провела мене до </a:t>
            </a:r>
            <a:r>
              <a:rPr lang="ru-RU" sz="2800" b="1" dirty="0" err="1"/>
              <a:t>парти</a:t>
            </a:r>
            <a:r>
              <a:rPr lang="ru-RU" sz="2800" b="1" dirty="0"/>
              <a:t>, </a:t>
            </a:r>
            <a:r>
              <a:rPr lang="ru-RU" sz="2800" b="1" dirty="0" err="1"/>
              <a:t>щоби</a:t>
            </a:r>
            <a:r>
              <a:rPr lang="ru-RU" sz="2800" b="1" dirty="0"/>
              <a:t> я могла </a:t>
            </a:r>
            <a:r>
              <a:rPr lang="ru-RU" sz="2800" b="1" dirty="0" err="1"/>
              <a:t>сісти</a:t>
            </a:r>
            <a:r>
              <a:rPr lang="ru-RU" sz="2800" b="1" dirty="0"/>
              <a:t>. А </a:t>
            </a:r>
            <a:r>
              <a:rPr lang="ru-RU" sz="2800" b="1" dirty="0" err="1"/>
              <a:t>тоді</a:t>
            </a:r>
            <a:r>
              <a:rPr lang="ru-RU" sz="2800" b="1" dirty="0"/>
              <a:t> </a:t>
            </a:r>
            <a:r>
              <a:rPr lang="ru-RU" sz="2800" b="1" dirty="0" err="1"/>
              <a:t>сіла</a:t>
            </a:r>
            <a:r>
              <a:rPr lang="ru-RU" sz="2800" b="1" dirty="0"/>
              <a:t> </a:t>
            </a:r>
            <a:r>
              <a:rPr lang="ru-RU" sz="2800" b="1" dirty="0" err="1"/>
              <a:t>поруч</a:t>
            </a:r>
            <a:r>
              <a:rPr lang="ru-RU" sz="2800" b="1" dirty="0"/>
              <a:t> </a:t>
            </a:r>
            <a:r>
              <a:rPr lang="ru-RU" sz="2800" b="1" dirty="0" err="1"/>
              <a:t>зі</a:t>
            </a:r>
            <a:r>
              <a:rPr lang="ru-RU" sz="2800" b="1" dirty="0"/>
              <a:t> мною, на </a:t>
            </a:r>
            <a:r>
              <a:rPr lang="ru-RU" sz="2800" b="1" dirty="0" err="1"/>
              <a:t>учнівському</a:t>
            </a:r>
            <a:r>
              <a:rPr lang="ru-RU" sz="2800" b="1" dirty="0"/>
              <a:t> </a:t>
            </a:r>
            <a:r>
              <a:rPr lang="ru-RU" sz="2800" b="1" dirty="0" err="1"/>
              <a:t>сидінні</a:t>
            </a:r>
            <a:r>
              <a:rPr lang="ru-RU" sz="2800" b="1" dirty="0"/>
              <a:t>.</a:t>
            </a:r>
          </a:p>
          <a:p>
            <a:r>
              <a:rPr lang="uk-UA" sz="2800" b="1" dirty="0"/>
              <a:t>      — Розумієш, так уже повелося, що в кожної людини є якісь звички. У родин теж вони є. І навіть у цілих народів. Оці звички, або звичаї народу й називають  його культурою.</a:t>
            </a:r>
            <a:endParaRPr lang="ru-RU" sz="2800" b="1" dirty="0"/>
          </a:p>
        </p:txBody>
      </p:sp>
      <p:pic>
        <p:nvPicPr>
          <p:cNvPr id="9" name="Picture 4" descr="Купити книгу Мене звати Мар'ям (Надійка Гербіш) - 978-617-690-946-0 |  Інтернет-магазин Yakaboo.u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500" y="1839481"/>
            <a:ext cx="3114900" cy="41719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84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467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Досліджуємо текст. Н. </a:t>
            </a:r>
            <a:r>
              <a:rPr lang="uk-UA" sz="2000" b="1" dirty="0" err="1">
                <a:solidFill>
                  <a:schemeClr val="bg1"/>
                </a:solidFill>
              </a:rPr>
              <a:t>Гербіш</a:t>
            </a:r>
            <a:r>
              <a:rPr lang="uk-UA" sz="2000" b="1" dirty="0">
                <a:solidFill>
                  <a:schemeClr val="bg1"/>
                </a:solidFill>
              </a:rPr>
              <a:t> «Різні культури».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 тексту вчителем. </a:t>
            </a: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67535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0033" y="1868466"/>
            <a:ext cx="61457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Що люди цього народу їдять, у що одягаються, яких пісень співають, які свята святкують... Усе загалом. Розумієш, про що я? </a:t>
            </a:r>
          </a:p>
          <a:p>
            <a:r>
              <a:rPr lang="uk-UA" sz="2800" b="1" dirty="0"/>
              <a:t>      Я кивнула. </a:t>
            </a:r>
          </a:p>
          <a:p>
            <a:r>
              <a:rPr lang="uk-UA" sz="2800" b="1" dirty="0"/>
              <a:t>      — Кожен із нас покаже на святі щось таке, що могло б розповісти про культуру його народу. Хтось принесе улюблену національну страву, хтось заспіває пісню, хтось </a:t>
            </a:r>
            <a:r>
              <a:rPr lang="uk-UA" sz="2800" b="1" dirty="0" err="1"/>
              <a:t>перекаже</a:t>
            </a:r>
            <a:endParaRPr lang="uk-UA" sz="2800" b="1" dirty="0"/>
          </a:p>
        </p:txBody>
      </p:sp>
      <p:pic>
        <p:nvPicPr>
          <p:cNvPr id="7" name="Picture 4" descr="Купити книгу Мене звати Мар'ям (Надійка Гербіш) - 978-617-690-946-0 |  Інтернет-магазин Yakaboo.u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500" y="1839481"/>
            <a:ext cx="3114900" cy="41719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75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467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Досліджуємо текст. Н. </a:t>
            </a:r>
            <a:r>
              <a:rPr lang="uk-UA" sz="2000" b="1" dirty="0" err="1">
                <a:solidFill>
                  <a:schemeClr val="bg1"/>
                </a:solidFill>
              </a:rPr>
              <a:t>Гербіш</a:t>
            </a:r>
            <a:r>
              <a:rPr lang="uk-UA" sz="2000" b="1" dirty="0">
                <a:solidFill>
                  <a:schemeClr val="bg1"/>
                </a:solidFill>
              </a:rPr>
              <a:t> «Різні культури».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 тексту вчителем. </a:t>
            </a: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67535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0033" y="1868466"/>
            <a:ext cx="61457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легенду. І я би дуже хотіла, щоби ти розповіла щось про свою країну... Ти згодна? </a:t>
            </a:r>
          </a:p>
          <a:p>
            <a:r>
              <a:rPr lang="uk-UA" sz="2800" b="1" dirty="0"/>
              <a:t>      Я знову кивнула. Вона усміхнулася, і це додало мені сміливості. Тож я запитала: </a:t>
            </a:r>
          </a:p>
          <a:p>
            <a:r>
              <a:rPr lang="uk-UA" sz="2800" b="1" dirty="0"/>
              <a:t>      — А в нашому класі є хтось з іншого народу, крім мене? </a:t>
            </a:r>
          </a:p>
          <a:p>
            <a:r>
              <a:rPr lang="uk-UA" sz="2800" b="1" dirty="0"/>
              <a:t>      — Нема. Зате в нас є ти! І це означає, що ти для нас — особлива! </a:t>
            </a:r>
          </a:p>
        </p:txBody>
      </p:sp>
      <p:pic>
        <p:nvPicPr>
          <p:cNvPr id="7" name="Picture 4" descr="Купити книгу Мене звати Мар'ям (Надійка Гербіш) - 978-617-690-946-0 |  Інтернет-магазин Yakaboo.u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500" y="1839481"/>
            <a:ext cx="3114900" cy="41719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73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467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Досліджуємо текст. Н. </a:t>
            </a:r>
            <a:r>
              <a:rPr lang="uk-UA" sz="2000" b="1" dirty="0" err="1">
                <a:solidFill>
                  <a:schemeClr val="bg1"/>
                </a:solidFill>
              </a:rPr>
              <a:t>Гербіш</a:t>
            </a:r>
            <a:r>
              <a:rPr lang="uk-UA" sz="2000" b="1" dirty="0">
                <a:solidFill>
                  <a:schemeClr val="bg1"/>
                </a:solidFill>
              </a:rPr>
              <a:t> «Різні культури».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 тексту вчителем. </a:t>
            </a: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67535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0033" y="1868466"/>
            <a:ext cx="61457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      — Але якщо всі розповідатимуть про одні звички, а я — про інші, чи буде їм цікаво? </a:t>
            </a:r>
          </a:p>
          <a:p>
            <a:r>
              <a:rPr lang="uk-UA" sz="2800" b="1" dirty="0"/>
              <a:t>      — Мар’ям, ти не можеш собі уявити, як сильно всім буде цікаво! І найперше — мені. Я дуже рада, що ти є в нашому класі. </a:t>
            </a:r>
          </a:p>
          <a:p>
            <a:r>
              <a:rPr lang="uk-UA" sz="2800" b="1" dirty="0"/>
              <a:t>      Це вперше в цій країні хтось сказав мені, що радіє з моєї присутності. </a:t>
            </a:r>
          </a:p>
        </p:txBody>
      </p:sp>
      <p:pic>
        <p:nvPicPr>
          <p:cNvPr id="7" name="Picture 4" descr="Купити книгу Мене звати Мар'ям (Надійка Гербіш) - 978-617-690-946-0 |  Інтернет-магазин Yakaboo.u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500" y="1839481"/>
            <a:ext cx="3114900" cy="41719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3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467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Досліджуємо текст. Н. </a:t>
            </a:r>
            <a:r>
              <a:rPr lang="uk-UA" sz="2000" b="1" dirty="0" err="1">
                <a:solidFill>
                  <a:schemeClr val="bg1"/>
                </a:solidFill>
              </a:rPr>
              <a:t>Гербіш</a:t>
            </a:r>
            <a:r>
              <a:rPr lang="uk-UA" sz="2000" b="1" dirty="0">
                <a:solidFill>
                  <a:schemeClr val="bg1"/>
                </a:solidFill>
              </a:rPr>
              <a:t> «Різні культури».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 тексту вчителем. </a:t>
            </a: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67535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0033" y="1868466"/>
            <a:ext cx="61457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      </a:t>
            </a:r>
            <a:r>
              <a:rPr lang="ru-RU" sz="2800" b="1" dirty="0"/>
              <a:t> </a:t>
            </a:r>
            <a:r>
              <a:rPr lang="ru-RU" sz="2800" b="1" dirty="0" err="1"/>
              <a:t>Мені</a:t>
            </a:r>
            <a:r>
              <a:rPr lang="ru-RU" sz="2800" b="1" dirty="0"/>
              <a:t> </a:t>
            </a:r>
            <a:r>
              <a:rPr lang="ru-RU" sz="2800" b="1" dirty="0" err="1"/>
              <a:t>чомусь</a:t>
            </a:r>
            <a:r>
              <a:rPr lang="ru-RU" sz="2800" b="1" dirty="0"/>
              <a:t> защипало в очах і </a:t>
            </a:r>
            <a:r>
              <a:rPr lang="ru-RU" sz="2800" b="1" dirty="0" err="1"/>
              <a:t>засвербіло</a:t>
            </a:r>
            <a:r>
              <a:rPr lang="ru-RU" sz="2800" b="1" dirty="0"/>
              <a:t> в </a:t>
            </a:r>
            <a:r>
              <a:rPr lang="ru-RU" sz="2800" b="1" dirty="0" err="1"/>
              <a:t>носі</a:t>
            </a:r>
            <a:r>
              <a:rPr lang="ru-RU" sz="2800" b="1" dirty="0"/>
              <a:t>... </a:t>
            </a:r>
          </a:p>
          <a:p>
            <a:r>
              <a:rPr lang="ru-RU" sz="2800" b="1" dirty="0"/>
              <a:t>      Свято... </a:t>
            </a:r>
          </a:p>
          <a:p>
            <a:r>
              <a:rPr lang="ru-RU" sz="2800" b="1" dirty="0"/>
              <a:t>      Я </a:t>
            </a:r>
            <a:r>
              <a:rPr lang="ru-RU" sz="2800" b="1" dirty="0" err="1"/>
              <a:t>хвилююся</a:t>
            </a:r>
            <a:r>
              <a:rPr lang="ru-RU" sz="2800" b="1" dirty="0"/>
              <a:t>. Мама </a:t>
            </a:r>
            <a:r>
              <a:rPr lang="ru-RU" sz="2800" b="1" dirty="0" err="1"/>
              <a:t>хвилюється</a:t>
            </a:r>
            <a:r>
              <a:rPr lang="ru-RU" sz="2800" b="1" dirty="0"/>
              <a:t> разом </a:t>
            </a:r>
            <a:r>
              <a:rPr lang="ru-RU" sz="2800" b="1" dirty="0" err="1"/>
              <a:t>зі</a:t>
            </a:r>
            <a:r>
              <a:rPr lang="ru-RU" sz="2800" b="1" dirty="0"/>
              <a:t> мною, і </a:t>
            </a:r>
            <a:r>
              <a:rPr lang="ru-RU" sz="2800" b="1" dirty="0" err="1"/>
              <a:t>тато</a:t>
            </a:r>
            <a:r>
              <a:rPr lang="ru-RU" sz="2800" b="1" dirty="0"/>
              <a:t> </a:t>
            </a:r>
            <a:r>
              <a:rPr lang="ru-RU" sz="2800" b="1" dirty="0" err="1"/>
              <a:t>теж</a:t>
            </a:r>
            <a:r>
              <a:rPr lang="ru-RU" sz="2800" b="1" dirty="0"/>
              <a:t>. Вони </a:t>
            </a:r>
            <a:r>
              <a:rPr lang="ru-RU" sz="2800" b="1" dirty="0" err="1"/>
              <a:t>цього</a:t>
            </a:r>
            <a:r>
              <a:rPr lang="ru-RU" sz="2800" b="1" dirty="0"/>
              <a:t> не </a:t>
            </a:r>
            <a:r>
              <a:rPr lang="ru-RU" sz="2800" b="1" dirty="0" err="1"/>
              <a:t>кажуть</a:t>
            </a:r>
            <a:r>
              <a:rPr lang="ru-RU" sz="2800" b="1" dirty="0"/>
              <a:t>, але я знаю. </a:t>
            </a:r>
            <a:r>
              <a:rPr lang="ru-RU" sz="2800" b="1" dirty="0" err="1"/>
              <a:t>Відколи</a:t>
            </a:r>
            <a:r>
              <a:rPr lang="ru-RU" sz="2800" b="1" dirty="0"/>
              <a:t> тут </a:t>
            </a:r>
            <a:r>
              <a:rPr lang="ru-RU" sz="2800" b="1" dirty="0" err="1"/>
              <a:t>живемо</a:t>
            </a:r>
            <a:r>
              <a:rPr lang="ru-RU" sz="2800" b="1" dirty="0"/>
              <a:t>, </a:t>
            </a:r>
            <a:r>
              <a:rPr lang="ru-RU" sz="2800" b="1" dirty="0" err="1"/>
              <a:t>усі</a:t>
            </a:r>
            <a:r>
              <a:rPr lang="ru-RU" sz="2800" b="1" dirty="0"/>
              <a:t> ми </a:t>
            </a:r>
            <a:r>
              <a:rPr lang="ru-RU" sz="2800" b="1" dirty="0" err="1"/>
              <a:t>навчилися</a:t>
            </a:r>
            <a:r>
              <a:rPr lang="ru-RU" sz="2800" b="1" dirty="0"/>
              <a:t> </a:t>
            </a:r>
            <a:r>
              <a:rPr lang="ru-RU" sz="2800" b="1" dirty="0" err="1"/>
              <a:t>розмовляти</a:t>
            </a:r>
            <a:r>
              <a:rPr lang="ru-RU" sz="2800" b="1" dirty="0"/>
              <a:t> </a:t>
            </a:r>
            <a:r>
              <a:rPr lang="ru-RU" sz="2800" b="1" dirty="0" err="1"/>
              <a:t>мовчки</a:t>
            </a:r>
            <a:r>
              <a:rPr lang="ru-RU" sz="2800" b="1" dirty="0"/>
              <a:t>. </a:t>
            </a:r>
          </a:p>
          <a:p>
            <a:r>
              <a:rPr lang="ru-RU" sz="2800" b="1" dirty="0"/>
              <a:t>      </a:t>
            </a:r>
            <a:r>
              <a:rPr lang="ru-RU" sz="2800" b="1" dirty="0" err="1"/>
              <a:t>Брати</a:t>
            </a:r>
            <a:r>
              <a:rPr lang="ru-RU" sz="2800" b="1" dirty="0"/>
              <a:t> не </a:t>
            </a:r>
            <a:r>
              <a:rPr lang="ru-RU" sz="2800" b="1" dirty="0" err="1"/>
              <a:t>хвилюються</a:t>
            </a:r>
            <a:r>
              <a:rPr lang="ru-RU" sz="2800" b="1" dirty="0"/>
              <a:t>.</a:t>
            </a:r>
            <a:endParaRPr lang="uk-UA" sz="2800" b="1" dirty="0"/>
          </a:p>
        </p:txBody>
      </p:sp>
      <p:pic>
        <p:nvPicPr>
          <p:cNvPr id="7" name="Picture 4" descr="Купити книгу Мене звати Мар'ям (Надійка Гербіш) - 978-617-690-946-0 |  Інтернет-магазин Yakaboo.u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500" y="1839481"/>
            <a:ext cx="3114900" cy="41719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49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467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Досліджуємо текст. Н. </a:t>
            </a:r>
            <a:r>
              <a:rPr lang="uk-UA" sz="2000" b="1" dirty="0" err="1">
                <a:solidFill>
                  <a:schemeClr val="bg1"/>
                </a:solidFill>
              </a:rPr>
              <a:t>Гербіш</a:t>
            </a:r>
            <a:r>
              <a:rPr lang="uk-UA" sz="2000" b="1" dirty="0">
                <a:solidFill>
                  <a:schemeClr val="bg1"/>
                </a:solidFill>
              </a:rPr>
              <a:t> «Різні культури».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 тексту вчителем. </a:t>
            </a: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67535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0033" y="1868466"/>
            <a:ext cx="61457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      </a:t>
            </a:r>
            <a:r>
              <a:rPr lang="ru-RU" sz="2800" b="1" dirty="0"/>
              <a:t> — </a:t>
            </a:r>
            <a:r>
              <a:rPr lang="uk-UA" sz="2800" b="1" dirty="0"/>
              <a:t>Дуже смачно, — нахвалюють вони. — Тепер твої однокласники знатимуть, якими мають бути коржики! </a:t>
            </a:r>
          </a:p>
          <a:p>
            <a:r>
              <a:rPr lang="uk-UA" sz="2800" b="1" dirty="0"/>
              <a:t>      Брати сміються, обговорюють свої плани на день. Татові шкода, що він не зможе піти зі мною. Мама ховає очі. Коли ми всі підемо, вона плакатиме. Раніше вона мене водила</a:t>
            </a:r>
          </a:p>
        </p:txBody>
      </p:sp>
      <p:pic>
        <p:nvPicPr>
          <p:cNvPr id="7" name="Picture 4" descr="Купити книгу Мене звати Мар'ям (Надійка Гербіш) - 978-617-690-946-0 |  Інтернет-магазин Yakaboo.u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500" y="1839481"/>
            <a:ext cx="3114900" cy="41719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9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Весною сій – восени збереш » Профспілка працівників освіти і науки України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191" y="1927722"/>
            <a:ext cx="5492834" cy="365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30724" y="405925"/>
            <a:ext cx="8732066" cy="80955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Емоційне налаштування. </a:t>
            </a:r>
          </a:p>
        </p:txBody>
      </p:sp>
      <p:sp>
        <p:nvSpPr>
          <p:cNvPr id="6" name="AutoShape 2" descr="Фото, автор Soloveika на Яндекс.Фотках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219250" y="2025212"/>
            <a:ext cx="4252380" cy="34611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27421" y="2428112"/>
            <a:ext cx="42442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Красивий, щедрий, </a:t>
            </a:r>
          </a:p>
          <a:p>
            <a:pPr algn="ctr"/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рідний край,</a:t>
            </a:r>
          </a:p>
          <a:p>
            <a:pPr algn="ctr"/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 мова наша солов’їна.</a:t>
            </a:r>
          </a:p>
          <a:p>
            <a:pPr algn="ctr"/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Люби, шануй, оберігай</a:t>
            </a:r>
          </a:p>
          <a:p>
            <a:pPr algn="ctr"/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Усе, що зветься Україна.</a:t>
            </a:r>
          </a:p>
        </p:txBody>
      </p:sp>
      <p:pic>
        <p:nvPicPr>
          <p:cNvPr id="14" name="Picture 2" descr="Окно 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9287" y="1677148"/>
            <a:ext cx="5830643" cy="402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Похожее изображение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6495" y="3186018"/>
            <a:ext cx="2628114" cy="335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4641" y="3086533"/>
            <a:ext cx="2380068" cy="34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467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Досліджуємо текст. Н. </a:t>
            </a:r>
            <a:r>
              <a:rPr lang="uk-UA" sz="2000" b="1" dirty="0" err="1">
                <a:solidFill>
                  <a:schemeClr val="bg1"/>
                </a:solidFill>
              </a:rPr>
              <a:t>Гербіш</a:t>
            </a:r>
            <a:r>
              <a:rPr lang="uk-UA" sz="2000" b="1" dirty="0">
                <a:solidFill>
                  <a:schemeClr val="bg1"/>
                </a:solidFill>
              </a:rPr>
              <a:t> «Різні культури».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 тексту вчителем. </a:t>
            </a: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67535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0033" y="1868466"/>
            <a:ext cx="61457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всюди сама. </a:t>
            </a:r>
            <a:r>
              <a:rPr lang="ru-RU" sz="2800" b="1" dirty="0" err="1"/>
              <a:t>Тепер</a:t>
            </a:r>
            <a:r>
              <a:rPr lang="ru-RU" sz="2800" b="1" dirty="0"/>
              <a:t> мене </a:t>
            </a:r>
            <a:r>
              <a:rPr lang="ru-RU" sz="2800" b="1" dirty="0" err="1"/>
              <a:t>водять</a:t>
            </a:r>
            <a:r>
              <a:rPr lang="ru-RU" sz="2800" b="1" dirty="0"/>
              <a:t> </a:t>
            </a:r>
            <a:r>
              <a:rPr lang="ru-RU" sz="2800" b="1" dirty="0" err="1"/>
              <a:t>тато</a:t>
            </a:r>
            <a:r>
              <a:rPr lang="ru-RU" sz="2800" b="1" dirty="0"/>
              <a:t> </a:t>
            </a:r>
            <a:r>
              <a:rPr lang="ru-RU" sz="2800" b="1" dirty="0" err="1"/>
              <a:t>чи</a:t>
            </a:r>
            <a:r>
              <a:rPr lang="ru-RU" sz="2800" b="1" dirty="0"/>
              <a:t> </a:t>
            </a:r>
            <a:r>
              <a:rPr lang="ru-RU" sz="2800" b="1" dirty="0" err="1"/>
              <a:t>брати</a:t>
            </a:r>
            <a:r>
              <a:rPr lang="ru-RU" sz="2800" b="1" dirty="0"/>
              <a:t>, і </a:t>
            </a:r>
            <a:r>
              <a:rPr lang="ru-RU" sz="2800" b="1" dirty="0" err="1"/>
              <a:t>їй</a:t>
            </a:r>
            <a:r>
              <a:rPr lang="ru-RU" sz="2800" b="1" dirty="0"/>
              <a:t> </a:t>
            </a:r>
            <a:r>
              <a:rPr lang="ru-RU" sz="2800" b="1" dirty="0" err="1"/>
              <a:t>від</a:t>
            </a:r>
            <a:r>
              <a:rPr lang="ru-RU" sz="2800" b="1" dirty="0"/>
              <a:t> того </a:t>
            </a:r>
            <a:r>
              <a:rPr lang="ru-RU" sz="2800" b="1" dirty="0" err="1"/>
              <a:t>сумно</a:t>
            </a:r>
            <a:r>
              <a:rPr lang="ru-RU" sz="2800" b="1" dirty="0"/>
              <a:t>. </a:t>
            </a:r>
          </a:p>
          <a:p>
            <a:r>
              <a:rPr lang="ru-RU" sz="2800" b="1" dirty="0"/>
              <a:t>      — </a:t>
            </a:r>
            <a:r>
              <a:rPr lang="ru-RU" sz="2800" b="1" dirty="0" err="1"/>
              <a:t>Ти</a:t>
            </a:r>
            <a:r>
              <a:rPr lang="ru-RU" sz="2800" b="1" dirty="0"/>
              <a:t> </a:t>
            </a:r>
            <a:r>
              <a:rPr lang="ru-RU" sz="2800" b="1" dirty="0" err="1"/>
              <a:t>будеш</a:t>
            </a:r>
            <a:r>
              <a:rPr lang="ru-RU" sz="2800" b="1" dirty="0"/>
              <a:t> </a:t>
            </a:r>
            <a:r>
              <a:rPr lang="ru-RU" sz="2800" b="1" dirty="0" err="1"/>
              <a:t>найвродл</a:t>
            </a:r>
            <a:r>
              <a:rPr lang="uk-UA" sz="2800" b="1" dirty="0"/>
              <a:t>и</a:t>
            </a:r>
            <a:r>
              <a:rPr lang="ru-RU" sz="2800" b="1" dirty="0" err="1"/>
              <a:t>вішою</a:t>
            </a:r>
            <a:r>
              <a:rPr lang="ru-RU" sz="2800" b="1" dirty="0"/>
              <a:t> </a:t>
            </a:r>
            <a:r>
              <a:rPr lang="ru-RU" sz="2800" b="1" dirty="0" err="1"/>
              <a:t>дівчинкою</a:t>
            </a:r>
            <a:r>
              <a:rPr lang="ru-RU" sz="2800" b="1" dirty="0"/>
              <a:t> на </a:t>
            </a:r>
            <a:r>
              <a:rPr lang="ru-RU" sz="2800" b="1" dirty="0" err="1"/>
              <a:t>святі</a:t>
            </a:r>
            <a:r>
              <a:rPr lang="ru-RU" sz="2800" b="1" dirty="0"/>
              <a:t>, — </a:t>
            </a:r>
            <a:r>
              <a:rPr lang="ru-RU" sz="2800" b="1" dirty="0" err="1"/>
              <a:t>каже</a:t>
            </a:r>
            <a:r>
              <a:rPr lang="ru-RU" sz="2800" b="1" dirty="0"/>
              <a:t> вона </a:t>
            </a:r>
            <a:r>
              <a:rPr lang="ru-RU" sz="2800" b="1" dirty="0" err="1"/>
              <a:t>мені</a:t>
            </a:r>
            <a:r>
              <a:rPr lang="ru-RU" sz="2800" b="1" dirty="0"/>
              <a:t>. </a:t>
            </a:r>
          </a:p>
          <a:p>
            <a:r>
              <a:rPr lang="ru-RU" sz="2800" b="1" dirty="0"/>
              <a:t>      У </a:t>
            </a:r>
            <a:r>
              <a:rPr lang="ru-RU" sz="2800" b="1" dirty="0" err="1"/>
              <a:t>класі</a:t>
            </a:r>
            <a:r>
              <a:rPr lang="ru-RU" sz="2800" b="1" dirty="0"/>
              <a:t> </a:t>
            </a:r>
            <a:r>
              <a:rPr lang="ru-RU" sz="2800" b="1" dirty="0" err="1"/>
              <a:t>всі</a:t>
            </a:r>
            <a:r>
              <a:rPr lang="ru-RU" sz="2800" b="1" dirty="0"/>
              <a:t> </a:t>
            </a:r>
            <a:r>
              <a:rPr lang="ru-RU" sz="2800" b="1" dirty="0" err="1"/>
              <a:t>вбрані</a:t>
            </a:r>
            <a:r>
              <a:rPr lang="ru-RU" sz="2800" b="1" dirty="0"/>
              <a:t> </a:t>
            </a:r>
            <a:r>
              <a:rPr lang="ru-RU" sz="2800" b="1" dirty="0" err="1"/>
              <a:t>дуже</a:t>
            </a:r>
            <a:r>
              <a:rPr lang="ru-RU" sz="2800" b="1" dirty="0"/>
              <a:t> </a:t>
            </a:r>
            <a:r>
              <a:rPr lang="ru-RU" sz="2800" b="1" dirty="0" err="1"/>
              <a:t>гарно</a:t>
            </a:r>
            <a:r>
              <a:rPr lang="ru-RU" sz="2800" b="1" dirty="0"/>
              <a:t>. </a:t>
            </a:r>
            <a:r>
              <a:rPr lang="ru-RU" sz="2800" b="1" dirty="0" err="1"/>
              <a:t>Нічиїх</a:t>
            </a:r>
            <a:r>
              <a:rPr lang="ru-RU" sz="2800" b="1" dirty="0"/>
              <a:t> </a:t>
            </a:r>
            <a:r>
              <a:rPr lang="ru-RU" sz="2800" b="1" dirty="0" err="1"/>
              <a:t>батьків</a:t>
            </a:r>
            <a:r>
              <a:rPr lang="ru-RU" sz="2800" b="1" dirty="0"/>
              <a:t> тут </a:t>
            </a:r>
            <a:r>
              <a:rPr lang="ru-RU" sz="2800" b="1" dirty="0" err="1"/>
              <a:t>немає</a:t>
            </a:r>
            <a:r>
              <a:rPr lang="ru-RU" sz="2800" b="1" dirty="0"/>
              <a:t> — я </a:t>
            </a:r>
            <a:r>
              <a:rPr lang="ru-RU" sz="2800" b="1" dirty="0" err="1"/>
              <a:t>даремно</a:t>
            </a:r>
            <a:r>
              <a:rPr lang="ru-RU" sz="2800" b="1" dirty="0"/>
              <a:t> </a:t>
            </a:r>
            <a:r>
              <a:rPr lang="ru-RU" sz="2800" b="1" dirty="0" err="1"/>
              <a:t>хвилювалася</a:t>
            </a:r>
            <a:r>
              <a:rPr lang="ru-RU" sz="2800" b="1" dirty="0"/>
              <a:t>. Лише ми й </a:t>
            </a:r>
            <a:r>
              <a:rPr lang="ru-RU" sz="2800" b="1" dirty="0" err="1"/>
              <a:t>учителька</a:t>
            </a:r>
            <a:r>
              <a:rPr lang="ru-RU" sz="2800" b="1" dirty="0"/>
              <a:t>.</a:t>
            </a:r>
          </a:p>
          <a:p>
            <a:r>
              <a:rPr lang="ru-RU" sz="2800" b="1" dirty="0"/>
              <a:t>      </a:t>
            </a:r>
            <a:r>
              <a:rPr lang="ru-RU" sz="2800" b="1" dirty="0" err="1"/>
              <a:t>Діти</a:t>
            </a:r>
            <a:r>
              <a:rPr lang="ru-RU" sz="2800" b="1" dirty="0"/>
              <a:t> </a:t>
            </a:r>
            <a:r>
              <a:rPr lang="ru-RU" sz="2800" b="1" dirty="0" err="1"/>
              <a:t>розказують</a:t>
            </a:r>
            <a:r>
              <a:rPr lang="ru-RU" sz="2800" b="1" dirty="0"/>
              <a:t> про свою </a:t>
            </a:r>
            <a:r>
              <a:rPr lang="ru-RU" sz="2800" b="1" dirty="0" err="1"/>
              <a:t>країну</a:t>
            </a:r>
            <a:r>
              <a:rPr lang="ru-RU" sz="2800" b="1" dirty="0"/>
              <a:t>. </a:t>
            </a:r>
            <a:endParaRPr lang="uk-UA" sz="2800" b="1" dirty="0"/>
          </a:p>
        </p:txBody>
      </p:sp>
      <p:pic>
        <p:nvPicPr>
          <p:cNvPr id="7" name="Picture 4" descr="Купити книгу Мене звати Мар'ям (Надійка Гербіш) - 978-617-690-946-0 |  Інтернет-магазин Yakaboo.u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500" y="1839481"/>
            <a:ext cx="3114900" cy="41719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78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467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Досліджуємо текст. Н. </a:t>
            </a:r>
            <a:r>
              <a:rPr lang="uk-UA" sz="2000" b="1" dirty="0" err="1">
                <a:solidFill>
                  <a:schemeClr val="bg1"/>
                </a:solidFill>
              </a:rPr>
              <a:t>Гербіш</a:t>
            </a:r>
            <a:r>
              <a:rPr lang="uk-UA" sz="2000" b="1" dirty="0">
                <a:solidFill>
                  <a:schemeClr val="bg1"/>
                </a:solidFill>
              </a:rPr>
              <a:t> «Різні культури».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 тексту вчителем. </a:t>
            </a: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67535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0033" y="1868466"/>
            <a:ext cx="61457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Вони </a:t>
            </a:r>
            <a:r>
              <a:rPr lang="uk-UA" sz="2800" b="1" dirty="0"/>
              <a:t>співають, танцюють</a:t>
            </a:r>
            <a:r>
              <a:rPr lang="ru-RU" sz="2800" b="1" dirty="0"/>
              <a:t>, </a:t>
            </a:r>
            <a:r>
              <a:rPr lang="uk-UA" sz="2800" b="1" dirty="0"/>
              <a:t>влаштовують вікторини. Вони частують усіх смачними наїдками. Щоразу, підносячи кусень до рота, я хвилююся, що він виявиться аж надто смачним. Що мої коржики потім не </a:t>
            </a:r>
            <a:r>
              <a:rPr lang="ru-RU" sz="2800" b="1" dirty="0" err="1"/>
              <a:t>смакув</a:t>
            </a:r>
            <a:r>
              <a:rPr lang="uk-UA" sz="2800" b="1" dirty="0"/>
              <a:t>а</a:t>
            </a:r>
            <a:r>
              <a:rPr lang="ru-RU" sz="2800" b="1" dirty="0" err="1"/>
              <a:t>тимуть</a:t>
            </a:r>
            <a:r>
              <a:rPr lang="ru-RU" sz="2800" b="1" dirty="0"/>
              <a:t>. Але </a:t>
            </a:r>
            <a:r>
              <a:rPr lang="ru-RU" sz="2800" b="1" dirty="0" err="1"/>
              <a:t>досі</a:t>
            </a:r>
            <a:r>
              <a:rPr lang="ru-RU" sz="2800" b="1" dirty="0"/>
              <a:t> </a:t>
            </a:r>
            <a:r>
              <a:rPr lang="ru-RU" sz="2800" b="1" dirty="0" err="1"/>
              <a:t>жодна</a:t>
            </a:r>
            <a:r>
              <a:rPr lang="ru-RU" sz="2800" b="1" dirty="0"/>
              <a:t> </a:t>
            </a:r>
            <a:r>
              <a:rPr lang="ru-RU" sz="2800" b="1" dirty="0" err="1"/>
              <a:t>страва</a:t>
            </a:r>
            <a:r>
              <a:rPr lang="ru-RU" sz="2800" b="1" dirty="0"/>
              <a:t> не </a:t>
            </a:r>
            <a:r>
              <a:rPr lang="ru-RU" sz="2800" b="1" dirty="0" err="1"/>
              <a:t>зрівнялася</a:t>
            </a:r>
            <a:r>
              <a:rPr lang="ru-RU" sz="2800" b="1" dirty="0"/>
              <a:t> з </a:t>
            </a:r>
            <a:r>
              <a:rPr lang="ru-RU" sz="2800" b="1" dirty="0" err="1"/>
              <a:t>тим</a:t>
            </a:r>
            <a:r>
              <a:rPr lang="ru-RU" sz="2800" b="1" dirty="0"/>
              <a:t>, </a:t>
            </a:r>
            <a:r>
              <a:rPr lang="ru-RU" sz="2800" b="1" dirty="0" err="1"/>
              <a:t>що</a:t>
            </a:r>
            <a:r>
              <a:rPr lang="ru-RU" sz="2800" b="1" dirty="0"/>
              <a:t> </a:t>
            </a:r>
            <a:r>
              <a:rPr lang="ru-RU" sz="2800" b="1" dirty="0" err="1"/>
              <a:t>готують</a:t>
            </a:r>
            <a:r>
              <a:rPr lang="ru-RU" sz="2800" b="1" dirty="0"/>
              <a:t> у </a:t>
            </a:r>
            <a:r>
              <a:rPr lang="ru-RU" sz="2800" b="1" dirty="0" err="1"/>
              <a:t>моїй</a:t>
            </a:r>
            <a:r>
              <a:rPr lang="ru-RU" sz="2800" b="1" dirty="0"/>
              <a:t> </a:t>
            </a:r>
            <a:r>
              <a:rPr lang="ru-RU" sz="2800" b="1" dirty="0" err="1"/>
              <a:t>країні</a:t>
            </a:r>
            <a:r>
              <a:rPr lang="ru-RU" sz="2800" b="1" dirty="0"/>
              <a:t>. </a:t>
            </a:r>
            <a:endParaRPr lang="uk-UA" sz="2800" b="1" dirty="0"/>
          </a:p>
        </p:txBody>
      </p:sp>
      <p:pic>
        <p:nvPicPr>
          <p:cNvPr id="7" name="Picture 4" descr="Купити книгу Мене звати Мар'ям (Надійка Гербіш) - 978-617-690-946-0 |  Інтернет-магазин Yakaboo.u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500" y="1839481"/>
            <a:ext cx="3114900" cy="41719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92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467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Досліджуємо текст. Н. </a:t>
            </a:r>
            <a:r>
              <a:rPr lang="uk-UA" sz="2000" b="1" dirty="0" err="1">
                <a:solidFill>
                  <a:schemeClr val="bg1"/>
                </a:solidFill>
              </a:rPr>
              <a:t>Гербіш</a:t>
            </a:r>
            <a:r>
              <a:rPr lang="uk-UA" sz="2000" b="1" dirty="0">
                <a:solidFill>
                  <a:schemeClr val="bg1"/>
                </a:solidFill>
              </a:rPr>
              <a:t> «Різні культури».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 тексту вчителем. </a:t>
            </a: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67535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0033" y="1697016"/>
            <a:ext cx="61457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      Перед </a:t>
            </a:r>
            <a:r>
              <a:rPr lang="ru-RU" sz="2800" b="1" dirty="0" err="1"/>
              <a:t>очима</a:t>
            </a:r>
            <a:r>
              <a:rPr lang="ru-RU" sz="2800" b="1" dirty="0"/>
              <a:t> — вихор: </a:t>
            </a:r>
            <a:r>
              <a:rPr lang="ru-RU" sz="2800" b="1" dirty="0" err="1"/>
              <a:t>кольори</a:t>
            </a:r>
            <a:r>
              <a:rPr lang="ru-RU" sz="2800" b="1" dirty="0"/>
              <a:t>, </a:t>
            </a:r>
            <a:r>
              <a:rPr lang="ru-RU" sz="2800" b="1" dirty="0" err="1"/>
              <a:t>усмішки</a:t>
            </a:r>
            <a:r>
              <a:rPr lang="ru-RU" sz="2800" b="1" dirty="0"/>
              <a:t>, </a:t>
            </a:r>
            <a:r>
              <a:rPr lang="ru-RU" sz="2800" b="1" dirty="0" err="1"/>
              <a:t>мапи</a:t>
            </a:r>
            <a:r>
              <a:rPr lang="ru-RU" sz="2800" b="1" dirty="0"/>
              <a:t>... </a:t>
            </a:r>
            <a:r>
              <a:rPr lang="ru-RU" sz="2800" b="1" dirty="0" err="1"/>
              <a:t>Мої</a:t>
            </a:r>
            <a:r>
              <a:rPr lang="ru-RU" sz="2800" b="1" dirty="0"/>
              <a:t> </a:t>
            </a:r>
            <a:r>
              <a:rPr lang="ru-RU" sz="2800" b="1" dirty="0" err="1"/>
              <a:t>однокласники</a:t>
            </a:r>
            <a:r>
              <a:rPr lang="ru-RU" sz="2800" b="1" dirty="0"/>
              <a:t> </a:t>
            </a:r>
            <a:r>
              <a:rPr lang="ru-RU" sz="2800" b="1" dirty="0" err="1"/>
              <a:t>дивляться</a:t>
            </a:r>
            <a:r>
              <a:rPr lang="ru-RU" sz="2800" b="1" dirty="0"/>
              <a:t> на мене, </a:t>
            </a:r>
            <a:r>
              <a:rPr lang="ru-RU" sz="2800" b="1" dirty="0" err="1"/>
              <a:t>усміхаються</a:t>
            </a:r>
            <a:r>
              <a:rPr lang="ru-RU" sz="2800" b="1" dirty="0"/>
              <a:t>, </a:t>
            </a:r>
            <a:r>
              <a:rPr lang="ru-RU" sz="2800" b="1" dirty="0" err="1"/>
              <a:t>наче</a:t>
            </a:r>
            <a:r>
              <a:rPr lang="ru-RU" sz="2800" b="1" dirty="0"/>
              <a:t> все </a:t>
            </a:r>
            <a:r>
              <a:rPr lang="ru-RU" sz="2800" b="1" dirty="0" err="1"/>
              <a:t>це</a:t>
            </a:r>
            <a:r>
              <a:rPr lang="ru-RU" sz="2800" b="1" dirty="0"/>
              <a:t> свято — </a:t>
            </a:r>
            <a:r>
              <a:rPr lang="ru-RU" sz="2800" b="1" dirty="0" err="1"/>
              <a:t>заради</a:t>
            </a:r>
            <a:r>
              <a:rPr lang="ru-RU" sz="2800" b="1" dirty="0"/>
              <a:t> того, </a:t>
            </a:r>
            <a:r>
              <a:rPr lang="ru-RU" sz="2800" b="1" dirty="0" err="1"/>
              <a:t>щоби</a:t>
            </a:r>
            <a:r>
              <a:rPr lang="ru-RU" sz="2800" b="1" dirty="0"/>
              <a:t> </a:t>
            </a:r>
            <a:r>
              <a:rPr lang="ru-RU" sz="2800" b="1" dirty="0" err="1"/>
              <a:t>познайомити</a:t>
            </a:r>
            <a:r>
              <a:rPr lang="ru-RU" sz="2800" b="1" dirty="0"/>
              <a:t> мене </a:t>
            </a:r>
            <a:r>
              <a:rPr lang="ru-RU" sz="2800" b="1" dirty="0" err="1"/>
              <a:t>зі</a:t>
            </a:r>
            <a:r>
              <a:rPr lang="ru-RU" sz="2800" b="1" dirty="0"/>
              <a:t> </a:t>
            </a:r>
            <a:r>
              <a:rPr lang="ru-RU" sz="2800" b="1" dirty="0" err="1"/>
              <a:t>світом</a:t>
            </a:r>
            <a:r>
              <a:rPr lang="ru-RU" sz="2800" b="1" dirty="0"/>
              <a:t>, у </a:t>
            </a:r>
            <a:r>
              <a:rPr lang="ru-RU" sz="2800" b="1" dirty="0" err="1"/>
              <a:t>якому</a:t>
            </a:r>
            <a:r>
              <a:rPr lang="ru-RU" sz="2800" b="1" dirty="0"/>
              <a:t> вони </a:t>
            </a:r>
            <a:r>
              <a:rPr lang="ru-RU" sz="2800" b="1" dirty="0" err="1"/>
              <a:t>живуть</a:t>
            </a:r>
            <a:r>
              <a:rPr lang="ru-RU" sz="2800" b="1" dirty="0"/>
              <a:t>. </a:t>
            </a:r>
          </a:p>
          <a:p>
            <a:r>
              <a:rPr lang="ru-RU" sz="2800" b="1" dirty="0"/>
              <a:t>      Вони </a:t>
            </a:r>
            <a:r>
              <a:rPr lang="ru-RU" sz="2800" b="1" dirty="0" err="1"/>
              <a:t>беруться</a:t>
            </a:r>
            <a:r>
              <a:rPr lang="ru-RU" sz="2800" b="1" dirty="0"/>
              <a:t> за руки, </a:t>
            </a:r>
            <a:r>
              <a:rPr lang="ru-RU" sz="2800" b="1" dirty="0" err="1"/>
              <a:t>стають</a:t>
            </a:r>
            <a:r>
              <a:rPr lang="ru-RU" sz="2800" b="1" dirty="0"/>
              <a:t> у коло, </a:t>
            </a:r>
            <a:r>
              <a:rPr lang="ru-RU" sz="2800" b="1" dirty="0" err="1"/>
              <a:t>починають</a:t>
            </a:r>
            <a:r>
              <a:rPr lang="ru-RU" sz="2800" b="1" dirty="0"/>
              <a:t> </a:t>
            </a:r>
            <a:r>
              <a:rPr lang="ru-RU" sz="2800" b="1" dirty="0" err="1"/>
              <a:t>танок</a:t>
            </a:r>
            <a:r>
              <a:rPr lang="ru-RU" sz="2800" b="1" dirty="0"/>
              <a:t>. </a:t>
            </a:r>
            <a:r>
              <a:rPr lang="ru-RU" sz="2800" b="1" dirty="0" err="1"/>
              <a:t>Хтось</a:t>
            </a:r>
            <a:r>
              <a:rPr lang="ru-RU" sz="2800" b="1" dirty="0"/>
              <a:t> </a:t>
            </a:r>
            <a:r>
              <a:rPr lang="ru-RU" sz="2800" b="1" dirty="0" err="1"/>
              <a:t>бере</a:t>
            </a:r>
            <a:r>
              <a:rPr lang="ru-RU" sz="2800" b="1" dirty="0"/>
              <a:t> мене за руку. Ми </a:t>
            </a:r>
            <a:r>
              <a:rPr lang="ru-RU" sz="2800" b="1" dirty="0" err="1"/>
              <a:t>танцюємо</a:t>
            </a:r>
            <a:r>
              <a:rPr lang="ru-RU" sz="2800" b="1" dirty="0"/>
              <a:t>, і </a:t>
            </a:r>
            <a:r>
              <a:rPr lang="ru-RU" sz="2800" b="1" dirty="0" err="1"/>
              <a:t>мені</a:t>
            </a:r>
            <a:r>
              <a:rPr lang="ru-RU" sz="2800" b="1" dirty="0"/>
              <a:t> </a:t>
            </a:r>
            <a:r>
              <a:rPr lang="ru-RU" sz="2800" b="1" dirty="0" err="1"/>
              <a:t>стає</a:t>
            </a:r>
            <a:r>
              <a:rPr lang="ru-RU" sz="2800" b="1" dirty="0"/>
              <a:t> тепло й </a:t>
            </a:r>
            <a:r>
              <a:rPr lang="ru-RU" sz="2800" b="1" dirty="0" err="1"/>
              <a:t>радісно</a:t>
            </a:r>
            <a:r>
              <a:rPr lang="ru-RU" sz="2800" b="1" dirty="0"/>
              <a:t>. </a:t>
            </a:r>
            <a:endParaRPr lang="uk-UA" sz="2800" b="1" dirty="0"/>
          </a:p>
        </p:txBody>
      </p:sp>
      <p:pic>
        <p:nvPicPr>
          <p:cNvPr id="7" name="Picture 4" descr="Купити книгу Мене звати Мар'ям (Надійка Гербіш) - 978-617-690-946-0 |  Інтернет-магазин Yakaboo.u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500" y="1839481"/>
            <a:ext cx="3114900" cy="41719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48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467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Досліджуємо текст. Н. </a:t>
            </a:r>
            <a:r>
              <a:rPr lang="uk-UA" sz="2000" b="1" dirty="0" err="1">
                <a:solidFill>
                  <a:schemeClr val="bg1"/>
                </a:solidFill>
              </a:rPr>
              <a:t>Гербіш</a:t>
            </a:r>
            <a:r>
              <a:rPr lang="uk-UA" sz="2000" b="1" dirty="0">
                <a:solidFill>
                  <a:schemeClr val="bg1"/>
                </a:solidFill>
              </a:rPr>
              <a:t> «Різні культури».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 тексту вчителем. </a:t>
            </a: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67535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0033" y="1697016"/>
            <a:ext cx="61457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Я </a:t>
            </a:r>
            <a:r>
              <a:rPr lang="ru-RU" sz="2800" b="1" dirty="0" err="1"/>
              <a:t>почуваюся</a:t>
            </a:r>
            <a:r>
              <a:rPr lang="ru-RU" sz="2800" b="1" dirty="0"/>
              <a:t> </a:t>
            </a:r>
            <a:r>
              <a:rPr lang="ru-RU" sz="2800" b="1" dirty="0" err="1"/>
              <a:t>частиною</a:t>
            </a:r>
            <a:r>
              <a:rPr lang="ru-RU" sz="2800" b="1" dirty="0"/>
              <a:t> </a:t>
            </a:r>
            <a:r>
              <a:rPr lang="ru-RU" sz="2800" b="1" dirty="0" err="1"/>
              <a:t>їхнього</a:t>
            </a:r>
            <a:r>
              <a:rPr lang="ru-RU" sz="2800" b="1" dirty="0"/>
              <a:t> </a:t>
            </a:r>
            <a:r>
              <a:rPr lang="ru-RU" sz="2800" b="1" dirty="0" err="1"/>
              <a:t>світу</a:t>
            </a:r>
            <a:r>
              <a:rPr lang="ru-RU" sz="2800" b="1" dirty="0"/>
              <a:t>, </a:t>
            </a:r>
            <a:r>
              <a:rPr lang="ru-RU" sz="2800" b="1" dirty="0" err="1"/>
              <a:t>частиною</a:t>
            </a:r>
            <a:r>
              <a:rPr lang="ru-RU" sz="2800" b="1" dirty="0"/>
              <a:t> </a:t>
            </a:r>
            <a:r>
              <a:rPr lang="ru-RU" sz="2800" b="1" dirty="0" err="1"/>
              <a:t>їхньої</a:t>
            </a:r>
            <a:r>
              <a:rPr lang="ru-RU" sz="2800" b="1" dirty="0"/>
              <a:t> </a:t>
            </a:r>
            <a:r>
              <a:rPr lang="ru-RU" sz="2800" b="1" dirty="0" err="1"/>
              <a:t>любові</a:t>
            </a:r>
            <a:r>
              <a:rPr lang="ru-RU" sz="2800" b="1" dirty="0"/>
              <a:t>. </a:t>
            </a:r>
          </a:p>
          <a:p>
            <a:r>
              <a:rPr lang="ru-RU" sz="2800" b="1" dirty="0"/>
              <a:t>      Коли </a:t>
            </a:r>
            <a:r>
              <a:rPr lang="ru-RU" sz="2800" b="1" dirty="0" err="1"/>
              <a:t>настає</a:t>
            </a:r>
            <a:r>
              <a:rPr lang="ru-RU" sz="2800" b="1" dirty="0"/>
              <a:t> моя </a:t>
            </a:r>
            <a:r>
              <a:rPr lang="ru-RU" sz="2800" b="1" dirty="0" err="1"/>
              <a:t>черга</a:t>
            </a:r>
            <a:r>
              <a:rPr lang="ru-RU" sz="2800" b="1" dirty="0"/>
              <a:t> </a:t>
            </a:r>
            <a:r>
              <a:rPr lang="ru-RU" sz="2800" b="1" dirty="0" err="1"/>
              <a:t>розповідати</a:t>
            </a:r>
            <a:r>
              <a:rPr lang="ru-RU" sz="2800" b="1" dirty="0"/>
              <a:t>, я беру </a:t>
            </a:r>
            <a:r>
              <a:rPr lang="ru-RU" sz="2800" b="1" dirty="0" err="1"/>
              <a:t>танб</a:t>
            </a:r>
            <a:r>
              <a:rPr lang="uk-UA" sz="2800" b="1" dirty="0"/>
              <a:t>у</a:t>
            </a:r>
            <a:r>
              <a:rPr lang="ru-RU" sz="2800" b="1" dirty="0"/>
              <a:t>р* і </a:t>
            </a:r>
            <a:r>
              <a:rPr lang="ru-RU" sz="2800" b="1" dirty="0" err="1"/>
              <a:t>награю</a:t>
            </a:r>
            <a:r>
              <a:rPr lang="ru-RU" sz="2800" b="1" dirty="0"/>
              <a:t> </a:t>
            </a:r>
            <a:r>
              <a:rPr lang="ru-RU" sz="2800" b="1" dirty="0" err="1"/>
              <a:t>улюблену</a:t>
            </a:r>
            <a:r>
              <a:rPr lang="ru-RU" sz="2800" b="1" dirty="0"/>
              <a:t> </a:t>
            </a:r>
            <a:r>
              <a:rPr lang="ru-RU" sz="2800" b="1" dirty="0" err="1"/>
              <a:t>мелодію</a:t>
            </a:r>
            <a:r>
              <a:rPr lang="ru-RU" sz="2800" b="1" dirty="0"/>
              <a:t>. Я не </a:t>
            </a:r>
            <a:r>
              <a:rPr lang="ru-RU" sz="2800" b="1" dirty="0" err="1"/>
              <a:t>розкажу</a:t>
            </a:r>
            <a:r>
              <a:rPr lang="ru-RU" sz="2800" b="1" dirty="0"/>
              <a:t> </a:t>
            </a:r>
            <a:r>
              <a:rPr lang="ru-RU" sz="2800" b="1" dirty="0" err="1"/>
              <a:t>їм</a:t>
            </a:r>
            <a:r>
              <a:rPr lang="ru-RU" sz="2800" b="1" dirty="0"/>
              <a:t> </a:t>
            </a:r>
            <a:r>
              <a:rPr lang="ru-RU" sz="2800" b="1" dirty="0" err="1"/>
              <a:t>казку</a:t>
            </a:r>
            <a:r>
              <a:rPr lang="ru-RU" sz="2800" b="1" dirty="0"/>
              <a:t>, не </a:t>
            </a:r>
            <a:r>
              <a:rPr lang="ru-RU" sz="2800" b="1" dirty="0" err="1"/>
              <a:t>оповім</a:t>
            </a:r>
            <a:r>
              <a:rPr lang="ru-RU" sz="2800" b="1" dirty="0"/>
              <a:t> про </a:t>
            </a:r>
            <a:r>
              <a:rPr lang="ru-RU" sz="2800" b="1" dirty="0" err="1"/>
              <a:t>звичаї</a:t>
            </a:r>
            <a:r>
              <a:rPr lang="ru-RU" sz="2800" b="1" dirty="0"/>
              <a:t> </a:t>
            </a:r>
            <a:r>
              <a:rPr lang="ru-RU" sz="2800" b="1" dirty="0" err="1"/>
              <a:t>свого</a:t>
            </a:r>
            <a:r>
              <a:rPr lang="ru-RU" sz="2800" b="1" dirty="0"/>
              <a:t> народу. Зараз </a:t>
            </a:r>
            <a:r>
              <a:rPr lang="ru-RU" sz="2800" b="1" dirty="0" err="1"/>
              <a:t>мені</a:t>
            </a:r>
            <a:r>
              <a:rPr lang="ru-RU" sz="2800" b="1" dirty="0"/>
              <a:t> просто </a:t>
            </a:r>
            <a:r>
              <a:rPr lang="ru-RU" sz="2800" b="1" dirty="0" err="1"/>
              <a:t>хочеться</a:t>
            </a:r>
            <a:r>
              <a:rPr lang="ru-RU" sz="2800" b="1" dirty="0"/>
              <a:t> </a:t>
            </a:r>
            <a:r>
              <a:rPr lang="ru-RU" sz="2800" b="1" dirty="0" err="1"/>
              <a:t>співати</a:t>
            </a:r>
            <a:r>
              <a:rPr lang="ru-RU" sz="2800" b="1" dirty="0"/>
              <a:t>. </a:t>
            </a:r>
          </a:p>
          <a:p>
            <a:r>
              <a:rPr lang="ru-RU" sz="2800" b="1" dirty="0"/>
              <a:t>      Я </a:t>
            </a:r>
            <a:r>
              <a:rPr lang="ru-RU" sz="2800" b="1" dirty="0" err="1"/>
              <a:t>заплющую</a:t>
            </a:r>
            <a:r>
              <a:rPr lang="ru-RU" sz="2800" b="1" dirty="0"/>
              <a:t> </a:t>
            </a:r>
            <a:r>
              <a:rPr lang="ru-RU" sz="2800" b="1" dirty="0" err="1"/>
              <a:t>очі</a:t>
            </a:r>
            <a:r>
              <a:rPr lang="ru-RU" sz="2800" b="1" dirty="0"/>
              <a:t> й </a:t>
            </a:r>
            <a:r>
              <a:rPr lang="ru-RU" sz="2800" b="1" dirty="0" err="1"/>
              <a:t>бачу</a:t>
            </a:r>
            <a:r>
              <a:rPr lang="ru-RU" sz="2800" b="1" dirty="0"/>
              <a:t> парк, де ми так любили </a:t>
            </a:r>
            <a:r>
              <a:rPr lang="ru-RU" sz="2800" b="1" dirty="0" err="1"/>
              <a:t>пускати</a:t>
            </a:r>
            <a:r>
              <a:rPr lang="ru-RU" sz="2800" b="1" dirty="0"/>
              <a:t> </a:t>
            </a:r>
            <a:r>
              <a:rPr lang="ru-RU" sz="2800" b="1" dirty="0" err="1"/>
              <a:t>паперові</a:t>
            </a:r>
            <a:endParaRPr lang="uk-UA" sz="2800" b="1" dirty="0"/>
          </a:p>
        </p:txBody>
      </p:sp>
      <p:pic>
        <p:nvPicPr>
          <p:cNvPr id="7" name="Picture 4" descr="Купити книгу Мене звати Мар'ям (Надійка Гербіш) - 978-617-690-946-0 |  Інтернет-магазин Yakaboo.u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500" y="1839481"/>
            <a:ext cx="3114900" cy="41719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77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2467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Досліджуємо текст. Н. </a:t>
            </a:r>
            <a:r>
              <a:rPr lang="uk-UA" sz="2000" b="1" dirty="0" err="1">
                <a:solidFill>
                  <a:schemeClr val="bg1"/>
                </a:solidFill>
              </a:rPr>
              <a:t>Гербіш</a:t>
            </a:r>
            <a:r>
              <a:rPr lang="uk-UA" sz="2000" b="1" dirty="0">
                <a:solidFill>
                  <a:schemeClr val="bg1"/>
                </a:solidFill>
              </a:rPr>
              <a:t> «Різні культури».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 тексту вчителем. </a:t>
            </a:r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67535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0983" y="1658916"/>
            <a:ext cx="63552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кораблики. Там </a:t>
            </a:r>
            <a:r>
              <a:rPr lang="ru-RU" sz="2800" b="1" dirty="0" err="1"/>
              <a:t>дядечко</a:t>
            </a:r>
            <a:r>
              <a:rPr lang="ru-RU" sz="2800" b="1" dirty="0"/>
              <a:t> </a:t>
            </a:r>
            <a:r>
              <a:rPr lang="ru-RU" sz="2800" b="1" dirty="0" err="1"/>
              <a:t>Кам</a:t>
            </a:r>
            <a:r>
              <a:rPr lang="uk-UA" sz="2800" b="1" dirty="0"/>
              <a:t>а</a:t>
            </a:r>
            <a:r>
              <a:rPr lang="ru-RU" sz="2800" b="1" dirty="0"/>
              <a:t>ль — </a:t>
            </a:r>
            <a:endParaRPr lang="uk-UA" sz="2800" b="1" dirty="0"/>
          </a:p>
          <a:p>
            <a:r>
              <a:rPr lang="ru-RU" sz="2800" b="1" dirty="0" err="1"/>
              <a:t>він</a:t>
            </a:r>
            <a:r>
              <a:rPr lang="ru-RU" sz="2800" b="1" dirty="0"/>
              <a:t> </a:t>
            </a:r>
            <a:r>
              <a:rPr lang="ru-RU" sz="2800" b="1" dirty="0" err="1"/>
              <a:t>підкидає</a:t>
            </a:r>
            <a:r>
              <a:rPr lang="ru-RU" sz="2800" b="1" dirty="0"/>
              <a:t> мене </a:t>
            </a:r>
            <a:r>
              <a:rPr lang="ru-RU" sz="2800" b="1" dirty="0" err="1"/>
              <a:t>високо</a:t>
            </a:r>
            <a:r>
              <a:rPr lang="ru-RU" sz="2800" b="1" dirty="0"/>
              <a:t> до неба. Там бабуся і </a:t>
            </a:r>
            <a:r>
              <a:rPr lang="ru-RU" sz="2800" b="1" dirty="0" err="1"/>
              <a:t>її</a:t>
            </a:r>
            <a:r>
              <a:rPr lang="ru-RU" sz="2800" b="1" dirty="0"/>
              <a:t> </a:t>
            </a:r>
            <a:r>
              <a:rPr lang="ru-RU" sz="2800" b="1" dirty="0" err="1"/>
              <a:t>пухкі</a:t>
            </a:r>
            <a:r>
              <a:rPr lang="ru-RU" sz="2800" b="1" dirty="0"/>
              <a:t> </a:t>
            </a:r>
            <a:r>
              <a:rPr lang="ru-RU" sz="2800" b="1" dirty="0" err="1"/>
              <a:t>обійми</a:t>
            </a:r>
            <a:r>
              <a:rPr lang="ru-RU" sz="2800" b="1" dirty="0"/>
              <a:t>. </a:t>
            </a:r>
          </a:p>
          <a:p>
            <a:r>
              <a:rPr lang="ru-RU" sz="2800" b="1" dirty="0"/>
              <a:t>      Моя </a:t>
            </a:r>
            <a:r>
              <a:rPr lang="ru-RU" sz="2800" b="1" dirty="0" err="1"/>
              <a:t>пісня</a:t>
            </a:r>
            <a:r>
              <a:rPr lang="ru-RU" sz="2800" b="1" dirty="0"/>
              <a:t> </a:t>
            </a:r>
            <a:r>
              <a:rPr lang="ru-RU" sz="2800" b="1" dirty="0" err="1"/>
              <a:t>доспівана</a:t>
            </a:r>
            <a:r>
              <a:rPr lang="ru-RU" sz="2800" b="1" dirty="0"/>
              <a:t>. </a:t>
            </a:r>
            <a:r>
              <a:rPr lang="ru-RU" sz="2800" b="1" dirty="0" err="1"/>
              <a:t>Розплющую</a:t>
            </a:r>
            <a:r>
              <a:rPr lang="ru-RU" sz="2800" b="1" dirty="0"/>
              <a:t> </a:t>
            </a:r>
            <a:r>
              <a:rPr lang="ru-RU" sz="2800" b="1" dirty="0" err="1"/>
              <a:t>очі</a:t>
            </a:r>
            <a:r>
              <a:rPr lang="ru-RU" sz="2800" b="1" dirty="0"/>
              <a:t>, усе </a:t>
            </a:r>
            <a:r>
              <a:rPr lang="ru-RU" sz="2800" b="1" dirty="0" err="1"/>
              <a:t>довкола</a:t>
            </a:r>
            <a:r>
              <a:rPr lang="ru-RU" sz="2800" b="1" dirty="0"/>
              <a:t> </a:t>
            </a:r>
            <a:r>
              <a:rPr lang="ru-RU" sz="2800" b="1" dirty="0" err="1"/>
              <a:t>мерехтить</a:t>
            </a:r>
            <a:r>
              <a:rPr lang="ru-RU" sz="2800" b="1" dirty="0"/>
              <a:t>. Я </a:t>
            </a:r>
            <a:r>
              <a:rPr lang="ru-RU" sz="2800" b="1" dirty="0" err="1"/>
              <a:t>дивлюся</a:t>
            </a:r>
            <a:r>
              <a:rPr lang="ru-RU" sz="2800" b="1" dirty="0"/>
              <a:t> на </a:t>
            </a:r>
            <a:r>
              <a:rPr lang="ru-RU" sz="2800" b="1" dirty="0" err="1"/>
              <a:t>вчительку</a:t>
            </a:r>
            <a:r>
              <a:rPr lang="ru-RU" sz="2800" b="1" dirty="0"/>
              <a:t>. Вона плаче.</a:t>
            </a:r>
          </a:p>
          <a:p>
            <a:r>
              <a:rPr lang="ru-RU" sz="2800" b="1" dirty="0"/>
              <a:t>      Свято зав</a:t>
            </a:r>
            <a:r>
              <a:rPr lang="uk-UA" sz="2800" b="1" dirty="0"/>
              <a:t>е</a:t>
            </a:r>
            <a:r>
              <a:rPr lang="ru-RU" sz="2800" b="1" dirty="0" err="1"/>
              <a:t>ршилося</a:t>
            </a:r>
            <a:r>
              <a:rPr lang="ru-RU" sz="2800" b="1" dirty="0"/>
              <a:t>, </a:t>
            </a:r>
            <a:r>
              <a:rPr lang="ru-RU" sz="2800" b="1" dirty="0" err="1"/>
              <a:t>усі</a:t>
            </a:r>
            <a:r>
              <a:rPr lang="ru-RU" sz="2800" b="1" dirty="0"/>
              <a:t> мене </a:t>
            </a:r>
            <a:r>
              <a:rPr lang="ru-RU" sz="2800" b="1" dirty="0" err="1"/>
              <a:t>обіймають</a:t>
            </a:r>
            <a:r>
              <a:rPr lang="ru-RU" sz="2800" b="1" dirty="0"/>
              <a:t>. </a:t>
            </a:r>
            <a:r>
              <a:rPr lang="ru-RU" sz="2800" b="1" dirty="0" err="1"/>
              <a:t>Учителька</a:t>
            </a:r>
            <a:r>
              <a:rPr lang="ru-RU" sz="2800" b="1" dirty="0"/>
              <a:t> </a:t>
            </a:r>
            <a:r>
              <a:rPr lang="ru-RU" sz="2800" b="1" dirty="0" err="1"/>
              <a:t>передає</a:t>
            </a:r>
            <a:r>
              <a:rPr lang="ru-RU" sz="2800" b="1" dirty="0"/>
              <a:t> </a:t>
            </a:r>
            <a:r>
              <a:rPr lang="ru-RU" sz="2800" b="1" dirty="0" err="1"/>
              <a:t>частунок</a:t>
            </a:r>
            <a:r>
              <a:rPr lang="ru-RU" sz="2800" b="1" dirty="0"/>
              <a:t> </a:t>
            </a:r>
            <a:r>
              <a:rPr lang="ru-RU" sz="2800" b="1" dirty="0" err="1"/>
              <a:t>моїй</a:t>
            </a:r>
            <a:r>
              <a:rPr lang="ru-RU" sz="2800" b="1" dirty="0"/>
              <a:t> </a:t>
            </a:r>
            <a:r>
              <a:rPr lang="ru-RU" sz="2800" b="1" dirty="0" err="1"/>
              <a:t>родині</a:t>
            </a:r>
            <a:r>
              <a:rPr lang="ru-RU" sz="2800" b="1" dirty="0"/>
              <a:t>. Я </a:t>
            </a:r>
            <a:r>
              <a:rPr lang="ru-RU" sz="2800" b="1" dirty="0" err="1"/>
              <a:t>біжу</a:t>
            </a:r>
            <a:r>
              <a:rPr lang="ru-RU" sz="2800" b="1" dirty="0"/>
              <a:t> </a:t>
            </a:r>
            <a:r>
              <a:rPr lang="ru-RU" sz="2800" b="1" dirty="0" err="1"/>
              <a:t>додому</a:t>
            </a:r>
            <a:r>
              <a:rPr lang="ru-RU" sz="2800" b="1" dirty="0"/>
              <a:t> </a:t>
            </a:r>
            <a:r>
              <a:rPr lang="ru-RU" sz="2800" b="1" dirty="0" err="1"/>
              <a:t>щаслива</a:t>
            </a:r>
            <a:r>
              <a:rPr lang="ru-RU" sz="2800" b="1" dirty="0"/>
              <a:t>, </a:t>
            </a:r>
            <a:r>
              <a:rPr lang="ru-RU" sz="2800" b="1" dirty="0" err="1"/>
              <a:t>бо</a:t>
            </a:r>
            <a:r>
              <a:rPr lang="ru-RU" sz="2800" b="1" dirty="0"/>
              <a:t> так </a:t>
            </a:r>
            <a:r>
              <a:rPr lang="ru-RU" sz="2800" b="1" dirty="0" err="1"/>
              <a:t>багато</a:t>
            </a:r>
            <a:r>
              <a:rPr lang="ru-RU" sz="2800" b="1" dirty="0"/>
              <a:t> хочу </a:t>
            </a:r>
            <a:r>
              <a:rPr lang="ru-RU" sz="2800" b="1" dirty="0" err="1"/>
              <a:t>розповісти</a:t>
            </a:r>
            <a:r>
              <a:rPr lang="ru-RU" sz="2800" b="1" dirty="0"/>
              <a:t>! </a:t>
            </a:r>
            <a:endParaRPr lang="uk-UA" sz="2800" b="1" dirty="0"/>
          </a:p>
        </p:txBody>
      </p:sp>
      <p:pic>
        <p:nvPicPr>
          <p:cNvPr id="7" name="Picture 4" descr="Купити книгу Мене звати Мар'ям (Надійка Гербіш) - 978-617-690-946-0 |  Інтернет-магазин Yakaboo.u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500" y="1839481"/>
            <a:ext cx="3114900" cy="41719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18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677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Словникова робота. Стіна слів. 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100" y="1685645"/>
            <a:ext cx="10058400" cy="47451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09500" y="2755925"/>
            <a:ext cx="59451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FF0000"/>
                </a:solidFill>
              </a:rPr>
              <a:t>Танбур </a:t>
            </a:r>
            <a:r>
              <a:rPr lang="uk-UA" sz="5400" b="1" dirty="0"/>
              <a:t>– музичний інструмент.</a:t>
            </a:r>
            <a:endParaRPr lang="ru-RU" sz="5400" b="1" dirty="0"/>
          </a:p>
        </p:txBody>
      </p:sp>
      <p:sp>
        <p:nvSpPr>
          <p:cNvPr id="7" name="Равнобедренный треугольник 6"/>
          <p:cNvSpPr/>
          <p:nvPr/>
        </p:nvSpPr>
        <p:spPr>
          <a:xfrm rot="6556522">
            <a:off x="3279318" y="2835888"/>
            <a:ext cx="152555" cy="5601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675350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140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4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166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Прочитайте слова, правильно </a:t>
            </a:r>
            <a:r>
              <a:rPr lang="uk-UA" sz="2000" b="1" dirty="0" err="1">
                <a:solidFill>
                  <a:schemeClr val="bg1"/>
                </a:solidFill>
              </a:rPr>
              <a:t>ставте</a:t>
            </a:r>
            <a:r>
              <a:rPr lang="uk-UA" sz="2000" b="1" dirty="0">
                <a:solidFill>
                  <a:schemeClr val="bg1"/>
                </a:solidFill>
              </a:rPr>
              <a:t> наголос. </a:t>
            </a:r>
          </a:p>
        </p:txBody>
      </p:sp>
      <p:sp>
        <p:nvSpPr>
          <p:cNvPr id="11" name="Заголовок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4124709" y="1529123"/>
            <a:ext cx="4023714" cy="4728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наприкінці</a:t>
            </a: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наступного</a:t>
            </a: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соромилася</a:t>
            </a: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замислилася</a:t>
            </a: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учнівському</a:t>
            </a: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обговорюють</a:t>
            </a: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плакатиме</a:t>
            </a:r>
          </a:p>
        </p:txBody>
      </p:sp>
      <p:pic>
        <p:nvPicPr>
          <p:cNvPr id="14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48184" y="1657857"/>
            <a:ext cx="3192951" cy="450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Равнобедренный треугольник 12"/>
          <p:cNvSpPr/>
          <p:nvPr/>
        </p:nvSpPr>
        <p:spPr>
          <a:xfrm rot="6556522">
            <a:off x="7203989" y="1655798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Равнобедренный треугольник 14"/>
          <p:cNvSpPr/>
          <p:nvPr/>
        </p:nvSpPr>
        <p:spPr>
          <a:xfrm rot="6556522">
            <a:off x="5922251" y="2439823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авнобедренный треугольник 18"/>
          <p:cNvSpPr/>
          <p:nvPr/>
        </p:nvSpPr>
        <p:spPr>
          <a:xfrm rot="6556522">
            <a:off x="5612930" y="4171976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авнобедренный треугольник 21"/>
          <p:cNvSpPr/>
          <p:nvPr/>
        </p:nvSpPr>
        <p:spPr>
          <a:xfrm rot="6556522">
            <a:off x="5691925" y="3002280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Равнобедренный треугольник 23"/>
          <p:cNvSpPr/>
          <p:nvPr/>
        </p:nvSpPr>
        <p:spPr>
          <a:xfrm rot="6556522">
            <a:off x="5605178" y="5449981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Заголовок 1"/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7693642" y="1529123"/>
            <a:ext cx="4283799" cy="4728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найвродливішою</a:t>
            </a: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хвилювалася</a:t>
            </a: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присутності</a:t>
            </a: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випростовую</a:t>
            </a: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наїдками</a:t>
            </a: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національну</a:t>
            </a:r>
          </a:p>
          <a:p>
            <a:pPr algn="ctr" eaLnBrk="0" hangingPunct="0">
              <a:defRPr/>
            </a:pPr>
            <a:r>
              <a:rPr lang="uk-UA" sz="4000" b="1" dirty="0">
                <a:solidFill>
                  <a:schemeClr val="tx2">
                    <a:lumMod val="50000"/>
                  </a:schemeClr>
                </a:solidFill>
                <a:ea typeface="+mj-ea"/>
                <a:cs typeface="+mj-cs"/>
              </a:rPr>
              <a:t>смакуватимуть</a:t>
            </a:r>
          </a:p>
        </p:txBody>
      </p:sp>
      <p:sp>
        <p:nvSpPr>
          <p:cNvPr id="29" name="Равнобедренный треугольник 28"/>
          <p:cNvSpPr/>
          <p:nvPr/>
        </p:nvSpPr>
        <p:spPr>
          <a:xfrm rot="6556522">
            <a:off x="10230778" y="1737046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Равнобедренный треугольник 30"/>
          <p:cNvSpPr/>
          <p:nvPr/>
        </p:nvSpPr>
        <p:spPr>
          <a:xfrm rot="6556522">
            <a:off x="10230779" y="3661060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Равнобедренный треугольник 31"/>
          <p:cNvSpPr/>
          <p:nvPr/>
        </p:nvSpPr>
        <p:spPr>
          <a:xfrm rot="6556522">
            <a:off x="9322742" y="4224663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Равнобедренный треугольник 32"/>
          <p:cNvSpPr/>
          <p:nvPr/>
        </p:nvSpPr>
        <p:spPr>
          <a:xfrm rot="6556522">
            <a:off x="9666081" y="3046766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Равнобедренный треугольник 33"/>
          <p:cNvSpPr/>
          <p:nvPr/>
        </p:nvSpPr>
        <p:spPr>
          <a:xfrm rot="6556522">
            <a:off x="10045017" y="4841300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Равнобедренный треугольник 34"/>
          <p:cNvSpPr/>
          <p:nvPr/>
        </p:nvSpPr>
        <p:spPr>
          <a:xfrm rot="6556522">
            <a:off x="9810883" y="5449982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авнобедренный треугольник 19"/>
          <p:cNvSpPr/>
          <p:nvPr/>
        </p:nvSpPr>
        <p:spPr>
          <a:xfrm rot="6556522">
            <a:off x="5664549" y="3610770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Равнобедренный треугольник 20"/>
          <p:cNvSpPr/>
          <p:nvPr/>
        </p:nvSpPr>
        <p:spPr>
          <a:xfrm rot="6556522">
            <a:off x="5973871" y="4841301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Равнобедренный треугольник 22"/>
          <p:cNvSpPr/>
          <p:nvPr/>
        </p:nvSpPr>
        <p:spPr>
          <a:xfrm rot="6556522">
            <a:off x="10127539" y="2445157"/>
            <a:ext cx="152555" cy="5601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24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4354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 твору учнями. Бесіда за змістом тексту з елементами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вибіркового читання.</a:t>
            </a:r>
          </a:p>
        </p:txBody>
      </p:sp>
      <p:sp>
        <p:nvSpPr>
          <p:cNvPr id="11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1255595" y="1924050"/>
            <a:ext cx="10242722" cy="41719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9500" y="2240310"/>
            <a:ext cx="97306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3200" b="1" dirty="0">
                <a:solidFill>
                  <a:srgbClr val="FFFF00"/>
                </a:solidFill>
              </a:rPr>
              <a:t>Назви</a:t>
            </a:r>
            <a:r>
              <a:rPr lang="en-US" sz="3200" b="1" dirty="0">
                <a:solidFill>
                  <a:srgbClr val="FFFF00"/>
                </a:solidFill>
              </a:rPr>
              <a:t> </a:t>
            </a:r>
            <a:r>
              <a:rPr lang="uk-UA" sz="3200" b="1" dirty="0">
                <a:solidFill>
                  <a:srgbClr val="FFFF00"/>
                </a:solidFill>
              </a:rPr>
              <a:t>дійових осіб оповідання. Хто головний персонаж?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3200" b="1" dirty="0">
                <a:solidFill>
                  <a:srgbClr val="FFFF00"/>
                </a:solidFill>
              </a:rPr>
              <a:t>Знайди і прочитай пояснення вчительки, що таке культура.  Чи  зрозуміло  тобі  значення  цього  слова?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3200" b="1" dirty="0">
                <a:solidFill>
                  <a:srgbClr val="FFFF00"/>
                </a:solidFill>
              </a:rPr>
              <a:t>Чому  в  цьому  класі  відбулося  свято  різних  культур? </a:t>
            </a:r>
          </a:p>
        </p:txBody>
      </p:sp>
      <p:sp>
        <p:nvSpPr>
          <p:cNvPr id="14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164" name="Picture 20" descr="ÐÐ°ÑÑÐ¸Ð½ÐºÐ¸ Ð¿Ð¾ Ð·Ð°Ð¿ÑÐ¾ÑÑ ÐºÐ»Ð¸Ð¿Ð°ÑÑ Ð´ÐµÑÐ¸ ÑÐ¸ÑÐ°ÑÑ ÐºÐ½Ð¸Ð³Ñ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34339" y="1657645"/>
            <a:ext cx="8505779" cy="470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холодный Emoticon смешной имеет вопрос о метки Иллюстрация штока ...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5">
                        <a14:foregroundMark x1="29375" y1="45750" x2="29375" y2="45750"/>
                        <a14:foregroundMark x1="37375" y1="43125" x2="37375" y2="43125"/>
                        <a14:foregroundMark x1="31000" y1="75250" x2="31000" y2="75250"/>
                        <a14:foregroundMark x1="65875" y1="70250" x2="65875" y2="70250"/>
                        <a14:foregroundMark x1="76500" y1="70000" x2="76500" y2="70000"/>
                        <a14:foregroundMark x1="67000" y1="79625" x2="67000" y2="79625"/>
                        <a14:foregroundMark x1="62375" y1="80375" x2="62375" y2="80375"/>
                        <a14:foregroundMark x1="72125" y1="77500" x2="72125" y2="77500"/>
                        <a14:foregroundMark x1="35625" y1="78000" x2="35625" y2="78000"/>
                        <a14:foregroundMark x1="36250" y1="72375" x2="36250" y2="72375"/>
                        <a14:foregroundMark x1="31750" y1="53250" x2="31750" y2="53250"/>
                        <a14:foregroundMark x1="19375" y1="15875" x2="19375" y2="15875"/>
                        <a14:foregroundMark x1="29250" y1="19250" x2="29250" y2="19250"/>
                        <a14:foregroundMark x1="42875" y1="29500" x2="42875" y2="29500"/>
                        <a14:backgroundMark x1="17875" y1="80375" x2="17875" y2="80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6385" y="4864737"/>
            <a:ext cx="1118106" cy="111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51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4354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Читання твору учнями. Бесіда за змістом тексту з елементами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вибіркового читання.</a:t>
            </a:r>
          </a:p>
        </p:txBody>
      </p:sp>
      <p:sp>
        <p:nvSpPr>
          <p:cNvPr id="11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1255595" y="1924050"/>
            <a:ext cx="10242722" cy="41719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9500" y="2240310"/>
            <a:ext cx="97306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3200" b="1" dirty="0">
                <a:solidFill>
                  <a:srgbClr val="FFFF00"/>
                </a:solidFill>
              </a:rPr>
              <a:t>Як  вчительці  вдалося  заспокоїти  Мар’ям?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3200" b="1" dirty="0">
                <a:solidFill>
                  <a:srgbClr val="FFFF00"/>
                </a:solidFill>
              </a:rPr>
              <a:t>Які  почуття  переживала  дівчинка?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3200" b="1" dirty="0">
                <a:solidFill>
                  <a:srgbClr val="FFFF00"/>
                </a:solidFill>
              </a:rPr>
              <a:t>Знайди речення, яке засвідчує, що на цьому святі Мар’ям  вперше  відчула  себе  частиною  світу  своїх однокласників.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3200" b="1" dirty="0">
                <a:solidFill>
                  <a:srgbClr val="FFFF00"/>
                </a:solidFill>
              </a:rPr>
              <a:t>Як однокласники й однокласниці Мар’ям сприйняли її пісню про рідну країну? </a:t>
            </a:r>
          </a:p>
        </p:txBody>
      </p:sp>
      <p:sp>
        <p:nvSpPr>
          <p:cNvPr id="14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727328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140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164" name="Picture 20" descr="ÐÐ°ÑÑÐ¸Ð½ÐºÐ¸ Ð¿Ð¾ Ð·Ð°Ð¿ÑÐ¾ÑÑ ÐºÐ»Ð¸Ð¿Ð°ÑÑ Ð´ÐµÑÐ¸ ÑÐ¸ÑÐ°ÑÑ ÐºÐ½Ð¸Ð³Ñ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54621" y="1587905"/>
            <a:ext cx="8505779" cy="470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холодный Emoticon смешной имеет вопрос о метки Иллюстрация штока ...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6375">
                        <a14:foregroundMark x1="29375" y1="45750" x2="29375" y2="45750"/>
                        <a14:foregroundMark x1="37375" y1="43125" x2="37375" y2="43125"/>
                        <a14:foregroundMark x1="31000" y1="75250" x2="31000" y2="75250"/>
                        <a14:foregroundMark x1="65875" y1="70250" x2="65875" y2="70250"/>
                        <a14:foregroundMark x1="76500" y1="70000" x2="76500" y2="70000"/>
                        <a14:foregroundMark x1="67000" y1="79625" x2="67000" y2="79625"/>
                        <a14:foregroundMark x1="62375" y1="80375" x2="62375" y2="80375"/>
                        <a14:foregroundMark x1="72125" y1="77500" x2="72125" y2="77500"/>
                        <a14:foregroundMark x1="35625" y1="78000" x2="35625" y2="78000"/>
                        <a14:foregroundMark x1="36250" y1="72375" x2="36250" y2="72375"/>
                        <a14:foregroundMark x1="31750" y1="53250" x2="31750" y2="53250"/>
                        <a14:foregroundMark x1="19375" y1="15875" x2="19375" y2="15875"/>
                        <a14:foregroundMark x1="29250" y1="19250" x2="29250" y2="19250"/>
                        <a14:foregroundMark x1="42875" y1="29500" x2="42875" y2="29500"/>
                        <a14:backgroundMark x1="17875" y1="80375" x2="17875" y2="80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06385" y="4864737"/>
            <a:ext cx="1118106" cy="111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74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166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Обговоріть. Поміркуйте разом!</a:t>
            </a:r>
          </a:p>
        </p:txBody>
      </p:sp>
      <p:pic>
        <p:nvPicPr>
          <p:cNvPr id="14" name="Picture 4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48184" y="1657857"/>
            <a:ext cx="3192951" cy="450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4724399" y="1924050"/>
            <a:ext cx="6773917" cy="41719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05400" y="2310616"/>
            <a:ext cx="6057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 може змінитися тепер її ставлення до школи? Чи з’являться в Мар’ям друзі?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05400" y="4266842"/>
            <a:ext cx="6057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Які почуття можуть об’єднати людей різних культур?</a:t>
            </a:r>
          </a:p>
        </p:txBody>
      </p:sp>
    </p:spTree>
    <p:extLst>
      <p:ext uri="{BB962C8B-B14F-4D97-AF65-F5344CB8AC3E}">
        <p14:creationId xmlns:p14="http://schemas.microsoft.com/office/powerpoint/2010/main" val="216676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Картинки по запросу &quot;клипарт дети учитель доска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7828" y="1227910"/>
            <a:ext cx="11025051" cy="549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класу. Гра «Створюємо настрій». </a:t>
            </a:r>
          </a:p>
        </p:txBody>
      </p:sp>
      <p:sp>
        <p:nvSpPr>
          <p:cNvPr id="11" name="Прямокутник: округлені кути 11">
            <a:extLst>
              <a:ext uri="{FF2B5EF4-FFF2-40B4-BE49-F238E27FC236}">
                <a16:creationId xmlns:a16="http://schemas.microsoft.com/office/drawing/2014/main" id="{9A9DA5F3-FC9A-4C90-98EC-B2DAA10233BC}"/>
              </a:ext>
            </a:extLst>
          </p:cNvPr>
          <p:cNvSpPr/>
          <p:nvPr/>
        </p:nvSpPr>
        <p:spPr>
          <a:xfrm>
            <a:off x="3191165" y="1502628"/>
            <a:ext cx="5994293" cy="15593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Відчуймо себе часточками колективу, краю, держави, Всесвіту і скажімо: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411418" y="3146442"/>
            <a:ext cx="57666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Я прийшов на урок навіщо?</a:t>
            </a:r>
          </a:p>
        </p:txBody>
      </p:sp>
      <p:sp>
        <p:nvSpPr>
          <p:cNvPr id="14" name="Прямокутник: округлені кути 11">
            <a:extLst>
              <a:ext uri="{FF2B5EF4-FFF2-40B4-BE49-F238E27FC236}">
                <a16:creationId xmlns:a16="http://schemas.microsoft.com/office/drawing/2014/main" id="{9A9DA5F3-FC9A-4C90-98EC-B2DAA10233BC}"/>
              </a:ext>
            </a:extLst>
          </p:cNvPr>
          <p:cNvSpPr/>
          <p:nvPr/>
        </p:nvSpPr>
        <p:spPr>
          <a:xfrm>
            <a:off x="3202831" y="3935459"/>
            <a:ext cx="5669280" cy="6917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Учитися!</a:t>
            </a:r>
          </a:p>
        </p:txBody>
      </p:sp>
    </p:spTree>
    <p:extLst>
      <p:ext uri="{BB962C8B-B14F-4D97-AF65-F5344CB8AC3E}">
        <p14:creationId xmlns:p14="http://schemas.microsoft.com/office/powerpoint/2010/main" val="118940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0166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Обговоріть. Поміркуйте разом!</a:t>
            </a:r>
          </a:p>
        </p:txBody>
      </p:sp>
      <p:sp>
        <p:nvSpPr>
          <p:cNvPr id="25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4724399" y="1924050"/>
            <a:ext cx="6773917" cy="41719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05400" y="2486530"/>
            <a:ext cx="6057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Раджу вам прочитати цю книжку повністю. Вона розкриє вдумливим читачам світ переживань дітей, які через війну опинилися далеко від рідного   дому.</a:t>
            </a:r>
          </a:p>
        </p:txBody>
      </p:sp>
      <p:pic>
        <p:nvPicPr>
          <p:cNvPr id="9" name="Picture 4" descr="Купити книгу Мене звати Мар'ям (Надійка Гербіш) - 978-617-690-946-0 |  Інтернет-магазин Yakaboo.ua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8074" y="1924049"/>
            <a:ext cx="2938825" cy="4171951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60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74646" y="494529"/>
            <a:ext cx="8732066" cy="70166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Обговоріть. Поміркуйте разом!</a:t>
            </a:r>
          </a:p>
        </p:txBody>
      </p:sp>
      <p:sp>
        <p:nvSpPr>
          <p:cNvPr id="25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1609500" y="1759758"/>
            <a:ext cx="5048251" cy="417195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33068" y="2359796"/>
            <a:ext cx="46672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Ілюстрації</a:t>
            </a:r>
            <a:r>
              <a:rPr lang="ru-RU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 книжки </a:t>
            </a:r>
            <a:r>
              <a:rPr lang="ru-RU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малювала</a:t>
            </a:r>
            <a:r>
              <a:rPr lang="ru-RU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Марія</a:t>
            </a:r>
            <a:r>
              <a:rPr lang="ru-RU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Фоя</a:t>
            </a:r>
            <a:endParaRPr lang="uk-UA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Що готує нам Форум видавців: «Мене звати Мар'ям» | Простір української  дитячої книги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17619" y="1834872"/>
            <a:ext cx="3245682" cy="4096836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51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880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 Вправа «Відкритий мікрофон».</a:t>
            </a:r>
          </a:p>
        </p:txBody>
      </p:sp>
      <p:pic>
        <p:nvPicPr>
          <p:cNvPr id="12290" name="Picture 2" descr="Певица — стоковый вектор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9782" y="1803881"/>
            <a:ext cx="3340100" cy="407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Пение Школа мальчик — стоковый вектор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9075568" y="1522481"/>
            <a:ext cx="2768600" cy="435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ая прямоугольная выноска 1"/>
          <p:cNvSpPr/>
          <p:nvPr/>
        </p:nvSpPr>
        <p:spPr>
          <a:xfrm>
            <a:off x="4023008" y="1681333"/>
            <a:ext cx="4533900" cy="4480901"/>
          </a:xfrm>
          <a:prstGeom prst="wedgeRoundRectCallout">
            <a:avLst>
              <a:gd name="adj1" fmla="val -67892"/>
              <a:gd name="adj2" fmla="val -31832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4023008" y="1681333"/>
            <a:ext cx="4533900" cy="4480901"/>
          </a:xfrm>
          <a:prstGeom prst="wedgeRoundRectCallout">
            <a:avLst>
              <a:gd name="adj1" fmla="val 64882"/>
              <a:gd name="adj2" fmla="val -33451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188108" y="1910231"/>
            <a:ext cx="4368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Сьогодні я прочитав (ла) про…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Було цікаво дізнатися…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Було складно…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 зрозумів(</a:t>
            </a:r>
            <a:r>
              <a:rPr lang="uk-UA" sz="28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ла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що…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Тепер я зможу…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 навчився(</a:t>
            </a:r>
            <a:r>
              <a:rPr lang="uk-UA" sz="28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лася</a:t>
            </a: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 мене вийшло…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 зміг (змогла)…</a:t>
            </a:r>
          </a:p>
        </p:txBody>
      </p:sp>
    </p:spTree>
    <p:extLst>
      <p:ext uri="{BB962C8B-B14F-4D97-AF65-F5344CB8AC3E}">
        <p14:creationId xmlns:p14="http://schemas.microsoft.com/office/powerpoint/2010/main" val="426350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61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Пояснення домашнього завдання.</a:t>
            </a:r>
          </a:p>
        </p:txBody>
      </p:sp>
      <p:sp>
        <p:nvSpPr>
          <p:cNvPr id="23" name="Прямокутник: округлені кути 21">
            <a:extLst>
              <a:ext uri="{FF2B5EF4-FFF2-40B4-BE49-F238E27FC236}">
                <a16:creationId xmlns:a16="http://schemas.microsoft.com/office/drawing/2014/main" id="{95D2D168-3634-4996-8FC4-371AAB04392C}"/>
              </a:ext>
            </a:extLst>
          </p:cNvPr>
          <p:cNvSpPr/>
          <p:nvPr/>
        </p:nvSpPr>
        <p:spPr>
          <a:xfrm>
            <a:off x="742350" y="1862732"/>
            <a:ext cx="5029435" cy="369309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uk-UA" sz="24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09191" y="2175378"/>
            <a:ext cx="409575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Підручник </a:t>
            </a:r>
          </a:p>
          <a:p>
            <a:pPr algn="ctr"/>
            <a:r>
              <a:rPr lang="uk-UA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с.137-140. </a:t>
            </a:r>
          </a:p>
          <a:p>
            <a:pPr algn="ctr"/>
            <a:r>
              <a:rPr lang="ru-RU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Прочитай, визнач головну думку твору.</a:t>
            </a:r>
          </a:p>
        </p:txBody>
      </p:sp>
      <p:pic>
        <p:nvPicPr>
          <p:cNvPr id="8" name="Picture 6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1076" b="10756"/>
          <a:stretch/>
        </p:blipFill>
        <p:spPr bwMode="auto">
          <a:xfrm>
            <a:off x="6356194" y="1586347"/>
            <a:ext cx="5135469" cy="401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25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202" y="4863667"/>
            <a:ext cx="4966283" cy="182114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5844" y="2935280"/>
            <a:ext cx="5298087" cy="19428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84359" y="1054570"/>
            <a:ext cx="5103303" cy="187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Створимо пірамідку нашого настрою.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32258A9F-8212-49B1-95DF-38C4E708E613}"/>
              </a:ext>
            </a:extLst>
          </p:cNvPr>
          <p:cNvGrpSpPr/>
          <p:nvPr/>
        </p:nvGrpSpPr>
        <p:grpSpPr>
          <a:xfrm>
            <a:off x="216770" y="2131040"/>
            <a:ext cx="11758460" cy="3266128"/>
            <a:chOff x="2233765" y="2416091"/>
            <a:chExt cx="7095632" cy="1970942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BCDC0D07-BCA4-43BA-943E-A61F5BC9D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04685" y="3901258"/>
              <a:ext cx="1324712" cy="485775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7FD3DB48-8647-4217-B1DE-6D0B98708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42635" y="3901258"/>
              <a:ext cx="1324712" cy="485775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3CFCFC9C-D992-4D0F-97AF-CA4B6B783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93695" y="3901258"/>
              <a:ext cx="1324712" cy="485775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ECD47C33-D5B9-4E96-83DF-AEF1FE0C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31645" y="3901258"/>
              <a:ext cx="1324712" cy="485775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BF01A5CB-26BD-45DD-88D0-A1E9B453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82705" y="3901257"/>
              <a:ext cx="1324712" cy="485775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F0C88430-E17B-4753-864B-FCDF9CDAF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33765" y="3901256"/>
              <a:ext cx="1324712" cy="485775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062CD9BD-64E4-4776-83D0-02385D6A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98477" y="3596493"/>
              <a:ext cx="1324712" cy="485775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61CFA840-AB05-4EAD-9BF5-8BA20D03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63009" y="3596493"/>
              <a:ext cx="1324712" cy="485775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0CAE8A8F-ED90-45B6-9BFE-936E2D4D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37000" y="3596492"/>
              <a:ext cx="1324712" cy="485775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2A56DD96-B1F7-4F1C-ADA8-96AA5C7F5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65129" y="3602023"/>
              <a:ext cx="1324712" cy="485775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E11BBB4F-404C-4E5B-A942-0561BF9D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4391" y="3591422"/>
              <a:ext cx="1324712" cy="485775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0DCA355C-9011-4AA5-8EB6-B254531E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07892" y="3291728"/>
              <a:ext cx="1324712" cy="485775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D78B8658-2E7D-457C-B7BF-AABF9F0E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67991" y="3283940"/>
              <a:ext cx="1324712" cy="485775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2C337BD8-1A07-4057-9340-4CF9529A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0971" y="3289471"/>
              <a:ext cx="1324712" cy="485775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35541D30-3110-49B0-B435-C9AA00F5C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2031" y="3289471"/>
              <a:ext cx="1324712" cy="485775"/>
            </a:xfrm>
            <a:prstGeom prst="rect">
              <a:avLst/>
            </a:prstGeom>
          </p:spPr>
        </p:pic>
        <p:pic>
          <p:nvPicPr>
            <p:cNvPr id="36" name="Рисунок 35">
              <a:extLst>
                <a:ext uri="{FF2B5EF4-FFF2-40B4-BE49-F238E27FC236}">
                  <a16:creationId xmlns:a16="http://schemas.microsoft.com/office/drawing/2014/main" id="{7B18C06D-0181-41C6-A3E2-2C099413B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91863" y="3003434"/>
              <a:ext cx="1324712" cy="485775"/>
            </a:xfrm>
            <a:prstGeom prst="rect">
              <a:avLst/>
            </a:prstGeom>
          </p:spPr>
        </p:pic>
        <p:pic>
          <p:nvPicPr>
            <p:cNvPr id="37" name="Рисунок 36">
              <a:extLst>
                <a:ext uri="{FF2B5EF4-FFF2-40B4-BE49-F238E27FC236}">
                  <a16:creationId xmlns:a16="http://schemas.microsoft.com/office/drawing/2014/main" id="{40088A84-4338-4DB1-AAF9-E9BA8FBA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9468" y="3003434"/>
              <a:ext cx="1324712" cy="485775"/>
            </a:xfrm>
            <a:prstGeom prst="rect">
              <a:avLst/>
            </a:prstGeom>
          </p:spPr>
        </p:pic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4681C890-2938-4826-8E65-94D2B61CA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0428" y="3002428"/>
              <a:ext cx="1324712" cy="485775"/>
            </a:xfrm>
            <a:prstGeom prst="rect">
              <a:avLst/>
            </a:prstGeom>
          </p:spPr>
        </p:pic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D56E03B9-4415-403C-833B-8A9DEF3B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895" y="2715447"/>
              <a:ext cx="1324712" cy="485775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DEF81BC7-2234-4250-B943-8CF44F2C9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47392" y="2715385"/>
              <a:ext cx="1324712" cy="485775"/>
            </a:xfrm>
            <a:prstGeom prst="rect">
              <a:avLst/>
            </a:prstGeom>
          </p:spPr>
        </p:pic>
        <p:pic>
          <p:nvPicPr>
            <p:cNvPr id="41" name="Рисунок 40">
              <a:extLst>
                <a:ext uri="{FF2B5EF4-FFF2-40B4-BE49-F238E27FC236}">
                  <a16:creationId xmlns:a16="http://schemas.microsoft.com/office/drawing/2014/main" id="{36CA5EBA-688D-4105-BC6C-C57F519E2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3877" y="2416091"/>
              <a:ext cx="1324712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234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Картинки по запросу &quot;клипарт дети учитель доска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587828" y="1227910"/>
            <a:ext cx="11025051" cy="549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класу. Гра «Створюємо настрій». </a:t>
            </a:r>
          </a:p>
        </p:txBody>
      </p:sp>
      <p:sp>
        <p:nvSpPr>
          <p:cNvPr id="11" name="Прямокутник: округлені кути 11">
            <a:extLst>
              <a:ext uri="{FF2B5EF4-FFF2-40B4-BE49-F238E27FC236}">
                <a16:creationId xmlns:a16="http://schemas.microsoft.com/office/drawing/2014/main" id="{9A9DA5F3-FC9A-4C90-98EC-B2DAA10233BC}"/>
              </a:ext>
            </a:extLst>
          </p:cNvPr>
          <p:cNvSpPr/>
          <p:nvPr/>
        </p:nvSpPr>
        <p:spPr>
          <a:xfrm>
            <a:off x="3191165" y="1502628"/>
            <a:ext cx="5994293" cy="15593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Відчуймо себе часточками колективу, краю, держави, Всесвіту і скажімо: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111485" y="3146442"/>
            <a:ext cx="4366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Потрібно бути яким?</a:t>
            </a:r>
          </a:p>
        </p:txBody>
      </p:sp>
      <p:sp>
        <p:nvSpPr>
          <p:cNvPr id="14" name="Прямокутник: округлені кути 11">
            <a:extLst>
              <a:ext uri="{FF2B5EF4-FFF2-40B4-BE49-F238E27FC236}">
                <a16:creationId xmlns:a16="http://schemas.microsoft.com/office/drawing/2014/main" id="{9A9DA5F3-FC9A-4C90-98EC-B2DAA10233BC}"/>
              </a:ext>
            </a:extLst>
          </p:cNvPr>
          <p:cNvSpPr/>
          <p:nvPr/>
        </p:nvSpPr>
        <p:spPr>
          <a:xfrm>
            <a:off x="3202831" y="3935459"/>
            <a:ext cx="5669280" cy="6917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Спокійним!</a:t>
            </a:r>
          </a:p>
        </p:txBody>
      </p:sp>
    </p:spTree>
    <p:extLst>
      <p:ext uri="{BB962C8B-B14F-4D97-AF65-F5344CB8AC3E}">
        <p14:creationId xmlns:p14="http://schemas.microsoft.com/office/powerpoint/2010/main" val="115608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Картинки по запросу &quot;клипарт дети учитель доска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7828" y="1227910"/>
            <a:ext cx="11025051" cy="549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класу. Гра «Створюємо настрій». </a:t>
            </a:r>
          </a:p>
        </p:txBody>
      </p:sp>
      <p:sp>
        <p:nvSpPr>
          <p:cNvPr id="11" name="Прямокутник: округлені кути 11">
            <a:extLst>
              <a:ext uri="{FF2B5EF4-FFF2-40B4-BE49-F238E27FC236}">
                <a16:creationId xmlns:a16="http://schemas.microsoft.com/office/drawing/2014/main" id="{9A9DA5F3-FC9A-4C90-98EC-B2DAA10233BC}"/>
              </a:ext>
            </a:extLst>
          </p:cNvPr>
          <p:cNvSpPr/>
          <p:nvPr/>
        </p:nvSpPr>
        <p:spPr>
          <a:xfrm>
            <a:off x="3191165" y="1502628"/>
            <a:ext cx="5994293" cy="15593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Відчуймо себе часточками колективу, краю, держави, Всесвіту і скажімо: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997233" y="3142565"/>
            <a:ext cx="4153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Зі мною хто?</a:t>
            </a:r>
          </a:p>
        </p:txBody>
      </p:sp>
      <p:sp>
        <p:nvSpPr>
          <p:cNvPr id="14" name="Прямокутник: округлені кути 11">
            <a:extLst>
              <a:ext uri="{FF2B5EF4-FFF2-40B4-BE49-F238E27FC236}">
                <a16:creationId xmlns:a16="http://schemas.microsoft.com/office/drawing/2014/main" id="{9A9DA5F3-FC9A-4C90-98EC-B2DAA10233BC}"/>
              </a:ext>
            </a:extLst>
          </p:cNvPr>
          <p:cNvSpPr/>
          <p:nvPr/>
        </p:nvSpPr>
        <p:spPr>
          <a:xfrm>
            <a:off x="3202831" y="3935459"/>
            <a:ext cx="5669280" cy="6917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Мої друзі!</a:t>
            </a:r>
          </a:p>
        </p:txBody>
      </p:sp>
    </p:spTree>
    <p:extLst>
      <p:ext uri="{BB962C8B-B14F-4D97-AF65-F5344CB8AC3E}">
        <p14:creationId xmlns:p14="http://schemas.microsoft.com/office/powerpoint/2010/main" val="187893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Картинки по запросу &quot;клипарт дети учитель доска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587828" y="1227910"/>
            <a:ext cx="11025051" cy="549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класу. Гра «Створюємо настрій». </a:t>
            </a:r>
          </a:p>
        </p:txBody>
      </p:sp>
      <p:sp>
        <p:nvSpPr>
          <p:cNvPr id="11" name="Прямокутник: округлені кути 11">
            <a:extLst>
              <a:ext uri="{FF2B5EF4-FFF2-40B4-BE49-F238E27FC236}">
                <a16:creationId xmlns:a16="http://schemas.microsoft.com/office/drawing/2014/main" id="{9A9DA5F3-FC9A-4C90-98EC-B2DAA10233BC}"/>
              </a:ext>
            </a:extLst>
          </p:cNvPr>
          <p:cNvSpPr/>
          <p:nvPr/>
        </p:nvSpPr>
        <p:spPr>
          <a:xfrm>
            <a:off x="3191165" y="1502628"/>
            <a:ext cx="5994293" cy="15593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Відчуймо себе часточками колективу, краю, держави, Всесвіту і скажімо: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696790" y="3146442"/>
            <a:ext cx="4781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Вони мене що?</a:t>
            </a:r>
          </a:p>
        </p:txBody>
      </p:sp>
      <p:sp>
        <p:nvSpPr>
          <p:cNvPr id="14" name="Прямокутник: округлені кути 11">
            <a:extLst>
              <a:ext uri="{FF2B5EF4-FFF2-40B4-BE49-F238E27FC236}">
                <a16:creationId xmlns:a16="http://schemas.microsoft.com/office/drawing/2014/main" id="{9A9DA5F3-FC9A-4C90-98EC-B2DAA10233BC}"/>
              </a:ext>
            </a:extLst>
          </p:cNvPr>
          <p:cNvSpPr/>
          <p:nvPr/>
        </p:nvSpPr>
        <p:spPr>
          <a:xfrm>
            <a:off x="3460105" y="3964390"/>
            <a:ext cx="5669280" cy="6917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Поважають!</a:t>
            </a:r>
          </a:p>
        </p:txBody>
      </p:sp>
    </p:spTree>
    <p:extLst>
      <p:ext uri="{BB962C8B-B14F-4D97-AF65-F5344CB8AC3E}">
        <p14:creationId xmlns:p14="http://schemas.microsoft.com/office/powerpoint/2010/main" val="339690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Картинки по запросу &quot;клипарт дети учитель доска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7828" y="1227910"/>
            <a:ext cx="11025051" cy="549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класу. Гра «Створюємо настрій». </a:t>
            </a:r>
          </a:p>
        </p:txBody>
      </p:sp>
      <p:sp>
        <p:nvSpPr>
          <p:cNvPr id="11" name="Прямокутник: округлені кути 11">
            <a:extLst>
              <a:ext uri="{FF2B5EF4-FFF2-40B4-BE49-F238E27FC236}">
                <a16:creationId xmlns:a16="http://schemas.microsoft.com/office/drawing/2014/main" id="{9A9DA5F3-FC9A-4C90-98EC-B2DAA10233BC}"/>
              </a:ext>
            </a:extLst>
          </p:cNvPr>
          <p:cNvSpPr/>
          <p:nvPr/>
        </p:nvSpPr>
        <p:spPr>
          <a:xfrm>
            <a:off x="3191165" y="1502628"/>
            <a:ext cx="5994293" cy="15593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Відчуймо себе часточками колективу, краю, держави, Всесвіту і скажімо: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892731" y="3142565"/>
            <a:ext cx="448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Мені це як?</a:t>
            </a:r>
          </a:p>
        </p:txBody>
      </p:sp>
      <p:sp>
        <p:nvSpPr>
          <p:cNvPr id="14" name="Прямокутник: округлені кути 11">
            <a:extLst>
              <a:ext uri="{FF2B5EF4-FFF2-40B4-BE49-F238E27FC236}">
                <a16:creationId xmlns:a16="http://schemas.microsoft.com/office/drawing/2014/main" id="{9A9DA5F3-FC9A-4C90-98EC-B2DAA10233BC}"/>
              </a:ext>
            </a:extLst>
          </p:cNvPr>
          <p:cNvSpPr/>
          <p:nvPr/>
        </p:nvSpPr>
        <p:spPr>
          <a:xfrm>
            <a:off x="3202831" y="3935459"/>
            <a:ext cx="5669280" cy="6917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Приємно!</a:t>
            </a:r>
          </a:p>
        </p:txBody>
      </p:sp>
    </p:spTree>
    <p:extLst>
      <p:ext uri="{BB962C8B-B14F-4D97-AF65-F5344CB8AC3E}">
        <p14:creationId xmlns:p14="http://schemas.microsoft.com/office/powerpoint/2010/main" val="129349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Картинки по запросу &quot;клипарт дети учитель доска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587828" y="1227910"/>
            <a:ext cx="11025051" cy="549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класу. Гра «Створюємо настрій». </a:t>
            </a:r>
          </a:p>
        </p:txBody>
      </p:sp>
      <p:sp>
        <p:nvSpPr>
          <p:cNvPr id="11" name="Прямокутник: округлені кути 11">
            <a:extLst>
              <a:ext uri="{FF2B5EF4-FFF2-40B4-BE49-F238E27FC236}">
                <a16:creationId xmlns:a16="http://schemas.microsoft.com/office/drawing/2014/main" id="{9A9DA5F3-FC9A-4C90-98EC-B2DAA10233BC}"/>
              </a:ext>
            </a:extLst>
          </p:cNvPr>
          <p:cNvSpPr/>
          <p:nvPr/>
        </p:nvSpPr>
        <p:spPr>
          <a:xfrm>
            <a:off x="3191165" y="1502628"/>
            <a:ext cx="5994293" cy="155933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bg1"/>
                </a:solidFill>
              </a:rPr>
              <a:t>Відчуймо себе часточками колективу, краю, держави, Всесвіту і скажімо: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437738" y="3128099"/>
            <a:ext cx="5325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b="1" dirty="0">
                <a:solidFill>
                  <a:srgbClr val="FFFF00"/>
                </a:solidFill>
              </a:rPr>
              <a:t>Я готовий до чого?</a:t>
            </a:r>
          </a:p>
        </p:txBody>
      </p:sp>
      <p:sp>
        <p:nvSpPr>
          <p:cNvPr id="14" name="Прямокутник: округлені кути 11">
            <a:extLst>
              <a:ext uri="{FF2B5EF4-FFF2-40B4-BE49-F238E27FC236}">
                <a16:creationId xmlns:a16="http://schemas.microsoft.com/office/drawing/2014/main" id="{9A9DA5F3-FC9A-4C90-98EC-B2DAA10233BC}"/>
              </a:ext>
            </a:extLst>
          </p:cNvPr>
          <p:cNvSpPr/>
          <p:nvPr/>
        </p:nvSpPr>
        <p:spPr>
          <a:xfrm>
            <a:off x="3460105" y="3964390"/>
            <a:ext cx="5669280" cy="69172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До успішної роботи!</a:t>
            </a:r>
          </a:p>
        </p:txBody>
      </p:sp>
    </p:spTree>
    <p:extLst>
      <p:ext uri="{BB962C8B-B14F-4D97-AF65-F5344CB8AC3E}">
        <p14:creationId xmlns:p14="http://schemas.microsoft.com/office/powerpoint/2010/main" val="46445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21.04.2022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70562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Читацька розминка. Прочитай вірш Дмитра </a:t>
            </a:r>
            <a:r>
              <a:rPr lang="uk-UA" sz="2000" b="1" dirty="0" err="1">
                <a:solidFill>
                  <a:schemeClr val="bg1"/>
                </a:solidFill>
              </a:rPr>
              <a:t>Чередніченка</a:t>
            </a:r>
            <a:r>
              <a:rPr lang="uk-UA" sz="2000" b="1" dirty="0">
                <a:solidFill>
                  <a:schemeClr val="bg1"/>
                </a:solidFill>
              </a:rPr>
              <a:t> «Братерство».</a:t>
            </a:r>
          </a:p>
        </p:txBody>
      </p:sp>
      <p:sp>
        <p:nvSpPr>
          <p:cNvPr id="8" name="Выноска-облако 7"/>
          <p:cNvSpPr/>
          <p:nvPr/>
        </p:nvSpPr>
        <p:spPr>
          <a:xfrm rot="373518">
            <a:off x="942799" y="1843652"/>
            <a:ext cx="7810500" cy="4323105"/>
          </a:xfrm>
          <a:prstGeom prst="cloudCallout">
            <a:avLst>
              <a:gd name="adj1" fmla="val 56153"/>
              <a:gd name="adj2" fmla="val -4551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2" descr="ÐÐ°ÑÑÐ¸Ð½ÐºÐ¸ Ð¿Ð¾ Ð·Ð°Ð¿ÑÐ¾ÑÑ ÐºÐ»Ð¸Ð¿Ð°ÑÑ Ð´ÐµÑÐ¸ ÑÐ°Ð·Ð³Ð¾Ð²Ð°ÑÐ¸Ð²Ð°ÑÑ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953500" y="3314700"/>
            <a:ext cx="2937528" cy="316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40945" y="2622085"/>
            <a:ext cx="598248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Людство бачиться деревом:</a:t>
            </a:r>
          </a:p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 кожної гілки – своя пташка.</a:t>
            </a:r>
          </a:p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 кожної пташки – своя мова.</a:t>
            </a:r>
          </a:p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разом вони – дерево,</a:t>
            </a:r>
          </a:p>
          <a:p>
            <a:pPr algn="ctr"/>
            <a:r>
              <a:rPr lang="uk-UA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спільно – хор.</a:t>
            </a:r>
          </a:p>
          <a:p>
            <a:pPr algn="ctr"/>
            <a:endParaRPr lang="uk-UA" sz="3200" b="1" dirty="0">
              <a:solidFill>
                <a:schemeClr val="bg1"/>
              </a:solidFill>
            </a:endParaRPr>
          </a:p>
          <a:p>
            <a:pPr algn="ctr"/>
            <a:endParaRPr lang="uk-UA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72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VER_BOOKMARK" val="п2013629132224SlideId2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VER_BOOKMARK" val="п2013629132224SlideId258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9535</TotalTime>
  <Words>1685</Words>
  <Application>Microsoft Office PowerPoint</Application>
  <PresentationFormat>Широкоэкранный</PresentationFormat>
  <Paragraphs>277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Monotype Corsiva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836</cp:revision>
  <dcterms:created xsi:type="dcterms:W3CDTF">2018-01-05T16:38:53Z</dcterms:created>
  <dcterms:modified xsi:type="dcterms:W3CDTF">2022-04-21T06:33:08Z</dcterms:modified>
</cp:coreProperties>
</file>