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0" r:id="rId3"/>
    <p:sldId id="295" r:id="rId4"/>
    <p:sldId id="278" r:id="rId5"/>
    <p:sldId id="296" r:id="rId6"/>
    <p:sldId id="297" r:id="rId7"/>
    <p:sldId id="298" r:id="rId8"/>
    <p:sldId id="279" r:id="rId9"/>
    <p:sldId id="280" r:id="rId10"/>
    <p:sldId id="281" r:id="rId11"/>
    <p:sldId id="305" r:id="rId12"/>
    <p:sldId id="307" r:id="rId13"/>
    <p:sldId id="306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FF00"/>
    <a:srgbClr val="295FFF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8846" y="2568661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Буква ь (знак м’якшення). Читання слів, речень і тексту з вивченими літерами.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Навчання грамоти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A70FB4CD-55A3-4697-859D-EDDD3A944555}"/>
              </a:ext>
            </a:extLst>
          </p:cNvPr>
          <p:cNvGrpSpPr/>
          <p:nvPr/>
        </p:nvGrpSpPr>
        <p:grpSpPr>
          <a:xfrm>
            <a:off x="8762042" y="178195"/>
            <a:ext cx="3132060" cy="2213811"/>
            <a:chOff x="8762042" y="178195"/>
            <a:chExt cx="3132060" cy="2213811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C2CC2205-CA8C-4929-846B-802110CDF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62042" y="178195"/>
              <a:ext cx="3132060" cy="2213811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15734190-74EA-429D-B923-0FE05D47BA00}"/>
                </a:ext>
              </a:extLst>
            </p:cNvPr>
            <p:cNvSpPr/>
            <p:nvPr/>
          </p:nvSpPr>
          <p:spPr>
            <a:xfrm>
              <a:off x="8762042" y="178195"/>
              <a:ext cx="1777621" cy="325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разом зі Щебетунчиком.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1DE776-E570-4105-A133-0AC5DCE4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" y="1494756"/>
            <a:ext cx="11372850" cy="38684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3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текст.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1DE776-E570-4105-A133-0AC5DCE4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" y="1980531"/>
            <a:ext cx="11430000" cy="23914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05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текст. Придумай свій заголовок.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1DE776-E570-4105-A133-0AC5DCE4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7475" y="1354893"/>
            <a:ext cx="8001000" cy="53058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2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Бесіда за малюнком.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ACA26F-48AA-49A5-BD6D-6707164383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3630" y="1525896"/>
            <a:ext cx="9750176" cy="500146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224580" y="3965954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28108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60363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53307" y="3945737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89089" y="3965954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92617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6F5F6AE6-961C-4DFD-84FB-60DD37E867BC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0DD86-99D8-494C-8CAF-CAB5806E3B87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13C80D54-B361-47AD-8AFA-BDC09AD00647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Розглянемо зразок букви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088D75C9-8841-48F8-BBF3-296778353DAD}"/>
              </a:ext>
            </a:extLst>
          </p:cNvPr>
          <p:cNvCxnSpPr>
            <a:cxnSpLocks/>
          </p:cNvCxnSpPr>
          <p:nvPr/>
        </p:nvCxnSpPr>
        <p:spPr>
          <a:xfrm flipV="1">
            <a:off x="5775160" y="3931304"/>
            <a:ext cx="0" cy="22914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уга 1">
            <a:extLst>
              <a:ext uri="{FF2B5EF4-FFF2-40B4-BE49-F238E27FC236}">
                <a16:creationId xmlns:a16="http://schemas.microsoft.com/office/drawing/2014/main" id="{BEACDD7C-571F-4344-9A6B-D9D73CAFA781}"/>
              </a:ext>
            </a:extLst>
          </p:cNvPr>
          <p:cNvSpPr/>
          <p:nvPr/>
        </p:nvSpPr>
        <p:spPr>
          <a:xfrm>
            <a:off x="4585550" y="4652420"/>
            <a:ext cx="2343995" cy="1550157"/>
          </a:xfrm>
          <a:prstGeom prst="arc">
            <a:avLst>
              <a:gd name="adj1" fmla="val 16200000"/>
              <a:gd name="adj2" fmla="val 5224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83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Написання.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77C6B5-5DCB-4A90-AD26-A61281598C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253" y="2293800"/>
            <a:ext cx="11607569" cy="205242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3AB0DD-A896-4DB8-A4C7-61538ACBD4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9857" y="2614696"/>
            <a:ext cx="642786" cy="6256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9AD644-7C06-4751-96EA-F2B36244C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6457" y="2631365"/>
            <a:ext cx="642786" cy="6256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B3774E-23D5-4160-98D0-322829D8AB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6551" y="2631365"/>
            <a:ext cx="642786" cy="6256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70A52E-51F9-4EAE-B477-184269227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0926" y="2631365"/>
            <a:ext cx="642786" cy="6256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AA8B83-04A6-4B0C-9319-39A6314AFA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3401" y="2653331"/>
            <a:ext cx="642786" cy="6256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B4B717-224D-4653-81CF-7E554EB934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071" y="2653331"/>
            <a:ext cx="817697" cy="6256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6ED2A2-D222-45A7-AF9A-6E4C5CFE2D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584" y="2653331"/>
            <a:ext cx="817697" cy="6256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35DC36-E8DC-4A29-8D08-86F9E8263AB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5449" y="2653331"/>
            <a:ext cx="817697" cy="62564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7ECA654-364E-4498-ABD4-ED73717BEC9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2436" y="2653331"/>
            <a:ext cx="817697" cy="6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Написання.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77C6B5-5DCB-4A90-AD26-A61281598C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253" y="2293800"/>
            <a:ext cx="11607569" cy="205242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3AB0DD-A896-4DB8-A4C7-61538ACBD4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9857" y="2614696"/>
            <a:ext cx="642786" cy="6256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9AD644-7C06-4751-96EA-F2B36244C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6457" y="2631365"/>
            <a:ext cx="642786" cy="6256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B3774E-23D5-4160-98D0-322829D8AB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6551" y="2631365"/>
            <a:ext cx="642786" cy="6256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70A52E-51F9-4EAE-B477-184269227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0926" y="2631365"/>
            <a:ext cx="642786" cy="6256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AA8B83-04A6-4B0C-9319-39A6314AFA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3401" y="2653331"/>
            <a:ext cx="642786" cy="6256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B4B717-224D-4653-81CF-7E554EB934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071" y="2653331"/>
            <a:ext cx="817697" cy="6256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6ED2A2-D222-45A7-AF9A-6E4C5CFE2D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584" y="2653331"/>
            <a:ext cx="817697" cy="6256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35DC36-E8DC-4A29-8D08-86F9E8263AB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5449" y="2653331"/>
            <a:ext cx="817697" cy="62564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7ECA654-364E-4498-ABD4-ED73717BEC9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2436" y="2653331"/>
            <a:ext cx="817697" cy="6256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27B7222-089C-4484-8161-0A5C781FCBC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7708" y="3362876"/>
            <a:ext cx="1738719" cy="6256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DC327F7-BEEC-40C5-8619-7F376E3256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1478" y="3362875"/>
            <a:ext cx="1738719" cy="69953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F3F593E-573A-4BDC-B207-040099BEEE1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3076" y="3362875"/>
            <a:ext cx="1738719" cy="6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2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663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Покажи м</a:t>
            </a:r>
            <a:r>
              <a:rPr lang="uk-UA" sz="2000" b="1" dirty="0" err="1">
                <a:solidFill>
                  <a:schemeClr val="bg1"/>
                </a:solidFill>
              </a:rPr>
              <a:t>ісце</a:t>
            </a:r>
            <a:r>
              <a:rPr lang="uk-UA" sz="2000" b="1" dirty="0">
                <a:solidFill>
                  <a:schemeClr val="bg1"/>
                </a:solidFill>
              </a:rPr>
              <a:t> букви «знак м’якшення» в словах. Розкажи, що робить буква «знак м’якшення» на малюнках.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95737B-6FE6-4580-B90A-F00D287528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488" y="1456402"/>
            <a:ext cx="11157024" cy="399651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олілінія: фігура 1">
            <a:extLst>
              <a:ext uri="{FF2B5EF4-FFF2-40B4-BE49-F238E27FC236}">
                <a16:creationId xmlns:a16="http://schemas.microsoft.com/office/drawing/2014/main" id="{FF9C6F41-711D-4BF9-B2EF-0BE99462339D}"/>
              </a:ext>
            </a:extLst>
          </p:cNvPr>
          <p:cNvSpPr/>
          <p:nvPr/>
        </p:nvSpPr>
        <p:spPr>
          <a:xfrm>
            <a:off x="1703672" y="4186989"/>
            <a:ext cx="346509" cy="519765"/>
          </a:xfrm>
          <a:custGeom>
            <a:avLst/>
            <a:gdLst>
              <a:gd name="connsiteX0" fmla="*/ 0 w 346509"/>
              <a:gd name="connsiteY0" fmla="*/ 0 h 519765"/>
              <a:gd name="connsiteX1" fmla="*/ 163629 w 346509"/>
              <a:gd name="connsiteY1" fmla="*/ 336885 h 519765"/>
              <a:gd name="connsiteX2" fmla="*/ 346509 w 346509"/>
              <a:gd name="connsiteY2" fmla="*/ 519765 h 51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519765">
                <a:moveTo>
                  <a:pt x="0" y="0"/>
                </a:moveTo>
                <a:cubicBezTo>
                  <a:pt x="52939" y="125129"/>
                  <a:pt x="105878" y="250258"/>
                  <a:pt x="163629" y="336885"/>
                </a:cubicBezTo>
                <a:cubicBezTo>
                  <a:pt x="221381" y="423513"/>
                  <a:pt x="283945" y="471639"/>
                  <a:pt x="346509" y="51976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46ADE1-96A1-4321-BEBB-80982FD9FA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0739" y="4703197"/>
            <a:ext cx="537662" cy="5233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E75543-16AE-4BC9-B2BE-FD20869748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6396" y="4908166"/>
            <a:ext cx="537662" cy="523322"/>
          </a:xfrm>
          <a:prstGeom prst="rect">
            <a:avLst/>
          </a:prstGeom>
        </p:spPr>
      </p:pic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03093683-CFCB-4CE6-90E9-6313FBD2B3D8}"/>
              </a:ext>
            </a:extLst>
          </p:cNvPr>
          <p:cNvCxnSpPr>
            <a:cxnSpLocks/>
          </p:cNvCxnSpPr>
          <p:nvPr/>
        </p:nvCxnSpPr>
        <p:spPr>
          <a:xfrm>
            <a:off x="8153400" y="4105275"/>
            <a:ext cx="981075" cy="85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завдання Читалочки.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ABA3E6-7546-49D8-A598-7818899B6D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075" y="1456402"/>
            <a:ext cx="11245850" cy="378607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2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146</Words>
  <Application>Microsoft Office PowerPoint</Application>
  <PresentationFormat>Широкоэкранный</PresentationFormat>
  <Paragraphs>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54</cp:revision>
  <dcterms:created xsi:type="dcterms:W3CDTF">2018-01-05T16:38:53Z</dcterms:created>
  <dcterms:modified xsi:type="dcterms:W3CDTF">2022-01-26T06:42:09Z</dcterms:modified>
</cp:coreProperties>
</file>