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1696" r:id="rId3"/>
    <p:sldId id="3006" r:id="rId4"/>
    <p:sldId id="3021" r:id="rId5"/>
    <p:sldId id="3022" r:id="rId6"/>
    <p:sldId id="3023" r:id="rId7"/>
    <p:sldId id="3024" r:id="rId8"/>
    <p:sldId id="3025" r:id="rId9"/>
    <p:sldId id="3026" r:id="rId10"/>
    <p:sldId id="3027" r:id="rId11"/>
    <p:sldId id="3028" r:id="rId12"/>
    <p:sldId id="2489" r:id="rId13"/>
    <p:sldId id="888" r:id="rId14"/>
    <p:sldId id="3030" r:id="rId15"/>
    <p:sldId id="3038" r:id="rId16"/>
    <p:sldId id="3039" r:id="rId17"/>
    <p:sldId id="3040" r:id="rId18"/>
    <p:sldId id="3041" r:id="rId19"/>
    <p:sldId id="2950" r:id="rId20"/>
    <p:sldId id="3042" r:id="rId21"/>
    <p:sldId id="3043" r:id="rId22"/>
    <p:sldId id="3044" r:id="rId23"/>
    <p:sldId id="3045" r:id="rId24"/>
    <p:sldId id="3046" r:id="rId25"/>
    <p:sldId id="3047" r:id="rId26"/>
    <p:sldId id="3048" r:id="rId27"/>
    <p:sldId id="3049" r:id="rId28"/>
    <p:sldId id="3050" r:id="rId29"/>
    <p:sldId id="3051" r:id="rId30"/>
    <p:sldId id="3052" r:id="rId31"/>
    <p:sldId id="2954" r:id="rId32"/>
    <p:sldId id="3053" r:id="rId33"/>
    <p:sldId id="2907" r:id="rId34"/>
    <p:sldId id="2988" r:id="rId35"/>
    <p:sldId id="3054" r:id="rId36"/>
    <p:sldId id="3012" r:id="rId37"/>
    <p:sldId id="2956" r:id="rId38"/>
    <p:sldId id="3014" r:id="rId39"/>
    <p:sldId id="3013" r:id="rId40"/>
    <p:sldId id="3018" r:id="rId41"/>
    <p:sldId id="3019" r:id="rId42"/>
    <p:sldId id="1237" r:id="rId43"/>
    <p:sldId id="2911" r:id="rId44"/>
    <p:sldId id="2995" r:id="rId45"/>
    <p:sldId id="3055" r:id="rId46"/>
    <p:sldId id="3056" r:id="rId47"/>
    <p:sldId id="3057" r:id="rId48"/>
    <p:sldId id="965" r:id="rId49"/>
    <p:sldId id="227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006"/>
            <p14:sldId id="3021"/>
            <p14:sldId id="3022"/>
            <p14:sldId id="3023"/>
            <p14:sldId id="3024"/>
            <p14:sldId id="3025"/>
            <p14:sldId id="3026"/>
            <p14:sldId id="3027"/>
            <p14:sldId id="3028"/>
            <p14:sldId id="2489"/>
            <p14:sldId id="888"/>
            <p14:sldId id="3030"/>
            <p14:sldId id="3038"/>
            <p14:sldId id="3039"/>
            <p14:sldId id="3040"/>
            <p14:sldId id="3041"/>
            <p14:sldId id="2950"/>
            <p14:sldId id="3042"/>
            <p14:sldId id="3043"/>
            <p14:sldId id="3044"/>
            <p14:sldId id="3045"/>
            <p14:sldId id="3046"/>
            <p14:sldId id="3047"/>
            <p14:sldId id="3048"/>
            <p14:sldId id="3049"/>
            <p14:sldId id="3050"/>
            <p14:sldId id="3051"/>
            <p14:sldId id="3052"/>
            <p14:sldId id="2954"/>
            <p14:sldId id="3053"/>
            <p14:sldId id="2907"/>
            <p14:sldId id="2988"/>
            <p14:sldId id="3054"/>
            <p14:sldId id="3012"/>
            <p14:sldId id="2956"/>
            <p14:sldId id="3014"/>
            <p14:sldId id="3013"/>
            <p14:sldId id="3018"/>
            <p14:sldId id="3019"/>
            <p14:sldId id="1237"/>
            <p14:sldId id="2911"/>
            <p14:sldId id="2995"/>
            <p14:sldId id="3055"/>
            <p14:sldId id="3056"/>
            <p14:sldId id="3057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8000"/>
    <a:srgbClr val="00FF00"/>
    <a:srgbClr val="006600"/>
    <a:srgbClr val="FF66FF"/>
    <a:srgbClr val="BA1CBA"/>
    <a:srgbClr val="FF6600"/>
    <a:srgbClr val="1694E9"/>
    <a:srgbClr val="FF3131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21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25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1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2" Type="http://schemas.openxmlformats.org/officeDocument/2006/relationships/image" Target="../media/image47.png"/><Relationship Id="rId16" Type="http://schemas.openxmlformats.org/officeDocument/2006/relationships/image" Target="../media/image45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69.png"/><Relationship Id="rId3" Type="http://schemas.openxmlformats.org/officeDocument/2006/relationships/image" Target="../media/image13.png"/><Relationship Id="rId21" Type="http://schemas.microsoft.com/office/2007/relationships/hdphoto" Target="../media/hdphoto2.wdp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7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8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13.png"/><Relationship Id="rId21" Type="http://schemas.openxmlformats.org/officeDocument/2006/relationships/image" Target="../media/image51.png"/><Relationship Id="rId34" Type="http://schemas.openxmlformats.org/officeDocument/2006/relationships/image" Target="../media/image82.png"/><Relationship Id="rId42" Type="http://schemas.openxmlformats.org/officeDocument/2006/relationships/image" Target="../media/image8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75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2" Type="http://schemas.openxmlformats.org/officeDocument/2006/relationships/image" Target="../media/image47.png"/><Relationship Id="rId16" Type="http://schemas.openxmlformats.org/officeDocument/2006/relationships/image" Target="../media/image45.png"/><Relationship Id="rId20" Type="http://schemas.openxmlformats.org/officeDocument/2006/relationships/image" Target="../media/image50.png"/><Relationship Id="rId29" Type="http://schemas.openxmlformats.org/officeDocument/2006/relationships/image" Target="../media/image78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74.png"/><Relationship Id="rId32" Type="http://schemas.openxmlformats.org/officeDocument/2006/relationships/image" Target="../media/image80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73.png"/><Relationship Id="rId28" Type="http://schemas.openxmlformats.org/officeDocument/2006/relationships/image" Target="../media/image77.png"/><Relationship Id="rId36" Type="http://schemas.openxmlformats.org/officeDocument/2006/relationships/image" Target="../media/image83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31" Type="http://schemas.openxmlformats.org/officeDocument/2006/relationships/image" Target="../media/image7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7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7.png"/><Relationship Id="rId43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8.png"/><Relationship Id="rId26" Type="http://schemas.openxmlformats.org/officeDocument/2006/relationships/image" Target="../media/image95.png"/><Relationship Id="rId39" Type="http://schemas.openxmlformats.org/officeDocument/2006/relationships/image" Target="../media/image107.png"/><Relationship Id="rId3" Type="http://schemas.openxmlformats.org/officeDocument/2006/relationships/image" Target="../media/image13.png"/><Relationship Id="rId21" Type="http://schemas.openxmlformats.org/officeDocument/2006/relationships/image" Target="../media/image91.png"/><Relationship Id="rId34" Type="http://schemas.openxmlformats.org/officeDocument/2006/relationships/image" Target="../media/image10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60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47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94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31" Type="http://schemas.openxmlformats.org/officeDocument/2006/relationships/image" Target="../media/image9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92.png"/><Relationship Id="rId27" Type="http://schemas.openxmlformats.org/officeDocument/2006/relationships/image" Target="../media/image80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13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108.png"/><Relationship Id="rId16" Type="http://schemas.openxmlformats.org/officeDocument/2006/relationships/image" Target="../media/image45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20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27.png"/><Relationship Id="rId26" Type="http://schemas.openxmlformats.org/officeDocument/2006/relationships/image" Target="../media/image134.png"/><Relationship Id="rId3" Type="http://schemas.openxmlformats.org/officeDocument/2006/relationships/image" Target="../media/image13.png"/><Relationship Id="rId21" Type="http://schemas.openxmlformats.org/officeDocument/2006/relationships/image" Target="../media/image129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5" Type="http://schemas.openxmlformats.org/officeDocument/2006/relationships/image" Target="../media/image133.png"/><Relationship Id="rId2" Type="http://schemas.openxmlformats.org/officeDocument/2006/relationships/image" Target="../media/image126.png"/><Relationship Id="rId16" Type="http://schemas.openxmlformats.org/officeDocument/2006/relationships/image" Target="../media/image45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3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31.png"/><Relationship Id="rId10" Type="http://schemas.openxmlformats.org/officeDocument/2006/relationships/image" Target="../media/image20.png"/><Relationship Id="rId19" Type="http://schemas.openxmlformats.org/officeDocument/2006/relationships/image" Target="../media/image12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3" Type="http://schemas.openxmlformats.org/officeDocument/2006/relationships/image" Target="../media/image137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136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3" Type="http://schemas.openxmlformats.org/officeDocument/2006/relationships/image" Target="../media/image137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136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3" Type="http://schemas.openxmlformats.org/officeDocument/2006/relationships/image" Target="../media/image138.png"/><Relationship Id="rId21" Type="http://schemas.openxmlformats.org/officeDocument/2006/relationships/image" Target="../media/image14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136.jpeg"/><Relationship Id="rId16" Type="http://schemas.openxmlformats.org/officeDocument/2006/relationships/image" Target="../media/image2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1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1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3" Type="http://schemas.openxmlformats.org/officeDocument/2006/relationships/image" Target="../media/image137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136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microsoft.com/office/2007/relationships/hdphoto" Target="../media/hdphoto1.wdp"/><Relationship Id="rId26" Type="http://schemas.openxmlformats.org/officeDocument/2006/relationships/image" Target="../media/image148.png"/><Relationship Id="rId3" Type="http://schemas.openxmlformats.org/officeDocument/2006/relationships/image" Target="../media/image142.png"/><Relationship Id="rId21" Type="http://schemas.openxmlformats.org/officeDocument/2006/relationships/image" Target="../media/image14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2" Type="http://schemas.openxmlformats.org/officeDocument/2006/relationships/image" Target="../media/image136.jpeg"/><Relationship Id="rId16" Type="http://schemas.openxmlformats.org/officeDocument/2006/relationships/image" Target="../media/image25.png"/><Relationship Id="rId20" Type="http://schemas.openxmlformats.org/officeDocument/2006/relationships/image" Target="../media/image144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141.png"/><Relationship Id="rId28" Type="http://schemas.openxmlformats.org/officeDocument/2006/relationships/image" Target="../media/image150.png"/><Relationship Id="rId10" Type="http://schemas.openxmlformats.org/officeDocument/2006/relationships/image" Target="../media/image19.png"/><Relationship Id="rId19" Type="http://schemas.openxmlformats.org/officeDocument/2006/relationships/image" Target="../media/image143.png"/><Relationship Id="rId31" Type="http://schemas.openxmlformats.org/officeDocument/2006/relationships/image" Target="../media/image1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139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двоцифрових чисел на одноцифрове. Розв'язання задач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 ∙ 8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25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 ∙ 7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6D8A2C-5B4F-4AF6-B4E0-FFA9509E5AFB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203070"/>
            <a:ext cx="3278755" cy="17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9 - 71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третю частину чисел: 18, 27, 42, 60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594975" y="1560340"/>
            <a:ext cx="2556614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499697" y="1560340"/>
            <a:ext cx="2556614" cy="176564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404419" y="1560340"/>
            <a:ext cx="2556614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284948" y="1560340"/>
            <a:ext cx="2556614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94975" y="3540158"/>
            <a:ext cx="2556614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499697" y="3540158"/>
            <a:ext cx="2556614" cy="176564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404419" y="3540158"/>
            <a:ext cx="2556614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9284948" y="3540158"/>
            <a:ext cx="2556614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4" grpId="0" animBg="1"/>
      <p:bldP spid="36" grpId="0" animBg="1"/>
      <p:bldP spid="33" grpId="0" animBg="1"/>
      <p:bldP spid="35" grpId="0" animBg="1"/>
      <p:bldP spid="37" grpId="0" animBg="1"/>
      <p:bldP spid="38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хвилин становить шоста частина години?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10076" y="1670176"/>
            <a:ext cx="7096855" cy="1540909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хв : 6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303919" y="3349775"/>
            <a:ext cx="7103011" cy="1540909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хв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3" y="1596626"/>
            <a:ext cx="2941176" cy="2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хвилин становить четверта частина години?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10076" y="1670176"/>
            <a:ext cx="7096855" cy="1540909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хв : 4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303919" y="3349775"/>
            <a:ext cx="7103011" cy="1540909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хв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3" y="1596626"/>
            <a:ext cx="2941176" cy="2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хвилин становить третя частина години?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10076" y="1670176"/>
            <a:ext cx="7096855" cy="1540909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хв : 3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303919" y="3349775"/>
            <a:ext cx="7103011" cy="1540909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хв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3" y="1596626"/>
            <a:ext cx="2941176" cy="2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хвилин становить половина години?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10076" y="1670176"/>
            <a:ext cx="7096855" cy="1540909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хв : 2 =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303919" y="3349775"/>
            <a:ext cx="7103011" cy="1540909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хв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3" y="1596626"/>
            <a:ext cx="2941176" cy="2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і 12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72748" y="357404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і 32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844641" y="4635071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і 52</a:t>
            </a:r>
          </a:p>
        </p:txBody>
      </p:sp>
    </p:spTree>
    <p:extLst>
      <p:ext uri="{BB962C8B-B14F-4D97-AF65-F5344CB8AC3E}">
        <p14:creationId xmlns:p14="http://schemas.microsoft.com/office/powerpoint/2010/main" val="38525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+ 3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 :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4 + 3</a:t>
            </a:r>
            <a:r>
              <a:rPr lang="en-US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+ 8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876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і 10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72748" y="357404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і 20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844641" y="4635071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30</a:t>
            </a:r>
          </a:p>
        </p:txBody>
      </p:sp>
    </p:spTree>
    <p:extLst>
      <p:ext uri="{BB962C8B-B14F-4D97-AF65-F5344CB8AC3E}">
        <p14:creationId xmlns:p14="http://schemas.microsoft.com/office/powerpoint/2010/main" val="26261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(50 + 10) : 5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: 5 + 10 : 5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+ 2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446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і 24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72748" y="357404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54</a:t>
            </a:r>
          </a:p>
        </p:txBody>
      </p:sp>
    </p:spTree>
    <p:extLst>
      <p:ext uri="{BB962C8B-B14F-4D97-AF65-F5344CB8AC3E}">
        <p14:creationId xmlns:p14="http://schemas.microsoft.com/office/powerpoint/2010/main" val="2240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+ 24) : 6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6 + 24 : 6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+ 4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282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і 6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72748" y="357404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і 36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844641" y="4635071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66</a:t>
            </a:r>
          </a:p>
        </p:txBody>
      </p:sp>
    </p:spTree>
    <p:extLst>
      <p:ext uri="{BB962C8B-B14F-4D97-AF65-F5344CB8AC3E}">
        <p14:creationId xmlns:p14="http://schemas.microsoft.com/office/powerpoint/2010/main" val="32736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: 6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+ 36) : 6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6 + 36 : 6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+ 6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501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і 18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579764" y="3544118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21 і 27</a:t>
            </a:r>
          </a:p>
        </p:txBody>
      </p:sp>
    </p:spTree>
    <p:extLst>
      <p:ext uri="{BB962C8B-B14F-4D97-AF65-F5344CB8AC3E}">
        <p14:creationId xmlns:p14="http://schemas.microsoft.com/office/powerpoint/2010/main" val="3921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 + 18)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: 3 + 18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+ 6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40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і 16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372748" y="3574044"/>
            <a:ext cx="573323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і 36</a:t>
            </a:r>
          </a:p>
        </p:txBody>
      </p:sp>
    </p:spTree>
    <p:extLst>
      <p:ext uri="{BB962C8B-B14F-4D97-AF65-F5344CB8AC3E}">
        <p14:creationId xmlns:p14="http://schemas.microsoft.com/office/powerpoint/2010/main" val="3790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4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33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по-різному ділені на зручні доданки та обчисли найзручнішим способом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+ 16) :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4 + 16 :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+ 4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268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733068" y="1456402"/>
            <a:ext cx="10118886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Для в'язання шалей майстриня використала 3 мотки сірої пряжі, по 18 м у кожному, і два однакових мотки білої пряжі. Разом білої і сірої пряжі було 104 м. Скільки метрів у одному мотку білої пряжі?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31" name="Прямая соединительная линия 30"/>
          <p:cNvCxnSpPr>
            <a:endCxn id="33" idx="2"/>
          </p:cNvCxnSpPr>
          <p:nvPr/>
        </p:nvCxnSpPr>
        <p:spPr>
          <a:xfrm>
            <a:off x="3413110" y="2324100"/>
            <a:ext cx="6415248" cy="257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37477" y="2224087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9828358" y="224986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>
            <a:stCxn id="38" idx="6"/>
          </p:cNvCxnSpPr>
          <p:nvPr/>
        </p:nvCxnSpPr>
        <p:spPr>
          <a:xfrm>
            <a:off x="3552872" y="4548195"/>
            <a:ext cx="5261948" cy="2207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316634" y="4448182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785222" y="4448182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Левая фигурная скобка 46"/>
          <p:cNvSpPr/>
          <p:nvPr/>
        </p:nvSpPr>
        <p:spPr>
          <a:xfrm>
            <a:off x="2152345" y="1996179"/>
            <a:ext cx="997315" cy="30171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87648" y="2968957"/>
            <a:ext cx="1863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104 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186808" y="132653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922549" y="3622879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6296348" y="-441113"/>
            <a:ext cx="591260" cy="6472764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321354" y="26549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авая фигурная скобка 69"/>
          <p:cNvSpPr/>
          <p:nvPr/>
        </p:nvSpPr>
        <p:spPr>
          <a:xfrm rot="5400000">
            <a:off x="5800728" y="2331074"/>
            <a:ext cx="591260" cy="5436925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5859966" y="4958734"/>
            <a:ext cx="4499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V="1">
            <a:off x="7858504" y="2095704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5435329" y="2108594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6150124" y="4373331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 – сірої пряжі;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5230" y="299310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 – білої пряжі;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5415" y="3134739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9058" y="222221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442" y="227144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25 м білої пряжі у одному мотку.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7776" y="224775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6116" y="376063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1791" y="3880894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5868" y="2975283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1757" y="2993736"/>
            <a:ext cx="453228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3219" y="2277679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095" y="3715952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998" y="298393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6301" y="3138243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527" y="373150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286" y="2314938"/>
            <a:ext cx="408812" cy="41878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506" y="3015405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9283" y="3021640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3585" y="3017836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824" y="3740953"/>
            <a:ext cx="453228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52" y="3765053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068" y="374687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7675" y="371138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246910" y="1499544"/>
            <a:ext cx="10605044" cy="338364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Для оздоблення вишиванок купили 5 пакетів бісеру по 90 грн, а для іншого одягу – 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однакових пакетів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паєток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Яка ціна пакета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паєток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якщо загальна вартість усіх пакетів 930 грн? </a:t>
            </a:r>
          </a:p>
        </p:txBody>
      </p:sp>
    </p:spTree>
    <p:extLst>
      <p:ext uri="{BB962C8B-B14F-4D97-AF65-F5344CB8AC3E}">
        <p14:creationId xmlns:p14="http://schemas.microsoft.com/office/powerpoint/2010/main" val="2847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коло 50g Fishbowl бисера акриловые Ваза рыбных чаша наполнителя DIY слизь  снабжения глиняных игрушек ремесло – купить по низким ценам в  интернет-магазине J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Около 50g Fishbowl бисера акриловые Ваза рыбных чаша наполнителя DIY слизь  снабжения глиняных игрушек ремесло – купить по низким ценам в  интернет-магазине Jo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50" y="1560340"/>
            <a:ext cx="4707914" cy="171385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7398" y="1699777"/>
            <a:ext cx="1485859" cy="1599764"/>
          </a:xfrm>
          <a:prstGeom prst="rect">
            <a:avLst/>
          </a:prstGeom>
        </p:spPr>
      </p:pic>
      <p:pic>
        <p:nvPicPr>
          <p:cNvPr id="1030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2291" y="1163519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4814" y="1163519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19768" y="1142860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70077" y="2561626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2600" y="2561626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Купити Паєтки для декорування, діаметр 6 мм, 14 г, $Ціна Паєтки для  декорування, діаметр 6 мм, 14 г ⚡Інтернет магазин Папірус"/>
          <p:cNvPicPr>
            <a:picLocks noChangeAspect="1" noChangeArrowheads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71" b="100000" l="0" r="100000">
                        <a14:foregroundMark x1="9346" y1="64479" x2="11994" y2="89872"/>
                        <a14:foregroundMark x1="91277" y1="50071" x2="92523" y2="88445"/>
                        <a14:foregroundMark x1="7165" y1="65335" x2="7165" y2="94294"/>
                        <a14:foregroundMark x1="95639" y1="53352" x2="95016" y2="95292"/>
                        <a14:foregroundMark x1="96262" y1="47504" x2="95016" y2="97432"/>
                        <a14:foregroundMark x1="96417" y1="43937" x2="96885" y2="53352"/>
                        <a14:foregroundMark x1="96885" y1="47932" x2="96106" y2="96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57554" y="2540967"/>
            <a:ext cx="1606345" cy="17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авая фигурная скобка 8"/>
          <p:cNvSpPr/>
          <p:nvPr/>
        </p:nvSpPr>
        <p:spPr>
          <a:xfrm rot="5400000">
            <a:off x="5617543" y="-759721"/>
            <a:ext cx="773685" cy="1169513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34779" y="5418299"/>
            <a:ext cx="2367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930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грн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663104" y="3677754"/>
            <a:ext cx="2900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90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грн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511301" y="4164517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2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1820" y="2267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вартість бісеру;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5037" y="41584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87988" y="301216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вартість </a:t>
            </a:r>
            <a:r>
              <a:rPr lang="uk-UA" sz="3600" dirty="0" err="1">
                <a:latin typeface="Monotype Corsiva" panose="03010101010201010101" pitchFamily="66" charset="0"/>
              </a:rPr>
              <a:t>паєток</a:t>
            </a:r>
            <a:r>
              <a:rPr lang="uk-UA" sz="3600" dirty="0">
                <a:latin typeface="Monotype Corsiva" panose="03010101010201010101" pitchFamily="66" charset="0"/>
              </a:rPr>
              <a:t>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7786" y="3146089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9416" y="22271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204" y="2279852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94180" y="4531284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otype Corsiva" panose="03010101010201010101" pitchFamily="66" charset="0"/>
              </a:rPr>
              <a:t>80</a:t>
            </a:r>
            <a:r>
              <a:rPr lang="uk-UA" sz="3200" dirty="0">
                <a:latin typeface="Monotype Corsiva" panose="03010101010201010101" pitchFamily="66" charset="0"/>
              </a:rPr>
              <a:t> грн ціна пакета </a:t>
            </a:r>
            <a:r>
              <a:rPr lang="uk-UA" sz="3200" dirty="0" err="1">
                <a:latin typeface="Monotype Corsiva" panose="03010101010201010101" pitchFamily="66" charset="0"/>
              </a:rPr>
              <a:t>паєток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2882" y="301216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2000" y="225186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85" y="373688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3810" y="3887699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1697" y="2982120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6242" y="302065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9546" y="225492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8673" y="3134737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5920" y="3732363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914764" y="3731056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387" y="300951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5275" y="3744765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3701952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8944" y="2323957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1692" y="224074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1849" y="2972680"/>
            <a:ext cx="463844" cy="58925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1703" y="3026017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2045" y="3001089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2874" y="2976161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6066" y="2980716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3678" y="3751371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1823" y="3740232"/>
            <a:ext cx="463844" cy="58925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3502" y="3711432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за коротким записом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1846" y="1893492"/>
            <a:ext cx="662713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м – по 40 грн</a:t>
            </a:r>
          </a:p>
          <a:p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м – по ?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6851473" y="1964568"/>
            <a:ext cx="1117102" cy="25929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8228604" y="2509044"/>
            <a:ext cx="34163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440 грн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9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272988" y="1555347"/>
            <a:ext cx="10578965" cy="336835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Купили 440 м тканини, 5 м червової тканини по 40 грн та 8 м жовтої. Яка ціна жовтої тканини?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за коротким записом</a:t>
            </a:r>
          </a:p>
        </p:txBody>
      </p:sp>
    </p:spTree>
    <p:extLst>
      <p:ext uri="{BB962C8B-B14F-4D97-AF65-F5344CB8AC3E}">
        <p14:creationId xmlns:p14="http://schemas.microsoft.com/office/powerpoint/2010/main" val="993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4893" y="227025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вартість червоної тканини;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920" y="4162233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9058" y="222221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204" y="2279852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68126" y="4553535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30 грн ціна жовтої тканини.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0352" y="2260693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9546" y="2254924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187" y="2971612"/>
            <a:ext cx="470473" cy="58694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4862" y="290816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34040" y="30170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вартість жовтої;</a:t>
            </a: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0840" y="3126278"/>
            <a:ext cx="278475" cy="25091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4030" y="3017071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5305" y="2964209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4834" y="3056570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673" y="3020509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3452" y="3010438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1553" y="2316900"/>
            <a:ext cx="408812" cy="41878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666" y="2261781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4506" y="3002640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166" y="3104303"/>
            <a:ext cx="302864" cy="27288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1915" y="2991628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035" y="2998485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5888" y="3006186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580" y="3710944"/>
            <a:ext cx="470473" cy="58694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9255" y="3647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698" y="370354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27" y="379590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568" y="3741472"/>
            <a:ext cx="463844" cy="58925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940406" y="3741591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560" y="3868655"/>
            <a:ext cx="278475" cy="25091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9546" y="3771285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4132" y="3756508"/>
            <a:ext cx="463844" cy="58925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9888" y="3746357"/>
            <a:ext cx="463844" cy="589254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57433" y="374483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</a:t>
            </a:r>
          </a:p>
        </p:txBody>
      </p:sp>
    </p:spTree>
    <p:extLst>
      <p:ext uri="{BB962C8B-B14F-4D97-AF65-F5344CB8AC3E}">
        <p14:creationId xmlns:p14="http://schemas.microsoft.com/office/powerpoint/2010/main" val="32739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100" grpId="0"/>
      <p:bldP spid="96" grpId="0"/>
      <p:bldP spid="103" grpId="0"/>
      <p:bldP spid="77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27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0958" y="769937"/>
            <a:ext cx="11210257" cy="61137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2790" y="1095901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4839" y="1866247"/>
            <a:ext cx="541936" cy="676099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78" y="566135"/>
            <a:ext cx="3923299" cy="162450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7348" y="2111200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25387" y="181920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86924" y="35412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5658" y="3860513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4283" y="43814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3017" y="4700699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344" y="1943957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676" y="1095901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3314" y="1961869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526" y="2066103"/>
            <a:ext cx="408812" cy="41878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7946" y="2728336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4060" y="2973908"/>
            <a:ext cx="312609" cy="28166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32597" y="266770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0586" y="2781996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4556" y="2803671"/>
            <a:ext cx="502215" cy="6379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4238" y="2928811"/>
            <a:ext cx="408812" cy="41878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334" y="3630532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9304" y="3652207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8371" y="3568224"/>
            <a:ext cx="541936" cy="6760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3109608" y="3676018"/>
            <a:ext cx="408812" cy="542922"/>
            <a:chOff x="2361639" y="2985697"/>
            <a:chExt cx="408812" cy="542922"/>
          </a:xfrm>
        </p:grpSpPr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3532" y="4464565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8624" y="4492853"/>
            <a:ext cx="502215" cy="63799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4373" y="1118161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6445" y="1943956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1170" y="2105317"/>
            <a:ext cx="302864" cy="27288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0036" y="1942248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3006" y="1960160"/>
            <a:ext cx="502215" cy="6379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6137" y="1942247"/>
            <a:ext cx="541936" cy="676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260" y="5251844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056" y="5489667"/>
            <a:ext cx="312609" cy="281666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7616" y="5323065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0586" y="5340977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2294" y="5427778"/>
            <a:ext cx="408812" cy="418784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3717" y="5323064"/>
            <a:ext cx="541936" cy="676099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8442" y="5484425"/>
            <a:ext cx="302864" cy="272886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7308" y="5321356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278" y="5339268"/>
            <a:ext cx="502215" cy="6379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3409" y="5321355"/>
            <a:ext cx="541936" cy="676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128" y="5304611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220" y="5332899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840" y="6330141"/>
            <a:ext cx="312609" cy="281666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0586" y="6161105"/>
            <a:ext cx="541936" cy="6760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1903" y="6157572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3046" y="6161104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6326" y="6176514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743" y="1252348"/>
            <a:ext cx="11210257" cy="52377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612" y="1721425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95689" y="141366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7709" y="31476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6443" y="3466941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5068" y="39878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3802" y="4307127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991" y="1573927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8117" y="1568116"/>
            <a:ext cx="502215" cy="6379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7513" y="1568116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968" y="1489902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089" y="4070993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8707" y="1581087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9514" y="1586217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8474" y="2565400"/>
            <a:ext cx="312609" cy="28166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33441" y="225747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4341" y="2407625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666" y="2416057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137" y="2407625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3115" y="4111749"/>
            <a:ext cx="541936" cy="676099"/>
          </a:xfrm>
          <a:prstGeom prst="rect">
            <a:avLst/>
          </a:prstGeom>
        </p:spPr>
      </p:pic>
      <p:grpSp>
        <p:nvGrpSpPr>
          <p:cNvPr id="82" name="Группа 81"/>
          <p:cNvGrpSpPr/>
          <p:nvPr/>
        </p:nvGrpSpPr>
        <p:grpSpPr>
          <a:xfrm>
            <a:off x="2276857" y="1626312"/>
            <a:ext cx="408812" cy="542922"/>
            <a:chOff x="2361639" y="2985697"/>
            <a:chExt cx="408812" cy="542922"/>
          </a:xfrm>
        </p:grpSpPr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5" name="Группа 84"/>
          <p:cNvGrpSpPr/>
          <p:nvPr/>
        </p:nvGrpSpPr>
        <p:grpSpPr>
          <a:xfrm>
            <a:off x="4860544" y="1603870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6225" y="1578383"/>
            <a:ext cx="541936" cy="676099"/>
          </a:xfrm>
          <a:prstGeom prst="rect">
            <a:avLst/>
          </a:prstGeom>
        </p:spPr>
      </p:pic>
      <p:grpSp>
        <p:nvGrpSpPr>
          <p:cNvPr id="89" name="Группа 88"/>
          <p:cNvGrpSpPr/>
          <p:nvPr/>
        </p:nvGrpSpPr>
        <p:grpSpPr>
          <a:xfrm>
            <a:off x="2276344" y="2450677"/>
            <a:ext cx="408812" cy="542922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9871" y="3256054"/>
            <a:ext cx="502215" cy="6379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1196" y="3264486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8320" y="3264513"/>
            <a:ext cx="502215" cy="637999"/>
          </a:xfrm>
          <a:prstGeom prst="rect">
            <a:avLst/>
          </a:prstGeom>
        </p:spPr>
      </p:pic>
      <p:grpSp>
        <p:nvGrpSpPr>
          <p:cNvPr id="95" name="Группа 94"/>
          <p:cNvGrpSpPr/>
          <p:nvPr/>
        </p:nvGrpSpPr>
        <p:grpSpPr>
          <a:xfrm>
            <a:off x="3141874" y="3299106"/>
            <a:ext cx="408812" cy="542922"/>
            <a:chOff x="2361639" y="2985697"/>
            <a:chExt cx="408812" cy="542922"/>
          </a:xfrm>
        </p:grpSpPr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7" name="Рисунок 9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164" y="5097263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9543" y="4979708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910" y="4948256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666" y="4973331"/>
            <a:ext cx="541936" cy="6760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3520" y="4865740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1259" y="4956925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2066" y="4962055"/>
            <a:ext cx="541936" cy="676099"/>
          </a:xfrm>
          <a:prstGeom prst="rect">
            <a:avLst/>
          </a:prstGeom>
        </p:spPr>
      </p:pic>
      <p:grpSp>
        <p:nvGrpSpPr>
          <p:cNvPr id="107" name="Группа 106"/>
          <p:cNvGrpSpPr/>
          <p:nvPr/>
        </p:nvGrpSpPr>
        <p:grpSpPr>
          <a:xfrm>
            <a:off x="2295010" y="5031527"/>
            <a:ext cx="408812" cy="542922"/>
            <a:chOff x="2361639" y="2985697"/>
            <a:chExt cx="408812" cy="542922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9" name="Рисунок 1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0" name="Группа 109"/>
          <p:cNvGrpSpPr/>
          <p:nvPr/>
        </p:nvGrpSpPr>
        <p:grpSpPr>
          <a:xfrm>
            <a:off x="5303096" y="4979708"/>
            <a:ext cx="408812" cy="542922"/>
            <a:chOff x="2361639" y="2985697"/>
            <a:chExt cx="408812" cy="542922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8777" y="4954221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055" y="4910156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081" y="4950912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0683" y="5969031"/>
            <a:ext cx="312609" cy="28166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3346" y="5811256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4941" y="5811256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зошитом 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</a:t>
            </a:r>
            <a:r>
              <a:rPr lang="en-US" sz="4000" b="1" dirty="0">
                <a:solidFill>
                  <a:schemeClr val="bg1"/>
                </a:solidFill>
              </a:rPr>
              <a:t> 75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35999" y="1599209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5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235018" y="1562924"/>
            <a:ext cx="22548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593401" y="262579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+ 71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0126" y="2625790"/>
            <a:ext cx="20397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589418" y="36326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6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403488" y="3632604"/>
            <a:ext cx="16651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2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  <p:bldP spid="48" grpId="0"/>
      <p:bldP spid="49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клади й розв'яжи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43" name="Прямая соединительная линия 42"/>
          <p:cNvCxnSpPr>
            <a:endCxn id="45" idx="2"/>
          </p:cNvCxnSpPr>
          <p:nvPr/>
        </p:nvCxnSpPr>
        <p:spPr>
          <a:xfrm>
            <a:off x="2941690" y="3163860"/>
            <a:ext cx="6415248" cy="257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2766057" y="3063847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9356938" y="308962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941585" y="22394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авая фигурная скобка 47"/>
          <p:cNvSpPr/>
          <p:nvPr/>
        </p:nvSpPr>
        <p:spPr>
          <a:xfrm rot="5400000">
            <a:off x="5824928" y="398647"/>
            <a:ext cx="591260" cy="6472764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03717" y="3980404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3611366" y="2886326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авая фигурная скобка 58"/>
          <p:cNvSpPr/>
          <p:nvPr/>
        </p:nvSpPr>
        <p:spPr>
          <a:xfrm rot="16200000">
            <a:off x="5816446" y="-1091512"/>
            <a:ext cx="591260" cy="6692039"/>
          </a:xfrm>
          <a:prstGeom prst="rightBrac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5634226" y="99473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4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0318" y="1330347"/>
            <a:ext cx="8577023" cy="52377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клади й розв'яжи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1187" y="1799424"/>
            <a:ext cx="312609" cy="2816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64264" y="149166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5566" y="1651926"/>
            <a:ext cx="541936" cy="676099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8950" y="1670975"/>
            <a:ext cx="502215" cy="63799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9543" y="1567901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3309" y="1753025"/>
            <a:ext cx="408812" cy="41878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5532" y="2659952"/>
            <a:ext cx="312609" cy="2816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38609" y="235219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911" y="2512454"/>
            <a:ext cx="541936" cy="67609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272" y="2512454"/>
            <a:ext cx="502215" cy="63799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3888" y="2428429"/>
            <a:ext cx="541936" cy="676099"/>
          </a:xfrm>
          <a:prstGeom prst="rect">
            <a:avLst/>
          </a:prstGeom>
        </p:spPr>
      </p:pic>
      <p:grpSp>
        <p:nvGrpSpPr>
          <p:cNvPr id="69" name="Группа 68"/>
          <p:cNvGrpSpPr/>
          <p:nvPr/>
        </p:nvGrpSpPr>
        <p:grpSpPr>
          <a:xfrm>
            <a:off x="4355298" y="2529324"/>
            <a:ext cx="408812" cy="542922"/>
            <a:chOff x="2361639" y="2985697"/>
            <a:chExt cx="408812" cy="542922"/>
          </a:xfrm>
        </p:grpSpPr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5532" y="3521487"/>
            <a:ext cx="312609" cy="28166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38609" y="321372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8625" y="3369153"/>
            <a:ext cx="502215" cy="6379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5683" y="3356393"/>
            <a:ext cx="502215" cy="6379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908" y="4367725"/>
            <a:ext cx="312609" cy="281666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6287" y="4220227"/>
            <a:ext cx="541936" cy="67609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8950" y="4204464"/>
            <a:ext cx="502215" cy="63799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0264" y="4136202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3309" y="4286514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3130" y="4217224"/>
            <a:ext cx="502215" cy="6379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0188" y="4204464"/>
            <a:ext cx="502215" cy="63799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456" y="5190153"/>
            <a:ext cx="312609" cy="281666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835" y="5042655"/>
            <a:ext cx="541936" cy="67609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6243" y="4967703"/>
            <a:ext cx="541936" cy="67609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911" y="5048606"/>
            <a:ext cx="541936" cy="676099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3888" y="4964581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4" grpId="0"/>
      <p:bldP spid="7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клади й розв'яжи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cxnSp>
        <p:nvCxnSpPr>
          <p:cNvPr id="43" name="Прямая соединительная линия 42"/>
          <p:cNvCxnSpPr>
            <a:endCxn id="45" idx="2"/>
          </p:cNvCxnSpPr>
          <p:nvPr/>
        </p:nvCxnSpPr>
        <p:spPr>
          <a:xfrm>
            <a:off x="2941690" y="3163860"/>
            <a:ext cx="6415248" cy="257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2766057" y="3063847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9356938" y="308962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081540" y="388824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авая фигурная скобка 47"/>
          <p:cNvSpPr/>
          <p:nvPr/>
        </p:nvSpPr>
        <p:spPr>
          <a:xfrm rot="5400000">
            <a:off x="3250254" y="2973320"/>
            <a:ext cx="616625" cy="1348781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400807" y="2207972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4232957" y="2921496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авая фигурная скобка 58"/>
          <p:cNvSpPr/>
          <p:nvPr/>
        </p:nvSpPr>
        <p:spPr>
          <a:xfrm rot="16200000">
            <a:off x="5816446" y="-1091512"/>
            <a:ext cx="591260" cy="6692039"/>
          </a:xfrm>
          <a:prstGeom prst="rightBrac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5458697" y="994737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4999156" y="2935464"/>
            <a:ext cx="8240" cy="4825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572350" y="386152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авая фигурная скобка 50"/>
          <p:cNvSpPr/>
          <p:nvPr/>
        </p:nvSpPr>
        <p:spPr>
          <a:xfrm rot="5400000">
            <a:off x="6531901" y="1075587"/>
            <a:ext cx="616625" cy="5235762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1090862"/>
            <a:ext cx="8577023" cy="604893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uk-UA" sz="2000" b="1" dirty="0">
                <a:solidFill>
                  <a:schemeClr val="bg1"/>
                </a:solidFill>
              </a:rPr>
              <a:t>клади й розв'яжи рівняння за схемою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8813" y="1249818"/>
            <a:ext cx="312609" cy="2816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6881" y="95549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3192" y="1102320"/>
            <a:ext cx="541936" cy="676099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3272" y="1102320"/>
            <a:ext cx="502215" cy="63799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1136" y="1018694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0935" y="1203419"/>
            <a:ext cx="408812" cy="41878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3438" y="1102320"/>
            <a:ext cx="502215" cy="6379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420" y="1118696"/>
            <a:ext cx="502215" cy="6379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5997" y="1102320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2863" y="1266735"/>
            <a:ext cx="421206" cy="27650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1900" y="2095963"/>
            <a:ext cx="312609" cy="28166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19968" y="180163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6279" y="1948465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6359" y="1948465"/>
            <a:ext cx="502215" cy="6379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4223" y="1864839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4022" y="2049564"/>
            <a:ext cx="408812" cy="41878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84" y="1948465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0869" y="1947449"/>
            <a:ext cx="502215" cy="6379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9130" y="1948465"/>
            <a:ext cx="502215" cy="63799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5841" y="2066445"/>
            <a:ext cx="302864" cy="272886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5018" y="2937225"/>
            <a:ext cx="312609" cy="28166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53086" y="264290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9397" y="2789727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9477" y="2789727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7140" y="2890826"/>
            <a:ext cx="408812" cy="41878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2202" y="2789727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119" y="3771668"/>
            <a:ext cx="312609" cy="28166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53086" y="348842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3272" y="3623871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9756" y="3649272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9836" y="3632727"/>
            <a:ext cx="541936" cy="676099"/>
          </a:xfrm>
          <a:prstGeom prst="rect">
            <a:avLst/>
          </a:prstGeom>
        </p:spPr>
      </p:pic>
      <p:grpSp>
        <p:nvGrpSpPr>
          <p:cNvPr id="110" name="Группа 109"/>
          <p:cNvGrpSpPr/>
          <p:nvPr/>
        </p:nvGrpSpPr>
        <p:grpSpPr>
          <a:xfrm>
            <a:off x="4319098" y="3663393"/>
            <a:ext cx="408812" cy="542922"/>
            <a:chOff x="2361639" y="2985697"/>
            <a:chExt cx="408812" cy="542922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3259" y="4616647"/>
            <a:ext cx="312609" cy="281666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29226" y="433340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5665" y="4489845"/>
            <a:ext cx="502215" cy="6379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9616" y="4486128"/>
            <a:ext cx="502215" cy="6379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9559" y="5469207"/>
            <a:ext cx="312609" cy="28166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3938" y="5321709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4018" y="5321709"/>
            <a:ext cx="502215" cy="6379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1882" y="5238083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1681" y="5422808"/>
            <a:ext cx="408812" cy="41878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9563" y="5331137"/>
            <a:ext cx="502215" cy="6379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545" y="5347513"/>
            <a:ext cx="502215" cy="63799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743" y="5321709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8988" y="5495552"/>
            <a:ext cx="421206" cy="276501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4739" y="5331468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7030" y="5331137"/>
            <a:ext cx="502215" cy="6379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9559" y="6329399"/>
            <a:ext cx="312609" cy="281666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3938" y="6181901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743" y="6181901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2115" y="6093933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6885" y="6181901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0935" y="6181901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307" y="6093933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0" grpId="0"/>
      <p:bldP spid="100" grpId="0"/>
      <p:bldP spid="106" grpId="0"/>
      <p:bldP spid="1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71,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27,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426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71,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426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427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45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919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21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52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25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9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27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9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62448</TotalTime>
  <Words>1365</Words>
  <Application>Microsoft Office PowerPoint</Application>
  <PresentationFormat>Широкоэкранный</PresentationFormat>
  <Paragraphs>576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12557</cp:revision>
  <dcterms:created xsi:type="dcterms:W3CDTF">2018-01-05T16:38:53Z</dcterms:created>
  <dcterms:modified xsi:type="dcterms:W3CDTF">2022-04-01T09:07:52Z</dcterms:modified>
</cp:coreProperties>
</file>