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733" r:id="rId3"/>
    <p:sldId id="689" r:id="rId4"/>
    <p:sldId id="454" r:id="rId5"/>
    <p:sldId id="663" r:id="rId6"/>
    <p:sldId id="716" r:id="rId7"/>
    <p:sldId id="542" r:id="rId8"/>
    <p:sldId id="741" r:id="rId9"/>
    <p:sldId id="734" r:id="rId10"/>
    <p:sldId id="753" r:id="rId11"/>
    <p:sldId id="752" r:id="rId12"/>
    <p:sldId id="735" r:id="rId13"/>
    <p:sldId id="746" r:id="rId14"/>
    <p:sldId id="728" r:id="rId15"/>
    <p:sldId id="740" r:id="rId16"/>
    <p:sldId id="289" r:id="rId17"/>
    <p:sldId id="306" r:id="rId18"/>
    <p:sldId id="751" r:id="rId19"/>
    <p:sldId id="732" r:id="rId20"/>
    <p:sldId id="29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DB4037"/>
    <a:srgbClr val="BB75A9"/>
    <a:srgbClr val="E24ED0"/>
    <a:srgbClr val="E34DB5"/>
    <a:srgbClr val="FAF225"/>
    <a:srgbClr val="E9912D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80fyayw52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057233"/>
            <a:ext cx="8597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Як харчування впливає на здоров’я людини. </a:t>
            </a:r>
          </a:p>
          <a:p>
            <a:pPr algn="ctr"/>
            <a:r>
              <a:rPr lang="uk-UA" sz="4400" b="1" i="1" dirty="0">
                <a:solidFill>
                  <a:srgbClr val="2F3242"/>
                </a:solidFill>
              </a:rPr>
              <a:t>Дослідження: «Послухаємо своє тіло»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Магазин Здорове харчув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3468" y="1555920"/>
            <a:ext cx="3119263" cy="241223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Вода – обов’язковий елемент здорового раціону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3858" y="1206470"/>
            <a:ext cx="8205470" cy="5477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Кількість води, рекомендована для споживання, залежить від багатьох факторів: рівня фізичної активності, температури повітря тощо. Головний орієнтир - почуття спраги. Водночас слід нагадувати постійно пам'ятати про пиття.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Загальні рекомендації щодо питного режиму: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діти від 1-4 років від 2-4 склянок;</a:t>
            </a:r>
          </a:p>
          <a:p>
            <a:pPr algn="ctr"/>
            <a:r>
              <a:rPr lang="uk-UA" sz="2400" dirty="0"/>
              <a:t>діти 4-8 років: 5 склянок;</a:t>
            </a:r>
          </a:p>
          <a:p>
            <a:pPr algn="ctr"/>
            <a:r>
              <a:rPr lang="uk-UA" sz="2400" dirty="0"/>
              <a:t>діти 9 -13 років: 7-8 склянок;</a:t>
            </a:r>
          </a:p>
          <a:p>
            <a:pPr algn="ctr"/>
            <a:r>
              <a:rPr lang="uk-UA" sz="2400" dirty="0"/>
              <a:t>14 і більше: від 8 до 11 склянок.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Денну норму води можна отримати не тільки споживаючи воду, але і з харчових продуктів.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1461" y="1763334"/>
            <a:ext cx="3163714" cy="40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7050" y="1316198"/>
            <a:ext cx="10610342" cy="1081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Чи подобається вам їсти в компанії?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7050" y="2552336"/>
            <a:ext cx="10610342" cy="1081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 чому відмінність, коли ви їсте наодинці і поруч із рідними або друзями?</a:t>
            </a:r>
          </a:p>
        </p:txBody>
      </p:sp>
      <p:pic>
        <p:nvPicPr>
          <p:cNvPr id="9" name="Picture 2" descr="Ребенок плохо ест. «Что делать? Какими таблетками его напоить, доктор?»:  telemax_spb — LiveJourn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8605" y="3788474"/>
            <a:ext cx="4013981" cy="26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Почему так важен семейный обед - Родители-Дет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221" y="3788474"/>
            <a:ext cx="3467100" cy="260032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ст.77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Проведіть експеримент «Послухаємо своє тіло»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2855" y="1322173"/>
            <a:ext cx="11711104" cy="8010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Вам знадобляться: </a:t>
            </a:r>
            <a:r>
              <a:rPr lang="uk-UA" sz="2800" dirty="0"/>
              <a:t>гнучка трубка завдовжки 50 см, дві лійки та скотч.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2855" y="2268220"/>
            <a:ext cx="11729000" cy="32153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Виконуйте послідовно</a:t>
            </a:r>
          </a:p>
          <a:p>
            <a:pPr marL="514350" indent="-514350">
              <a:buAutoNum type="arabicPeriod"/>
            </a:pPr>
            <a:r>
              <a:rPr lang="uk-UA" sz="2800" dirty="0"/>
              <a:t>Приєднайте за допомогою скотчу лійки до обох кінців гнучкої трубки.</a:t>
            </a:r>
          </a:p>
          <a:p>
            <a:pPr marL="514350" indent="-514350">
              <a:buAutoNum type="arabicPeriod"/>
            </a:pPr>
            <a:r>
              <a:rPr lang="uk-UA" sz="2800" dirty="0"/>
              <a:t>Прикладіть одну лійку до вуха, а другу – до свого шлунка.</a:t>
            </a:r>
          </a:p>
          <a:p>
            <a:r>
              <a:rPr lang="uk-UA" sz="2800" dirty="0"/>
              <a:t>    Порада: виконайте це дослідження перед їжею та після неї.</a:t>
            </a:r>
          </a:p>
          <a:p>
            <a:r>
              <a:rPr lang="uk-UA" sz="2800" dirty="0"/>
              <a:t>3.   Що змінилося у звучанні вашого шлунка?</a:t>
            </a:r>
          </a:p>
          <a:p>
            <a:r>
              <a:rPr lang="uk-UA" sz="2800" dirty="0"/>
              <a:t>4.   Зробіть висновок.</a:t>
            </a:r>
          </a:p>
        </p:txBody>
      </p:sp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46" name="Скругленный прямоугольник 45"/>
          <p:cNvSpPr/>
          <p:nvPr/>
        </p:nvSpPr>
        <p:spPr>
          <a:xfrm>
            <a:off x="3419777" y="3558535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18872" y="1553636"/>
            <a:ext cx="11896344" cy="367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Розгадай ребус. Склади речення з розгаданим словом.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18872" y="4076596"/>
            <a:ext cx="11896344" cy="67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Розглянь малюнок в зошиті. Скільки правил харчування порушено? Запиши.</a:t>
            </a:r>
          </a:p>
        </p:txBody>
      </p:sp>
      <p:pic>
        <p:nvPicPr>
          <p:cNvPr id="13314" name="Picture 2" descr="Green Step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685" y="2058397"/>
            <a:ext cx="2313305" cy="173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Запятая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281498" y="1985256"/>
            <a:ext cx="331492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Прямая соединительная линия 31"/>
          <p:cNvCxnSpPr/>
          <p:nvPr/>
        </p:nvCxnSpPr>
        <p:spPr>
          <a:xfrm flipV="1">
            <a:off x="2898648" y="2506433"/>
            <a:ext cx="2624328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0752" y="1898076"/>
            <a:ext cx="145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їжа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770632" y="3392424"/>
            <a:ext cx="91348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8648" y="2861953"/>
            <a:ext cx="8485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Моя мама готує дуже смачну їжу.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88976" y="5382768"/>
            <a:ext cx="11716512" cy="30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136396" y="5919928"/>
            <a:ext cx="8525839" cy="30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136395" y="6391499"/>
            <a:ext cx="8525839" cy="30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976" y="4959113"/>
            <a:ext cx="115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Діти приймають їжу на ходу, а не у відведеному місці.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4100" y="5478836"/>
            <a:ext cx="115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Не можна переїдати, тому що це негативно впливає на самопочуття.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4100" y="5928204"/>
            <a:ext cx="115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 раціоні присутні шкідливі продукти.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4099" y="6318934"/>
            <a:ext cx="115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Треба слідкувати </a:t>
            </a:r>
            <a:r>
              <a:rPr lang="uk-UA" sz="2400"/>
              <a:t>за культурою.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346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3" grpId="0" animBg="1"/>
      <p:bldP spid="33" grpId="0"/>
      <p:bldP spid="12" grpId="0"/>
      <p:bldP spid="17" grpId="0"/>
      <p:bldP spid="44" grpId="0"/>
      <p:bldP spid="45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505113"/>
            <a:ext cx="11637034" cy="3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Доповни поради щодо правильного харчування. Підкресли ті з них, яких ти дотримуєшся.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741" y="2050540"/>
            <a:ext cx="115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Віддавай перевагу цільнозерновим продуктам перед хлібом з білого борошна.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984" y="1770849"/>
            <a:ext cx="56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Зменшуй споживання солі.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419777" y="3936609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21949" y="4420882"/>
            <a:ext cx="11637034" cy="61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Обведи зображення продуктів, які поліпшують пам’ять. По допомогу звертайся до додаткових джерел інформації.</a:t>
            </a:r>
          </a:p>
        </p:txBody>
      </p:sp>
      <p:sp>
        <p:nvSpPr>
          <p:cNvPr id="6" name="Овал 5"/>
          <p:cNvSpPr/>
          <p:nvPr/>
        </p:nvSpPr>
        <p:spPr>
          <a:xfrm>
            <a:off x="202839" y="3399177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203596" y="1934863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/>
          <p:cNvSpPr/>
          <p:nvPr/>
        </p:nvSpPr>
        <p:spPr>
          <a:xfrm>
            <a:off x="202839" y="2204612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/>
          <p:cNvSpPr/>
          <p:nvPr/>
        </p:nvSpPr>
        <p:spPr>
          <a:xfrm>
            <a:off x="202839" y="2512205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454983" y="2343505"/>
            <a:ext cx="56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Їж більше овочів.</a:t>
            </a:r>
          </a:p>
        </p:txBody>
      </p:sp>
      <p:sp>
        <p:nvSpPr>
          <p:cNvPr id="35" name="Овал 34"/>
          <p:cNvSpPr/>
          <p:nvPr/>
        </p:nvSpPr>
        <p:spPr>
          <a:xfrm>
            <a:off x="202839" y="2811612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454983" y="2642912"/>
            <a:ext cx="56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Не їж багато цукру.</a:t>
            </a:r>
          </a:p>
        </p:txBody>
      </p:sp>
      <p:sp>
        <p:nvSpPr>
          <p:cNvPr id="37" name="Овал 36"/>
          <p:cNvSpPr/>
          <p:nvPr/>
        </p:nvSpPr>
        <p:spPr>
          <a:xfrm>
            <a:off x="202839" y="3102421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454983" y="2933721"/>
            <a:ext cx="56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Контролюй розмір порцій.</a:t>
            </a:r>
          </a:p>
        </p:txBody>
      </p:sp>
      <p:sp>
        <p:nvSpPr>
          <p:cNvPr id="39" name="Овал 38"/>
          <p:cNvSpPr/>
          <p:nvPr/>
        </p:nvSpPr>
        <p:spPr>
          <a:xfrm>
            <a:off x="202839" y="3716877"/>
            <a:ext cx="192180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54983" y="3572913"/>
            <a:ext cx="8358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54983" y="3896912"/>
            <a:ext cx="8358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Наклейка Греча PNG - AVATAN PLU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958" y="5116210"/>
            <a:ext cx="1374973" cy="9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371" y="5690829"/>
            <a:ext cx="1331762" cy="1006564"/>
          </a:xfrm>
          <a:prstGeom prst="rect">
            <a:avLst/>
          </a:prstGeom>
        </p:spPr>
      </p:pic>
      <p:pic>
        <p:nvPicPr>
          <p:cNvPr id="14346" name="Picture 10" descr="Грецкий орех 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4435" y="4959747"/>
            <a:ext cx="1453924" cy="130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Вафли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5701" y="5611105"/>
            <a:ext cx="1311127" cy="112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t's better to give than receive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27129" y="5065319"/>
            <a:ext cx="1400979" cy="11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8094" y="5773106"/>
            <a:ext cx="1340206" cy="957290"/>
          </a:xfrm>
          <a:prstGeom prst="rect">
            <a:avLst/>
          </a:prstGeom>
        </p:spPr>
      </p:pic>
      <p:pic>
        <p:nvPicPr>
          <p:cNvPr id="14356" name="Picture 20" descr="Potato Chips PNG Clipart | PNG 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9143" y="5061573"/>
            <a:ext cx="2084705" cy="93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 descr="Вода Aqua газована 0,5л - замовити з доставкою у Львові | Mama Italiano  Pizza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554" r="36701"/>
          <a:stretch/>
        </p:blipFill>
        <p:spPr bwMode="auto">
          <a:xfrm>
            <a:off x="10213848" y="5044996"/>
            <a:ext cx="585215" cy="172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594" y="5381995"/>
            <a:ext cx="1190891" cy="9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31654" y="2027207"/>
            <a:ext cx="7156797" cy="310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>
                <a:solidFill>
                  <a:prstClr val="white"/>
                </a:solidFill>
              </a:rPr>
              <a:t>Здорове харчування допомагає вашому тілу рости й зміцнюватися. </a:t>
            </a:r>
            <a:endParaRPr lang="uk-UA" sz="48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48" y="1923690"/>
            <a:ext cx="3950019" cy="34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7288188" cy="4177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Більшість солі в нашій дієті ми не отримуємо із сільнички. Ми отримуємо її з оброблених харчових продуктів, таких, як супи і соуси, і ще одного винуватця, який приховує надлишок солі, замаскувавшись за своїм смаком - це піца! Один шматочок може мати понад 600 міліграмів солі, а це майже половина солі, потрібної людині за день.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4979" y="2097758"/>
            <a:ext cx="4476565" cy="268127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525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76-77.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с.76-77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називають прийом їжі ранком, удень і ввечері?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3" y="1874856"/>
            <a:ext cx="11913080" cy="482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Чи є у вас улюблена страва?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2143" y="2547832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Скільки разів на день ви їсте?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2143" y="3246262"/>
            <a:ext cx="11913080" cy="482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Якій їжі віддаєте перевагу?</a:t>
            </a:r>
          </a:p>
        </p:txBody>
      </p:sp>
      <p:pic>
        <p:nvPicPr>
          <p:cNvPr id="2050" name="Picture 2" descr="Newfoundland's Music Mix, OZFM on Twitter: &quot;WOULD YOU RATHER never have  another craving for fast food or never have the hiccups again?… 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3944692"/>
            <a:ext cx="3765214" cy="258351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Як перейти на здорове харчування і заощадити | Департамент охорони здоров'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8683" y="3944692"/>
            <a:ext cx="4083704" cy="258844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64729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ст.76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77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758383"/>
            <a:ext cx="7477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Здорове харчува́ння </a:t>
            </a:r>
            <a:r>
              <a:rPr lang="uk-UA" sz="4800" dirty="0"/>
              <a:t>— харчування, яке забезпечує здоров’я людини.</a:t>
            </a:r>
          </a:p>
        </p:txBody>
      </p:sp>
    </p:spTree>
    <p:extLst>
      <p:ext uri="{BB962C8B-B14F-4D97-AF65-F5344CB8AC3E}">
        <p14:creationId xmlns:p14="http://schemas.microsoft.com/office/powerpoint/2010/main" val="11187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Рекомендації, що стосуються здорового харчування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88722" y="1297910"/>
            <a:ext cx="8260334" cy="509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1. Потрібно привчати себе до різних смаків. Щоби звикнути до нових продуктів, інколи потрібно скуштувати їх 7-12 разів.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2. Їжте разом та без телевізора. Вживання їжі перед телевізором сприяє вибору менш безпечних та корисних продуктів.  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3. Встановіть регулярний режим харчування. Це стосується як сніданку, обіду та вечері, так і проміжних перекусів.</a:t>
            </a:r>
          </a:p>
          <a:p>
            <a:pPr algn="ctr"/>
            <a:endParaRPr lang="uk-UA" sz="2400" dirty="0"/>
          </a:p>
          <a:p>
            <a:pPr algn="ctr"/>
            <a:r>
              <a:rPr lang="uk-UA" sz="2400" dirty="0"/>
              <a:t>4. Потрібно пити достатньо води.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8116" y="2130551"/>
            <a:ext cx="3452118" cy="285292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10469</TotalTime>
  <Words>791</Words>
  <Application>Microsoft Office PowerPoint</Application>
  <PresentationFormat>Широкоэкранный</PresentationFormat>
  <Paragraphs>171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1967</cp:revision>
  <dcterms:created xsi:type="dcterms:W3CDTF">2018-01-05T16:38:53Z</dcterms:created>
  <dcterms:modified xsi:type="dcterms:W3CDTF">2022-04-01T09:07:23Z</dcterms:modified>
</cp:coreProperties>
</file>