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1696" r:id="rId3"/>
    <p:sldId id="1662" r:id="rId4"/>
    <p:sldId id="1716" r:id="rId5"/>
    <p:sldId id="1717" r:id="rId6"/>
    <p:sldId id="1718" r:id="rId7"/>
    <p:sldId id="1719" r:id="rId8"/>
    <p:sldId id="1720" r:id="rId9"/>
    <p:sldId id="1697" r:id="rId10"/>
    <p:sldId id="1551" r:id="rId11"/>
    <p:sldId id="1749" r:id="rId12"/>
    <p:sldId id="1750" r:id="rId13"/>
    <p:sldId id="1751" r:id="rId14"/>
    <p:sldId id="1752" r:id="rId15"/>
    <p:sldId id="1753" r:id="rId16"/>
    <p:sldId id="1754" r:id="rId17"/>
    <p:sldId id="1755" r:id="rId18"/>
    <p:sldId id="1756" r:id="rId19"/>
    <p:sldId id="1757" r:id="rId20"/>
    <p:sldId id="1648" r:id="rId21"/>
    <p:sldId id="965" r:id="rId22"/>
    <p:sldId id="1443" r:id="rId23"/>
    <p:sldId id="1649" r:id="rId24"/>
    <p:sldId id="1705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1662"/>
            <p14:sldId id="1716"/>
            <p14:sldId id="1717"/>
            <p14:sldId id="1718"/>
            <p14:sldId id="1719"/>
            <p14:sldId id="1720"/>
            <p14:sldId id="1697"/>
            <p14:sldId id="1551"/>
            <p14:sldId id="1749"/>
            <p14:sldId id="1750"/>
            <p14:sldId id="1751"/>
            <p14:sldId id="1752"/>
            <p14:sldId id="1753"/>
            <p14:sldId id="1754"/>
            <p14:sldId id="1755"/>
            <p14:sldId id="1756"/>
            <p14:sldId id="1757"/>
            <p14:sldId id="1648"/>
          </p14:sldIdLst>
        </p14:section>
        <p14:section name="Раздел без заголовка" id="{AC9334F8-F988-4E78-9E68-3A8F16322EC6}">
          <p14:sldIdLst>
            <p14:sldId id="965"/>
            <p14:sldId id="1443"/>
            <p14:sldId id="1649"/>
            <p14:sldId id="17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3131"/>
    <a:srgbClr val="2F3242"/>
    <a:srgbClr val="0D0D0D"/>
    <a:srgbClr val="00B050"/>
    <a:srgbClr val="BA1CBA"/>
    <a:srgbClr val="FFFF00"/>
    <a:srgbClr val="9E0000"/>
    <a:srgbClr val="1694E9"/>
    <a:srgbClr val="C61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99" autoAdjust="0"/>
    <p:restoredTop sz="94322" autoAdjust="0"/>
  </p:normalViewPr>
  <p:slideViewPr>
    <p:cSldViewPr snapToGrid="0">
      <p:cViewPr varScale="1">
        <p:scale>
          <a:sx n="109" d="100"/>
          <a:sy n="109" d="100"/>
        </p:scale>
        <p:origin x="39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16.11.2021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16.11.2021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16.11.2021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16.11.2021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microsoft.com/office/2007/relationships/hdphoto" Target="../media/hdphoto2.wdp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4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microsoft.com/office/2007/relationships/hdphoto" Target="../media/hdphoto1.wdp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 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49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7957" y="2034747"/>
            <a:ext cx="68666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Утворення числа 200. Назви чисел третього розряду. Задачі, обернені до задач на суму двох добутків</a:t>
            </a:r>
            <a:endParaRPr lang="ru-RU" sz="4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39377" y="399868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3. Тисяча. Нумерація трицифрових чисел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Назви числа від 96 до 112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00782" y="1606399"/>
            <a:ext cx="2576492" cy="3275203"/>
          </a:xfrm>
          <a:prstGeom prst="rect">
            <a:avLst/>
          </a:prstGeom>
        </p:spPr>
      </p:pic>
      <p:sp>
        <p:nvSpPr>
          <p:cNvPr id="49" name="Прямоугольник 48"/>
          <p:cNvSpPr/>
          <p:nvPr/>
        </p:nvSpPr>
        <p:spPr>
          <a:xfrm>
            <a:off x="1574977" y="1295198"/>
            <a:ext cx="1780619" cy="11240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1895381" y="1205078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96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3480299" y="1295198"/>
            <a:ext cx="1780619" cy="11240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3800703" y="1205078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97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5385621" y="1295198"/>
            <a:ext cx="1780619" cy="11240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5706025" y="1205078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98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7290943" y="1295198"/>
            <a:ext cx="1780619" cy="11240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7611347" y="1205078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99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583793" y="2585437"/>
            <a:ext cx="1780619" cy="11240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1574977" y="2518778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3489115" y="2585437"/>
            <a:ext cx="1780619" cy="11240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3524176" y="2470493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101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5394437" y="2585437"/>
            <a:ext cx="1780619" cy="11240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5403252" y="2518778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102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7299759" y="2585437"/>
            <a:ext cx="1780619" cy="11240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7308574" y="2518778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103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1572217" y="3952386"/>
            <a:ext cx="1780619" cy="11240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1594289" y="3836424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104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3477539" y="3952386"/>
            <a:ext cx="1780619" cy="11240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3499611" y="3836424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105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5382861" y="3952386"/>
            <a:ext cx="1780619" cy="11240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5404933" y="3836424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106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7288183" y="3952386"/>
            <a:ext cx="1780619" cy="11240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7310255" y="3836424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107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1583793" y="5270032"/>
            <a:ext cx="1780619" cy="11240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1605865" y="5154070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108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Прямоугольник 78"/>
          <p:cNvSpPr/>
          <p:nvPr/>
        </p:nvSpPr>
        <p:spPr>
          <a:xfrm>
            <a:off x="3489115" y="5270032"/>
            <a:ext cx="1780619" cy="11240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3511187" y="5154070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109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5394437" y="5270032"/>
            <a:ext cx="1780619" cy="11240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5416509" y="5154070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110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7299759" y="5270032"/>
            <a:ext cx="1780619" cy="11240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7321831" y="5154070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111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9307203" y="5270032"/>
            <a:ext cx="1780619" cy="11240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9329275" y="5154070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112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554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/>
      <p:bldP spid="55" grpId="0" animBg="1"/>
      <p:bldP spid="56" grpId="0"/>
      <p:bldP spid="58" grpId="0" animBg="1"/>
      <p:bldP spid="59" grpId="0"/>
      <p:bldP spid="60" grpId="0" animBg="1"/>
      <p:bldP spid="62" grpId="0"/>
      <p:bldP spid="50" grpId="0" animBg="1"/>
      <p:bldP spid="51" grpId="0"/>
      <p:bldP spid="52" grpId="0" animBg="1"/>
      <p:bldP spid="53" grpId="0"/>
      <p:bldP spid="57" grpId="0" animBg="1"/>
      <p:bldP spid="61" grpId="0"/>
      <p:bldP spid="63" grpId="0" animBg="1"/>
      <p:bldP spid="64" grpId="0"/>
      <p:bldP spid="69" grpId="0" animBg="1"/>
      <p:bldP spid="70" grpId="0"/>
      <p:bldP spid="71" grpId="0" animBg="1"/>
      <p:bldP spid="72" grpId="0"/>
      <p:bldP spid="73" grpId="0" animBg="1"/>
      <p:bldP spid="74" grpId="0"/>
      <p:bldP spid="75" grpId="0" animBg="1"/>
      <p:bldP spid="76" grpId="0"/>
      <p:bldP spid="77" grpId="0" animBg="1"/>
      <p:bldP spid="78" grpId="0"/>
      <p:bldP spid="79" grpId="0" animBg="1"/>
      <p:bldP spid="80" grpId="0"/>
      <p:bldP spid="81" grpId="0" animBg="1"/>
      <p:bldP spid="82" grpId="0"/>
      <p:bldP spid="83" grpId="0" animBg="1"/>
      <p:bldP spid="84" grpId="0"/>
      <p:bldP spid="85" grpId="0" animBg="1"/>
      <p:bldP spid="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Назви числа від 110 до 95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00782" y="1606399"/>
            <a:ext cx="2576492" cy="3275203"/>
          </a:xfrm>
          <a:prstGeom prst="rect">
            <a:avLst/>
          </a:prstGeom>
        </p:spPr>
      </p:pic>
      <p:sp>
        <p:nvSpPr>
          <p:cNvPr id="49" name="Прямоугольник 48"/>
          <p:cNvSpPr/>
          <p:nvPr/>
        </p:nvSpPr>
        <p:spPr>
          <a:xfrm>
            <a:off x="1574977" y="1295198"/>
            <a:ext cx="1780619" cy="11240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1635695" y="1205078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110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3480299" y="1295198"/>
            <a:ext cx="1780619" cy="11240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3541017" y="1205078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109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5385621" y="1295198"/>
            <a:ext cx="1780619" cy="11240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5446339" y="1205078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108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7290943" y="1295198"/>
            <a:ext cx="1780619" cy="11240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7351661" y="1205078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107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583793" y="2585437"/>
            <a:ext cx="1780619" cy="11240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1574977" y="2518778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106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3489115" y="2585437"/>
            <a:ext cx="1780619" cy="11240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3524176" y="2470493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105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5394437" y="2585437"/>
            <a:ext cx="1780619" cy="11240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5403252" y="2518778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104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7299759" y="2585437"/>
            <a:ext cx="1780619" cy="11240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7308574" y="2518778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103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1572217" y="3952386"/>
            <a:ext cx="1780619" cy="11240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1594289" y="3836424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102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3477539" y="3952386"/>
            <a:ext cx="1780619" cy="11240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3499611" y="3836424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101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5382861" y="3952386"/>
            <a:ext cx="1780619" cy="11240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5404933" y="3836424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7288183" y="3952386"/>
            <a:ext cx="1780619" cy="11240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7569941" y="3836424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99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1583793" y="5270032"/>
            <a:ext cx="1780619" cy="11240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1865551" y="5154070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98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Прямоугольник 78"/>
          <p:cNvSpPr/>
          <p:nvPr/>
        </p:nvSpPr>
        <p:spPr>
          <a:xfrm>
            <a:off x="3489115" y="5270032"/>
            <a:ext cx="1780619" cy="11240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3770873" y="5154070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97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5394437" y="5270032"/>
            <a:ext cx="1780619" cy="11240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5676195" y="5154070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96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7299759" y="5270032"/>
            <a:ext cx="1780619" cy="11240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7581517" y="5154070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131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/>
      <p:bldP spid="55" grpId="0" animBg="1"/>
      <p:bldP spid="56" grpId="0"/>
      <p:bldP spid="58" grpId="0" animBg="1"/>
      <p:bldP spid="59" grpId="0"/>
      <p:bldP spid="60" grpId="0" animBg="1"/>
      <p:bldP spid="62" grpId="0"/>
      <p:bldP spid="50" grpId="0" animBg="1"/>
      <p:bldP spid="51" grpId="0"/>
      <p:bldP spid="52" grpId="0" animBg="1"/>
      <p:bldP spid="53" grpId="0"/>
      <p:bldP spid="57" grpId="0" animBg="1"/>
      <p:bldP spid="61" grpId="0"/>
      <p:bldP spid="63" grpId="0" animBg="1"/>
      <p:bldP spid="64" grpId="0"/>
      <p:bldP spid="69" grpId="0" animBg="1"/>
      <p:bldP spid="70" grpId="0"/>
      <p:bldP spid="71" grpId="0" animBg="1"/>
      <p:bldP spid="72" grpId="0"/>
      <p:bldP spid="73" grpId="0" animBg="1"/>
      <p:bldP spid="74" grpId="0"/>
      <p:bldP spid="75" grpId="0" animBg="1"/>
      <p:bldP spid="76" grpId="0"/>
      <p:bldP spid="77" grpId="0" animBg="1"/>
      <p:bldP spid="78" grpId="0"/>
      <p:bldP spid="79" grpId="0" animBg="1"/>
      <p:bldP spid="80" grpId="0"/>
      <p:bldP spid="81" grpId="0" animBg="1"/>
      <p:bldP spid="82" grpId="0"/>
      <p:bldP spid="83" grpId="0" animBg="1"/>
      <p:bldP spid="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Назви числа від 150 до 90, відлічуючи десятками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00782" y="1606399"/>
            <a:ext cx="2576492" cy="3275203"/>
          </a:xfrm>
          <a:prstGeom prst="rect">
            <a:avLst/>
          </a:prstGeom>
        </p:spPr>
      </p:pic>
      <p:sp>
        <p:nvSpPr>
          <p:cNvPr id="49" name="Прямоугольник 48"/>
          <p:cNvSpPr/>
          <p:nvPr/>
        </p:nvSpPr>
        <p:spPr>
          <a:xfrm>
            <a:off x="1776393" y="1399796"/>
            <a:ext cx="2412921" cy="1862600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4" name="Прямоугольник 53"/>
          <p:cNvSpPr/>
          <p:nvPr/>
        </p:nvSpPr>
        <p:spPr>
          <a:xfrm>
            <a:off x="1597760" y="1534453"/>
            <a:ext cx="278523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4470840" y="1399796"/>
            <a:ext cx="2412921" cy="1862600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6" name="Прямоугольник 55"/>
          <p:cNvSpPr/>
          <p:nvPr/>
        </p:nvSpPr>
        <p:spPr>
          <a:xfrm>
            <a:off x="4297463" y="1519554"/>
            <a:ext cx="278523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7190850" y="1399796"/>
            <a:ext cx="2412921" cy="1862600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9" name="Прямоугольник 58"/>
          <p:cNvSpPr/>
          <p:nvPr/>
        </p:nvSpPr>
        <p:spPr>
          <a:xfrm>
            <a:off x="7006833" y="1586699"/>
            <a:ext cx="278523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1609500" y="4102806"/>
            <a:ext cx="2412921" cy="1862600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2" name="Прямоугольник 61"/>
          <p:cNvSpPr/>
          <p:nvPr/>
        </p:nvSpPr>
        <p:spPr>
          <a:xfrm>
            <a:off x="1345542" y="4219910"/>
            <a:ext cx="278523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4242202" y="4097520"/>
            <a:ext cx="2412921" cy="1862600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1" name="Прямоугольник 50"/>
          <p:cNvSpPr/>
          <p:nvPr/>
        </p:nvSpPr>
        <p:spPr>
          <a:xfrm>
            <a:off x="4137811" y="4298574"/>
            <a:ext cx="278523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6898770" y="4126793"/>
            <a:ext cx="2412921" cy="1862600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3" name="Прямоугольник 52"/>
          <p:cNvSpPr/>
          <p:nvPr/>
        </p:nvSpPr>
        <p:spPr>
          <a:xfrm>
            <a:off x="7150041" y="4279562"/>
            <a:ext cx="194023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423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/>
      <p:bldP spid="55" grpId="0" animBg="1"/>
      <p:bldP spid="56" grpId="0"/>
      <p:bldP spid="58" grpId="0" animBg="1"/>
      <p:bldP spid="59" grpId="0"/>
      <p:bldP spid="60" grpId="0" animBg="1"/>
      <p:bldP spid="62" grpId="0"/>
      <p:bldP spid="50" grpId="0" animBg="1"/>
      <p:bldP spid="51" grpId="0"/>
      <p:bldP spid="52" grpId="0" animBg="1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Назви числа від 80 до 130, прилічуючи десятками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00782" y="1606399"/>
            <a:ext cx="2576492" cy="3275203"/>
          </a:xfrm>
          <a:prstGeom prst="rect">
            <a:avLst/>
          </a:prstGeom>
        </p:spPr>
      </p:pic>
      <p:sp>
        <p:nvSpPr>
          <p:cNvPr id="49" name="Прямоугольник 48"/>
          <p:cNvSpPr/>
          <p:nvPr/>
        </p:nvSpPr>
        <p:spPr>
          <a:xfrm>
            <a:off x="1776393" y="1399796"/>
            <a:ext cx="2412921" cy="1862600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4" name="Прямоугольник 53"/>
          <p:cNvSpPr/>
          <p:nvPr/>
        </p:nvSpPr>
        <p:spPr>
          <a:xfrm>
            <a:off x="1597760" y="1534453"/>
            <a:ext cx="278523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4470840" y="1399796"/>
            <a:ext cx="2412921" cy="1862600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6" name="Прямоугольник 55"/>
          <p:cNvSpPr/>
          <p:nvPr/>
        </p:nvSpPr>
        <p:spPr>
          <a:xfrm>
            <a:off x="4297463" y="1519554"/>
            <a:ext cx="278523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7190850" y="1399796"/>
            <a:ext cx="2412921" cy="1862600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9" name="Прямоугольник 58"/>
          <p:cNvSpPr/>
          <p:nvPr/>
        </p:nvSpPr>
        <p:spPr>
          <a:xfrm>
            <a:off x="7006833" y="1586699"/>
            <a:ext cx="278523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1609500" y="4102806"/>
            <a:ext cx="2412921" cy="1862600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2" name="Прямоугольник 61"/>
          <p:cNvSpPr/>
          <p:nvPr/>
        </p:nvSpPr>
        <p:spPr>
          <a:xfrm>
            <a:off x="1347074" y="4279809"/>
            <a:ext cx="278523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4242202" y="4097520"/>
            <a:ext cx="2412921" cy="1862600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1" name="Прямоугольник 50"/>
          <p:cNvSpPr/>
          <p:nvPr/>
        </p:nvSpPr>
        <p:spPr>
          <a:xfrm>
            <a:off x="4137811" y="4298574"/>
            <a:ext cx="278523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6898770" y="4126793"/>
            <a:ext cx="2412921" cy="1862600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3" name="Прямоугольник 52"/>
          <p:cNvSpPr/>
          <p:nvPr/>
        </p:nvSpPr>
        <p:spPr>
          <a:xfrm>
            <a:off x="7006833" y="4237429"/>
            <a:ext cx="226931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521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/>
      <p:bldP spid="55" grpId="0" animBg="1"/>
      <p:bldP spid="56" grpId="0"/>
      <p:bldP spid="58" grpId="0" animBg="1"/>
      <p:bldP spid="59" grpId="0"/>
      <p:bldP spid="60" grpId="0" animBg="1"/>
      <p:bldP spid="62" grpId="0"/>
      <p:bldP spid="50" grpId="0" animBg="1"/>
      <p:bldP spid="51" grpId="0"/>
      <p:bldP spid="52" grpId="0" animBg="1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одиниць у числі 198? Скільки всього одиниць?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67223" y="1463686"/>
            <a:ext cx="2576492" cy="3275203"/>
          </a:xfrm>
          <a:prstGeom prst="rect">
            <a:avLst/>
          </a:prstGeom>
        </p:spPr>
      </p:pic>
      <p:sp>
        <p:nvSpPr>
          <p:cNvPr id="49" name="Прямоугольник 48"/>
          <p:cNvSpPr/>
          <p:nvPr/>
        </p:nvSpPr>
        <p:spPr>
          <a:xfrm>
            <a:off x="1776393" y="1399796"/>
            <a:ext cx="2412921" cy="1862600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4" name="Прямоугольник 53"/>
          <p:cNvSpPr/>
          <p:nvPr/>
        </p:nvSpPr>
        <p:spPr>
          <a:xfrm>
            <a:off x="1597760" y="1534453"/>
            <a:ext cx="278523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198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4451741" y="1406015"/>
            <a:ext cx="5376617" cy="1862600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62" name="Прямоугольник 61"/>
          <p:cNvSpPr/>
          <p:nvPr/>
        </p:nvSpPr>
        <p:spPr>
          <a:xfrm>
            <a:off x="3707706" y="1566946"/>
            <a:ext cx="700290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одиниць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817303" y="4505228"/>
            <a:ext cx="8114956" cy="1280135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1" name="Прямоугольник 50"/>
          <p:cNvSpPr/>
          <p:nvPr/>
        </p:nvSpPr>
        <p:spPr>
          <a:xfrm>
            <a:off x="1713401" y="4505228"/>
            <a:ext cx="821885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всього 198 одиниць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958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/>
      <p:bldP spid="60" grpId="0" animBg="1"/>
      <p:bldP spid="62" grpId="0"/>
      <p:bldP spid="50" grpId="0" animBg="1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в числі 134 сотень? А десятків?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67223" y="1463686"/>
            <a:ext cx="2576492" cy="3275203"/>
          </a:xfrm>
          <a:prstGeom prst="rect">
            <a:avLst/>
          </a:prstGeom>
        </p:spPr>
      </p:pic>
      <p:sp>
        <p:nvSpPr>
          <p:cNvPr id="49" name="Прямоугольник 48"/>
          <p:cNvSpPr/>
          <p:nvPr/>
        </p:nvSpPr>
        <p:spPr>
          <a:xfrm>
            <a:off x="1776393" y="1399796"/>
            <a:ext cx="2412921" cy="1862600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4" name="Прямоугольник 53"/>
          <p:cNvSpPr/>
          <p:nvPr/>
        </p:nvSpPr>
        <p:spPr>
          <a:xfrm>
            <a:off x="1597760" y="1534453"/>
            <a:ext cx="278523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134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4451741" y="1406015"/>
            <a:ext cx="5376617" cy="1862600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62" name="Прямоугольник 61"/>
          <p:cNvSpPr/>
          <p:nvPr/>
        </p:nvSpPr>
        <p:spPr>
          <a:xfrm>
            <a:off x="3707706" y="1566946"/>
            <a:ext cx="700290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сотня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817303" y="4505228"/>
            <a:ext cx="8114956" cy="1280135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1" name="Прямоугольник 50"/>
          <p:cNvSpPr/>
          <p:nvPr/>
        </p:nvSpPr>
        <p:spPr>
          <a:xfrm>
            <a:off x="1713401" y="4505228"/>
            <a:ext cx="821885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десятки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418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/>
      <p:bldP spid="60" grpId="0" animBg="1"/>
      <p:bldP spid="62" grpId="0"/>
      <p:bldP spid="50" grpId="0" animBg="1"/>
      <p:bldP spid="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Запиши</a:t>
            </a:r>
            <a:r>
              <a:rPr lang="uk-UA" sz="2000" b="1" dirty="0">
                <a:solidFill>
                  <a:schemeClr val="bg1"/>
                </a:solidFill>
              </a:rPr>
              <a:t> подані числа сумами розрядних доданків за зразком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67223" y="1463686"/>
            <a:ext cx="2576492" cy="3275203"/>
          </a:xfrm>
          <a:prstGeom prst="rect">
            <a:avLst/>
          </a:prstGeom>
        </p:spPr>
      </p:pic>
      <p:sp>
        <p:nvSpPr>
          <p:cNvPr id="50" name="Прямоугольник 49"/>
          <p:cNvSpPr/>
          <p:nvPr/>
        </p:nvSpPr>
        <p:spPr>
          <a:xfrm>
            <a:off x="1530884" y="1386410"/>
            <a:ext cx="8114956" cy="3652650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1" name="Прямоугольник 50"/>
          <p:cNvSpPr/>
          <p:nvPr/>
        </p:nvSpPr>
        <p:spPr>
          <a:xfrm>
            <a:off x="1550595" y="1510180"/>
            <a:ext cx="821885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Зразок</a:t>
            </a:r>
          </a:p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135 = 100 + 30 + 5</a:t>
            </a:r>
          </a:p>
          <a:p>
            <a:pPr algn="ctr"/>
            <a:r>
              <a:rPr lang="uk-UA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108 = 100 + 8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539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Запиши</a:t>
            </a:r>
            <a:r>
              <a:rPr lang="uk-UA" sz="2000" b="1" dirty="0">
                <a:solidFill>
                  <a:schemeClr val="bg1"/>
                </a:solidFill>
              </a:rPr>
              <a:t> подані числа сумами розрядних доданків за зразком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67223" y="1463686"/>
            <a:ext cx="2576492" cy="3275203"/>
          </a:xfrm>
          <a:prstGeom prst="rect">
            <a:avLst/>
          </a:prstGeom>
        </p:spPr>
      </p:pic>
      <p:sp>
        <p:nvSpPr>
          <p:cNvPr id="50" name="Прямоугольник 49"/>
          <p:cNvSpPr/>
          <p:nvPr/>
        </p:nvSpPr>
        <p:spPr>
          <a:xfrm>
            <a:off x="1505947" y="1287021"/>
            <a:ext cx="8114956" cy="1324099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1" name="Прямоугольник 50"/>
          <p:cNvSpPr/>
          <p:nvPr/>
        </p:nvSpPr>
        <p:spPr>
          <a:xfrm>
            <a:off x="1467373" y="1283941"/>
            <a:ext cx="821885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156 = 100 + 50 + 6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1505947" y="2586853"/>
            <a:ext cx="6154589" cy="1324099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9" name="Прямоугольник 48"/>
          <p:cNvSpPr/>
          <p:nvPr/>
        </p:nvSpPr>
        <p:spPr>
          <a:xfrm>
            <a:off x="1467373" y="2604925"/>
            <a:ext cx="619316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180 = 100 + 80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1509242" y="3923538"/>
            <a:ext cx="6154589" cy="1324099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3" name="Прямоугольник 52"/>
          <p:cNvSpPr/>
          <p:nvPr/>
        </p:nvSpPr>
        <p:spPr>
          <a:xfrm>
            <a:off x="1470668" y="3941610"/>
            <a:ext cx="619316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104 = 100 + 4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1519324" y="5260223"/>
            <a:ext cx="8114956" cy="1324099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5" name="Прямоугольник 54"/>
          <p:cNvSpPr/>
          <p:nvPr/>
        </p:nvSpPr>
        <p:spPr>
          <a:xfrm>
            <a:off x="1467373" y="5279797"/>
            <a:ext cx="821885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142 = 100 + 40 + 2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906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34" grpId="0" animBg="1"/>
      <p:bldP spid="49" grpId="0"/>
      <p:bldP spid="52" grpId="0" animBg="1"/>
      <p:bldP spid="53" grpId="0"/>
      <p:bldP spid="54" grpId="0" animBg="1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Запиши</a:t>
            </a:r>
            <a:r>
              <a:rPr lang="uk-UA" sz="2000" b="1" dirty="0">
                <a:solidFill>
                  <a:schemeClr val="bg1"/>
                </a:solidFill>
              </a:rPr>
              <a:t> подані суми розрядних доданків числом за зразком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67223" y="1463686"/>
            <a:ext cx="2576492" cy="3275203"/>
          </a:xfrm>
          <a:prstGeom prst="rect">
            <a:avLst/>
          </a:prstGeom>
        </p:spPr>
      </p:pic>
      <p:sp>
        <p:nvSpPr>
          <p:cNvPr id="50" name="Прямоугольник 49"/>
          <p:cNvSpPr/>
          <p:nvPr/>
        </p:nvSpPr>
        <p:spPr>
          <a:xfrm>
            <a:off x="1530884" y="1386410"/>
            <a:ext cx="8114956" cy="3652650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1" name="Прямоугольник 50"/>
          <p:cNvSpPr/>
          <p:nvPr/>
        </p:nvSpPr>
        <p:spPr>
          <a:xfrm>
            <a:off x="1550595" y="1510180"/>
            <a:ext cx="821885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Зразок</a:t>
            </a:r>
          </a:p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+ 20 + 8 = 128</a:t>
            </a:r>
          </a:p>
          <a:p>
            <a:pPr algn="ctr"/>
            <a:r>
              <a:rPr lang="uk-UA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+ 40 + 2 = 142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937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67223" y="1463686"/>
            <a:ext cx="2576492" cy="3275203"/>
          </a:xfrm>
          <a:prstGeom prst="rect">
            <a:avLst/>
          </a:prstGeom>
        </p:spPr>
      </p:pic>
      <p:sp>
        <p:nvSpPr>
          <p:cNvPr id="50" name="Прямоугольник 49"/>
          <p:cNvSpPr/>
          <p:nvPr/>
        </p:nvSpPr>
        <p:spPr>
          <a:xfrm>
            <a:off x="1505947" y="1287021"/>
            <a:ext cx="8114956" cy="1324099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1" name="Прямоугольник 50"/>
          <p:cNvSpPr/>
          <p:nvPr/>
        </p:nvSpPr>
        <p:spPr>
          <a:xfrm>
            <a:off x="1467373" y="1283941"/>
            <a:ext cx="821885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+ 50 + 3 = 153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1505947" y="2586853"/>
            <a:ext cx="6154589" cy="1324099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9" name="Прямоугольник 48"/>
          <p:cNvSpPr/>
          <p:nvPr/>
        </p:nvSpPr>
        <p:spPr>
          <a:xfrm>
            <a:off x="1467373" y="2604925"/>
            <a:ext cx="619316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+ 20 = 120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1509242" y="3923538"/>
            <a:ext cx="6154589" cy="1324099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3" name="Прямоугольник 52"/>
          <p:cNvSpPr/>
          <p:nvPr/>
        </p:nvSpPr>
        <p:spPr>
          <a:xfrm>
            <a:off x="1470668" y="3941610"/>
            <a:ext cx="619316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+ 9 = 109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1519324" y="5260223"/>
            <a:ext cx="8114956" cy="1324099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5" name="Прямоугольник 54"/>
          <p:cNvSpPr/>
          <p:nvPr/>
        </p:nvSpPr>
        <p:spPr>
          <a:xfrm>
            <a:off x="1467373" y="5279797"/>
            <a:ext cx="821885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+ 60 + 3 = 163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Запиши</a:t>
            </a:r>
            <a:r>
              <a:rPr lang="uk-UA" sz="2000" b="1" dirty="0">
                <a:solidFill>
                  <a:schemeClr val="bg1"/>
                </a:solidFill>
              </a:rPr>
              <a:t> подані суми розрядних доданків числом за зразком</a:t>
            </a:r>
          </a:p>
        </p:txBody>
      </p:sp>
    </p:spTree>
    <p:extLst>
      <p:ext uri="{BB962C8B-B14F-4D97-AF65-F5344CB8AC3E}">
        <p14:creationId xmlns:p14="http://schemas.microsoft.com/office/powerpoint/2010/main" val="170065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34" grpId="0" animBg="1"/>
      <p:bldP spid="49" grpId="0"/>
      <p:bldP spid="52" grpId="0" animBg="1"/>
      <p:bldP spid="53" grpId="0"/>
      <p:bldP spid="54" grpId="0" animBg="1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202876-5493-4C4F-A0C9-3D81ACBA7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38"/>
          <a:stretch/>
        </p:blipFill>
        <p:spPr>
          <a:xfrm>
            <a:off x="4401345" y="1418255"/>
            <a:ext cx="7269699" cy="484035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кутник: округлені кути 11">
            <a:extLst>
              <a:ext uri="{FF2B5EF4-FFF2-40B4-BE49-F238E27FC236}">
                <a16:creationId xmlns:a16="http://schemas.microsoft.com/office/drawing/2014/main" id="{69B8F106-52D3-4E2F-A595-3B4F8D378452}"/>
              </a:ext>
            </a:extLst>
          </p:cNvPr>
          <p:cNvSpPr/>
          <p:nvPr/>
        </p:nvSpPr>
        <p:spPr>
          <a:xfrm>
            <a:off x="520955" y="1276783"/>
            <a:ext cx="6178019" cy="51233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Пролунав дзвінок,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Починається урок.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З маминої ласки.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Зі шкільної казки.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Всі за парти ми сідаємо.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До роботи приступаємо.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Щоб помилок уникати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Треба пильність розвивати.</a:t>
            </a: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452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29538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1609500" y="1545638"/>
            <a:ext cx="10277700" cy="3170099"/>
          </a:xfrm>
          <a:prstGeom prst="rect">
            <a:avLst/>
          </a:prstGeom>
          <a:solidFill>
            <a:srgbClr val="92D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 змаганнях з плавання на дистанції 100 м уже виступило 9 дівчат, а хлопців – у 2 рази більше. Залишилося виступити ще 18 учасникам. Скільки всього учасників брало участь у змаганнях?</a:t>
            </a:r>
          </a:p>
        </p:txBody>
      </p:sp>
      <p:sp>
        <p:nvSpPr>
          <p:cNvPr id="25602" name="AutoShape 2" descr="WLE - 2018 - Цвітіння магнолій у ботанічному саду ім. академіка О.В. Фоміна - 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84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</a:t>
            </a:r>
            <a:r>
              <a:rPr lang="en-US" sz="4400" b="1" dirty="0">
                <a:solidFill>
                  <a:srgbClr val="2F3242"/>
                </a:solidFill>
              </a:rPr>
              <a:t>7</a:t>
            </a:r>
            <a:r>
              <a:rPr lang="uk-UA" sz="4400" b="1" dirty="0">
                <a:solidFill>
                  <a:srgbClr val="2F3242"/>
                </a:solidFill>
              </a:rPr>
              <a:t>8,</a:t>
            </a:r>
            <a:r>
              <a:rPr lang="en-US" sz="4400" b="1" dirty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виконати 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задачу </a:t>
            </a:r>
            <a:r>
              <a:rPr lang="en-US" sz="4400" b="1" dirty="0">
                <a:solidFill>
                  <a:srgbClr val="2F3242"/>
                </a:solidFill>
              </a:rPr>
              <a:t>4</a:t>
            </a:r>
            <a:r>
              <a:rPr lang="uk-UA" sz="4400" b="1" dirty="0">
                <a:solidFill>
                  <a:srgbClr val="2F3242"/>
                </a:solidFill>
              </a:rPr>
              <a:t>56, </a:t>
            </a:r>
            <a:endParaRPr lang="en-US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завдання 457</a:t>
            </a: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</a:t>
            </a:r>
            <a:r>
              <a:rPr lang="uk-UA" sz="4800" dirty="0">
                <a:solidFill>
                  <a:srgbClr val="2F3242"/>
                </a:solidFill>
              </a:rPr>
              <a:t>78</a:t>
            </a:r>
            <a:r>
              <a:rPr lang="ru-RU" sz="4800" dirty="0">
                <a:solidFill>
                  <a:srgbClr val="2F3242"/>
                </a:solidFill>
              </a:rPr>
              <a:t>, №</a:t>
            </a:r>
            <a:r>
              <a:rPr lang="en-US" sz="4800" dirty="0">
                <a:solidFill>
                  <a:srgbClr val="2F3242"/>
                </a:solidFill>
              </a:rPr>
              <a:t>4</a:t>
            </a:r>
            <a:r>
              <a:rPr lang="uk-UA" sz="4800" dirty="0">
                <a:solidFill>
                  <a:srgbClr val="2F3242"/>
                </a:solidFill>
              </a:rPr>
              <a:t>56</a:t>
            </a:r>
            <a:r>
              <a:rPr lang="ru-RU" sz="4800" dirty="0">
                <a:solidFill>
                  <a:srgbClr val="2F3242"/>
                </a:solidFill>
              </a:rPr>
              <a:t>, №</a:t>
            </a:r>
            <a:r>
              <a:rPr lang="uk-UA" sz="4800" dirty="0">
                <a:solidFill>
                  <a:srgbClr val="2F3242"/>
                </a:solidFill>
              </a:rPr>
              <a:t>457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“</a:t>
            </a:r>
            <a:r>
              <a:rPr lang="uk-UA" sz="2000" b="1" dirty="0">
                <a:solidFill>
                  <a:schemeClr val="bg1"/>
                </a:solidFill>
              </a:rPr>
              <a:t>Плюс – мінус – цікаво </a:t>
            </a:r>
            <a:r>
              <a:rPr lang="en-US" sz="2000" b="1" dirty="0">
                <a:solidFill>
                  <a:schemeClr val="bg1"/>
                </a:solidFill>
              </a:rPr>
              <a:t>”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68" y="1082438"/>
            <a:ext cx="1709701" cy="20220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8" y="2773420"/>
            <a:ext cx="1980740" cy="211062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11" y="4883171"/>
            <a:ext cx="1913077" cy="18096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86388" y="1698171"/>
            <a:ext cx="9901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/>
              <a:t>Все те, що сподобалось на </a:t>
            </a:r>
            <a:r>
              <a:rPr lang="uk-UA" sz="3600" b="1" dirty="0" err="1"/>
              <a:t>уроці</a:t>
            </a:r>
            <a:r>
              <a:rPr lang="uk-UA" sz="3600" b="1" dirty="0"/>
              <a:t>, що здавалося цікавим та корисним.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86388" y="3202731"/>
            <a:ext cx="9465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/>
              <a:t>Все те, що не сподобалось, здавалося важким, незрозумілим та нудним.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4051" y="5042263"/>
            <a:ext cx="9465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/>
              <a:t>Факти, про які дізналися на </a:t>
            </a:r>
            <a:r>
              <a:rPr lang="uk-UA" sz="3600" b="1" dirty="0" err="1"/>
              <a:t>уроці</a:t>
            </a:r>
            <a:r>
              <a:rPr lang="uk-UA" sz="3600" b="1" dirty="0"/>
              <a:t>, чого б ще хотіли дізнатися.</a:t>
            </a:r>
          </a:p>
        </p:txBody>
      </p:sp>
    </p:spTree>
    <p:extLst>
      <p:ext uri="{BB962C8B-B14F-4D97-AF65-F5344CB8AC3E}">
        <p14:creationId xmlns:p14="http://schemas.microsoft.com/office/powerpoint/2010/main" val="352898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1"/>
            <a:ext cx="8531604" cy="2868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 Розв'яжи задачу 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83" y="1013684"/>
            <a:ext cx="3032302" cy="1548409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986676" y="4127322"/>
            <a:ext cx="2918206" cy="116639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75840" y="4507987"/>
            <a:ext cx="8967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45 </a:t>
            </a:r>
            <a:r>
              <a:rPr lang="uk-UA" sz="3200" dirty="0" smtClean="0">
                <a:latin typeface="Monotype Corsiva" panose="03010101010201010101" pitchFamily="66" charset="0"/>
              </a:rPr>
              <a:t>учасників </a:t>
            </a:r>
            <a:r>
              <a:rPr lang="uk-UA" sz="3200" dirty="0">
                <a:solidFill>
                  <a:prstClr val="black"/>
                </a:solidFill>
                <a:latin typeface="Monotype Corsiva" panose="03010101010201010101" pitchFamily="66" charset="0"/>
              </a:rPr>
              <a:t>всього</a:t>
            </a:r>
            <a:r>
              <a:rPr lang="uk-UA" sz="3200" dirty="0" smtClean="0">
                <a:latin typeface="Monotype Corsiva" panose="03010101010201010101" pitchFamily="66" charset="0"/>
              </a:rPr>
              <a:t>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10185" y="2260313"/>
            <a:ext cx="159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(уч.)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2" t="43543" r="58257" b="40941"/>
          <a:stretch/>
        </p:blipFill>
        <p:spPr>
          <a:xfrm>
            <a:off x="6846557" y="1478605"/>
            <a:ext cx="479148" cy="676824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50228" y="2329563"/>
            <a:ext cx="339911" cy="306266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5225" y="2302813"/>
            <a:ext cx="408812" cy="41878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3" t="42938" r="85586" b="43220"/>
          <a:stretch/>
        </p:blipFill>
        <p:spPr>
          <a:xfrm>
            <a:off x="1238920" y="2210287"/>
            <a:ext cx="470473" cy="586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1335" y="2141236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4418" r="76641" b="42546"/>
          <a:stretch/>
        </p:blipFill>
        <p:spPr>
          <a:xfrm>
            <a:off x="1245810" y="2999455"/>
            <a:ext cx="456691" cy="58016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8398" y="288308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36539" y="3077408"/>
            <a:ext cx="339911" cy="30626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135477" y="2973206"/>
            <a:ext cx="5473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(уч</a:t>
            </a:r>
            <a:r>
              <a:rPr lang="uk-UA" sz="3600" dirty="0" smtClean="0">
                <a:latin typeface="Monotype Corsiva" panose="03010101010201010101" pitchFamily="66" charset="0"/>
              </a:rPr>
              <a:t>.</a:t>
            </a:r>
            <a:r>
              <a:rPr lang="uk-UA" sz="3600" dirty="0" smtClean="0">
                <a:latin typeface="Monotype Corsiva" panose="03010101010201010101" pitchFamily="66" charset="0"/>
              </a:rPr>
              <a:t>) </a:t>
            </a:r>
            <a:r>
              <a:rPr lang="uk-UA" sz="3600" dirty="0">
                <a:latin typeface="Monotype Corsiva" panose="03010101010201010101" pitchFamily="66" charset="0"/>
              </a:rPr>
              <a:t>– </a:t>
            </a:r>
            <a:r>
              <a:rPr lang="uk-UA" sz="3600" dirty="0" smtClean="0">
                <a:latin typeface="Monotype Corsiva" panose="03010101010201010101" pitchFamily="66" charset="0"/>
              </a:rPr>
              <a:t> виступило</a:t>
            </a:r>
            <a:r>
              <a:rPr lang="uk-UA" sz="3600" dirty="0">
                <a:latin typeface="Monotype Corsiva" panose="03010101010201010101" pitchFamily="66" charset="0"/>
              </a:rPr>
              <a:t>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485676" y="2260312"/>
            <a:ext cx="807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- </a:t>
            </a:r>
            <a:r>
              <a:rPr lang="uk-UA" sz="3600" dirty="0" smtClean="0">
                <a:latin typeface="Monotype Corsiva" panose="03010101010201010101" pitchFamily="66" charset="0"/>
              </a:rPr>
              <a:t>хлопців</a:t>
            </a:r>
            <a:r>
              <a:rPr lang="uk-UA" sz="3600" dirty="0" smtClean="0">
                <a:latin typeface="Monotype Corsiva" panose="03010101010201010101" pitchFamily="66" charset="0"/>
              </a:rPr>
              <a:t>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39" t="44585" r="22089" b="42379"/>
          <a:stretch/>
        </p:blipFill>
        <p:spPr>
          <a:xfrm>
            <a:off x="3558662" y="2272042"/>
            <a:ext cx="443752" cy="563730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2" t="43924" r="85527" b="42234"/>
          <a:stretch/>
        </p:blipFill>
        <p:spPr>
          <a:xfrm>
            <a:off x="3102905" y="2230044"/>
            <a:ext cx="506414" cy="631783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1" t="44295" r="76507" b="42669"/>
          <a:stretch/>
        </p:blipFill>
        <p:spPr>
          <a:xfrm>
            <a:off x="2406261" y="2255508"/>
            <a:ext cx="443752" cy="563730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32" t="43980" r="49027" b="40504"/>
          <a:stretch/>
        </p:blipFill>
        <p:spPr>
          <a:xfrm>
            <a:off x="7231798" y="1497700"/>
            <a:ext cx="479148" cy="676824"/>
          </a:xfrm>
          <a:prstGeom prst="rect">
            <a:avLst/>
          </a:prstGeom>
        </p:spPr>
      </p:pic>
      <p:grpSp>
        <p:nvGrpSpPr>
          <p:cNvPr id="75" name="Группа 74"/>
          <p:cNvGrpSpPr/>
          <p:nvPr/>
        </p:nvGrpSpPr>
        <p:grpSpPr>
          <a:xfrm>
            <a:off x="10599057" y="-543369"/>
            <a:ext cx="408812" cy="542922"/>
            <a:chOff x="2361639" y="2985697"/>
            <a:chExt cx="408812" cy="542922"/>
          </a:xfrm>
        </p:grpSpPr>
        <p:pic>
          <p:nvPicPr>
            <p:cNvPr id="76" name="Рисунок 7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7" name="Рисунок 7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95" t="44508" r="13133" b="42456"/>
          <a:stretch/>
        </p:blipFill>
        <p:spPr>
          <a:xfrm>
            <a:off x="2800885" y="3019086"/>
            <a:ext cx="443752" cy="563730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63" t="43823" r="13365" b="43141"/>
          <a:stretch/>
        </p:blipFill>
        <p:spPr>
          <a:xfrm>
            <a:off x="1646062" y="2235778"/>
            <a:ext cx="450072" cy="571759"/>
          </a:xfrm>
          <a:prstGeom prst="rect">
            <a:avLst/>
          </a:prstGeom>
        </p:spPr>
      </p:pic>
      <p:sp>
        <p:nvSpPr>
          <p:cNvPr id="62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0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452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6" t="43536" r="76213" b="42622"/>
          <a:stretch/>
        </p:blipFill>
        <p:spPr>
          <a:xfrm>
            <a:off x="7655126" y="1483013"/>
            <a:ext cx="474207" cy="591603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2" t="44405" r="85506" b="42559"/>
          <a:stretch/>
        </p:blipFill>
        <p:spPr>
          <a:xfrm>
            <a:off x="1639932" y="3002243"/>
            <a:ext cx="456691" cy="580167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96" t="44307" r="22632" b="42657"/>
          <a:stretch/>
        </p:blipFill>
        <p:spPr>
          <a:xfrm>
            <a:off x="1990666" y="2999455"/>
            <a:ext cx="455113" cy="57816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4" t="44658" r="76494" b="42306"/>
          <a:stretch/>
        </p:blipFill>
        <p:spPr>
          <a:xfrm>
            <a:off x="3523994" y="3002591"/>
            <a:ext cx="456691" cy="580167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15" t="44307" r="31313" b="42657"/>
          <a:stretch/>
        </p:blipFill>
        <p:spPr>
          <a:xfrm>
            <a:off x="3887001" y="2999748"/>
            <a:ext cx="455113" cy="578163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304597" y="3127852"/>
            <a:ext cx="421206" cy="276501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1" t="44547" r="67337" b="42417"/>
          <a:stretch/>
        </p:blipFill>
        <p:spPr>
          <a:xfrm>
            <a:off x="1269772" y="3750938"/>
            <a:ext cx="456691" cy="580167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512360" y="363456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493239" y="3812686"/>
            <a:ext cx="339911" cy="306266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488539" y="3741827"/>
            <a:ext cx="5473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(уч.)</a:t>
            </a:r>
          </a:p>
        </p:txBody>
      </p:sp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7" t="44641" r="57641" b="42323"/>
          <a:stretch/>
        </p:blipFill>
        <p:spPr>
          <a:xfrm>
            <a:off x="3913601" y="3758028"/>
            <a:ext cx="443752" cy="56373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2" t="44405" r="85506" b="42559"/>
          <a:stretch/>
        </p:blipFill>
        <p:spPr>
          <a:xfrm>
            <a:off x="1663894" y="3753726"/>
            <a:ext cx="456691" cy="580167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96" t="44307" r="22632" b="42657"/>
          <a:stretch/>
        </p:blipFill>
        <p:spPr>
          <a:xfrm>
            <a:off x="2014628" y="3750938"/>
            <a:ext cx="455113" cy="578163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4" t="44658" r="76494" b="42306"/>
          <a:stretch/>
        </p:blipFill>
        <p:spPr>
          <a:xfrm>
            <a:off x="2775694" y="3749810"/>
            <a:ext cx="456691" cy="580167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15" t="44307" r="31313" b="42657"/>
          <a:stretch/>
        </p:blipFill>
        <p:spPr>
          <a:xfrm>
            <a:off x="3147207" y="3743444"/>
            <a:ext cx="455113" cy="578163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328559" y="3879335"/>
            <a:ext cx="421206" cy="276501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4" t="44177" r="48964" b="42787"/>
          <a:stretch/>
        </p:blipFill>
        <p:spPr>
          <a:xfrm>
            <a:off x="4258119" y="3739366"/>
            <a:ext cx="455113" cy="57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9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7" grpId="0"/>
      <p:bldP spid="41" grpId="0"/>
      <p:bldP spid="43" grpId="0"/>
      <p:bldP spid="59" grpId="0"/>
      <p:bldP spid="64" grpId="0"/>
      <p:bldP spid="95" grpId="0"/>
      <p:bldP spid="9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14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7808447" y="2058351"/>
            <a:ext cx="3645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Monotype Corsiva" panose="03010101010201010101" pitchFamily="66" charset="0"/>
              </a:rPr>
              <a:t>(         )</a:t>
            </a:r>
            <a:endParaRPr lang="uk-UA" sz="5400" dirty="0">
              <a:latin typeface="Monotype Corsiva" panose="03010101010201010101" pitchFamily="66" charset="0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1" r="58469" b="61811"/>
          <a:stretch/>
        </p:blipFill>
        <p:spPr>
          <a:xfrm>
            <a:off x="1025070" y="1055771"/>
            <a:ext cx="11210257" cy="5755576"/>
          </a:xfrm>
          <a:prstGeom prst="rect">
            <a:avLst/>
          </a:prstGeom>
        </p:spPr>
      </p:pic>
      <p:pic>
        <p:nvPicPr>
          <p:cNvPr id="99" name="Рисунок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95" y="853122"/>
            <a:ext cx="3178788" cy="181430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0" t="43179" r="57479" b="42979"/>
          <a:stretch/>
        </p:blipFill>
        <p:spPr>
          <a:xfrm>
            <a:off x="8784358" y="1371582"/>
            <a:ext cx="541936" cy="676099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6" t="43402" r="66903" b="42756"/>
          <a:stretch/>
        </p:blipFill>
        <p:spPr>
          <a:xfrm>
            <a:off x="9631043" y="1382753"/>
            <a:ext cx="541936" cy="676099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095123" y="2390986"/>
            <a:ext cx="312609" cy="281666"/>
          </a:xfrm>
          <a:prstGeom prst="rect">
            <a:avLst/>
          </a:prstGeom>
        </p:spPr>
      </p:pic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7" t="43359" r="57752" b="42799"/>
          <a:stretch/>
        </p:blipFill>
        <p:spPr>
          <a:xfrm>
            <a:off x="1905450" y="2231326"/>
            <a:ext cx="541936" cy="676099"/>
          </a:xfrm>
          <a:prstGeom prst="rect">
            <a:avLst/>
          </a:prstGeom>
        </p:spPr>
      </p:pic>
      <p:pic>
        <p:nvPicPr>
          <p:cNvPr id="185" name="Рисунок 1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40" t="43768" r="13388" b="43196"/>
          <a:stretch/>
        </p:blipFill>
        <p:spPr>
          <a:xfrm>
            <a:off x="3644396" y="2252021"/>
            <a:ext cx="502215" cy="637999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35" t="43620" r="48693" b="43344"/>
          <a:stretch/>
        </p:blipFill>
        <p:spPr>
          <a:xfrm>
            <a:off x="9217014" y="1401305"/>
            <a:ext cx="498850" cy="633725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4913605" y="3071841"/>
            <a:ext cx="509912" cy="647777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05" t="43643" r="22523" b="43321"/>
          <a:stretch/>
        </p:blipFill>
        <p:spPr>
          <a:xfrm>
            <a:off x="3232845" y="3088104"/>
            <a:ext cx="498850" cy="633725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0" t="43524" r="85538" b="43440"/>
          <a:stretch/>
        </p:blipFill>
        <p:spPr>
          <a:xfrm>
            <a:off x="1521575" y="4346768"/>
            <a:ext cx="498850" cy="633725"/>
          </a:xfrm>
          <a:prstGeom prst="rect">
            <a:avLst/>
          </a:prstGeom>
        </p:spPr>
      </p:pic>
      <p:pic>
        <p:nvPicPr>
          <p:cNvPr id="145" name="Рисунок 14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19" t="43643" r="13309" b="43321"/>
          <a:stretch/>
        </p:blipFill>
        <p:spPr>
          <a:xfrm>
            <a:off x="4089892" y="3083005"/>
            <a:ext cx="498850" cy="633725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2396109" y="3231850"/>
            <a:ext cx="302864" cy="272886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1948536" y="3055430"/>
            <a:ext cx="545640" cy="680720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2793554" y="3064607"/>
            <a:ext cx="545640" cy="680720"/>
          </a:xfrm>
          <a:prstGeom prst="rect">
            <a:avLst/>
          </a:prstGeom>
        </p:spPr>
      </p:pic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46" t="43524" r="22182" b="43440"/>
          <a:stretch/>
        </p:blipFill>
        <p:spPr>
          <a:xfrm>
            <a:off x="5797914" y="4358007"/>
            <a:ext cx="498850" cy="633725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499515" y="3227460"/>
            <a:ext cx="312609" cy="281666"/>
          </a:xfrm>
          <a:prstGeom prst="rect">
            <a:avLst/>
          </a:prstGeom>
        </p:spPr>
      </p:pic>
      <p:pic>
        <p:nvPicPr>
          <p:cNvPr id="163" name="Рисунок 16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05" t="43643" r="22523" b="43321"/>
          <a:stretch/>
        </p:blipFill>
        <p:spPr>
          <a:xfrm>
            <a:off x="2784377" y="2247889"/>
            <a:ext cx="498850" cy="633725"/>
          </a:xfrm>
          <a:prstGeom prst="rect">
            <a:avLst/>
          </a:prstGeom>
        </p:spPr>
      </p:pic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1" t="43454" r="85517" b="43510"/>
          <a:stretch/>
        </p:blipFill>
        <p:spPr>
          <a:xfrm>
            <a:off x="5348873" y="4346577"/>
            <a:ext cx="498850" cy="633725"/>
          </a:xfrm>
          <a:prstGeom prst="rect">
            <a:avLst/>
          </a:prstGeom>
        </p:spPr>
      </p:pic>
      <p:pic>
        <p:nvPicPr>
          <p:cNvPr id="165" name="Рисунок 16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05" t="43643" r="22523" b="43321"/>
          <a:stretch/>
        </p:blipFill>
        <p:spPr>
          <a:xfrm>
            <a:off x="1940312" y="4358007"/>
            <a:ext cx="498850" cy="633725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945793" y="4522402"/>
            <a:ext cx="312609" cy="281666"/>
          </a:xfrm>
          <a:prstGeom prst="rect">
            <a:avLst/>
          </a:prstGeom>
        </p:spPr>
      </p:pic>
      <p:pic>
        <p:nvPicPr>
          <p:cNvPr id="169" name="Рисунок 16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8" t="42814" r="76091" b="43344"/>
          <a:stretch/>
        </p:blipFill>
        <p:spPr>
          <a:xfrm>
            <a:off x="3640776" y="4307206"/>
            <a:ext cx="545640" cy="680720"/>
          </a:xfrm>
          <a:prstGeom prst="rect">
            <a:avLst/>
          </a:prstGeom>
        </p:spPr>
      </p:pic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52" t="43402" r="39507" b="42756"/>
          <a:stretch/>
        </p:blipFill>
        <p:spPr>
          <a:xfrm>
            <a:off x="1495672" y="2226403"/>
            <a:ext cx="541936" cy="676099"/>
          </a:xfrm>
          <a:prstGeom prst="rect">
            <a:avLst/>
          </a:prstGeom>
        </p:spPr>
      </p:pic>
      <p:pic>
        <p:nvPicPr>
          <p:cNvPr id="180" name="Рисунок 17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7" t="43113" r="76372" b="43045"/>
          <a:stretch/>
        </p:blipFill>
        <p:spPr>
          <a:xfrm>
            <a:off x="4911274" y="2209128"/>
            <a:ext cx="545640" cy="680720"/>
          </a:xfrm>
          <a:prstGeom prst="rect">
            <a:avLst/>
          </a:prstGeom>
        </p:spPr>
      </p:pic>
      <p:pic>
        <p:nvPicPr>
          <p:cNvPr id="186" name="Рисунок 18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05" t="43643" r="22523" b="43321"/>
          <a:stretch/>
        </p:blipFill>
        <p:spPr>
          <a:xfrm>
            <a:off x="1501439" y="3088367"/>
            <a:ext cx="498850" cy="633725"/>
          </a:xfrm>
          <a:prstGeom prst="rect">
            <a:avLst/>
          </a:prstGeom>
        </p:spPr>
      </p:pic>
      <p:pic>
        <p:nvPicPr>
          <p:cNvPr id="187" name="Рисунок 1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9" t="43524" r="58059" b="43440"/>
          <a:stretch/>
        </p:blipFill>
        <p:spPr>
          <a:xfrm>
            <a:off x="3212129" y="5197374"/>
            <a:ext cx="498850" cy="63372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t="10312" r="84686" b="83297"/>
          <a:stretch/>
        </p:blipFill>
        <p:spPr>
          <a:xfrm>
            <a:off x="3247199" y="4495508"/>
            <a:ext cx="302864" cy="272886"/>
          </a:xfrm>
          <a:prstGeom prst="rect">
            <a:avLst/>
          </a:prstGeom>
        </p:spPr>
      </p:pic>
      <p:pic>
        <p:nvPicPr>
          <p:cNvPr id="202" name="Рисунок 20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05" t="43643" r="22523" b="43321"/>
          <a:stretch/>
        </p:blipFill>
        <p:spPr>
          <a:xfrm>
            <a:off x="4498641" y="4369402"/>
            <a:ext cx="498850" cy="633725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31" t="43643" r="13397" b="43321"/>
          <a:stretch/>
        </p:blipFill>
        <p:spPr>
          <a:xfrm>
            <a:off x="2782385" y="4361814"/>
            <a:ext cx="498850" cy="633725"/>
          </a:xfrm>
          <a:prstGeom prst="rect">
            <a:avLst/>
          </a:prstGeom>
        </p:spPr>
      </p:pic>
      <p:pic>
        <p:nvPicPr>
          <p:cNvPr id="210" name="Рисунок 20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59" t="44034" r="31069" b="42930"/>
          <a:stretch/>
        </p:blipFill>
        <p:spPr>
          <a:xfrm>
            <a:off x="4516444" y="2270745"/>
            <a:ext cx="502215" cy="637999"/>
          </a:xfrm>
          <a:prstGeom prst="rect">
            <a:avLst/>
          </a:prstGeom>
        </p:spPr>
      </p:pic>
      <p:grpSp>
        <p:nvGrpSpPr>
          <p:cNvPr id="106" name="Группа 105"/>
          <p:cNvGrpSpPr/>
          <p:nvPr/>
        </p:nvGrpSpPr>
        <p:grpSpPr>
          <a:xfrm>
            <a:off x="2339888" y="2278027"/>
            <a:ext cx="408812" cy="542922"/>
            <a:chOff x="2361639" y="2985697"/>
            <a:chExt cx="408812" cy="542922"/>
          </a:xfrm>
        </p:grpSpPr>
        <p:pic>
          <p:nvPicPr>
            <p:cNvPr id="107" name="Рисунок 10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8" name="Рисунок 10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05801" y="2322427"/>
            <a:ext cx="408812" cy="418784"/>
          </a:xfrm>
          <a:prstGeom prst="rect">
            <a:avLst/>
          </a:prstGeom>
        </p:spPr>
      </p:pic>
      <p:grpSp>
        <p:nvGrpSpPr>
          <p:cNvPr id="110" name="Группа 109"/>
          <p:cNvGrpSpPr/>
          <p:nvPr/>
        </p:nvGrpSpPr>
        <p:grpSpPr>
          <a:xfrm>
            <a:off x="3614002" y="3124269"/>
            <a:ext cx="408812" cy="542922"/>
            <a:chOff x="2361639" y="2985697"/>
            <a:chExt cx="408812" cy="542922"/>
          </a:xfrm>
        </p:grpSpPr>
        <p:pic>
          <p:nvPicPr>
            <p:cNvPr id="111" name="Рисунок 11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2" name="Рисунок 11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104" name="Группа 103"/>
          <p:cNvGrpSpPr/>
          <p:nvPr/>
        </p:nvGrpSpPr>
        <p:grpSpPr>
          <a:xfrm>
            <a:off x="2344802" y="4400956"/>
            <a:ext cx="408812" cy="542922"/>
            <a:chOff x="2361639" y="2985697"/>
            <a:chExt cx="408812" cy="542922"/>
          </a:xfrm>
        </p:grpSpPr>
        <p:pic>
          <p:nvPicPr>
            <p:cNvPr id="114" name="Рисунок 11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5" name="Рисунок 11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3004" y="4454238"/>
            <a:ext cx="408812" cy="418784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05" t="43643" r="22523" b="43321"/>
          <a:stretch/>
        </p:blipFill>
        <p:spPr>
          <a:xfrm>
            <a:off x="1487411" y="5191480"/>
            <a:ext cx="498850" cy="633725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19059" y="5275411"/>
            <a:ext cx="408812" cy="418784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8" t="44165" r="31340" b="42799"/>
          <a:stretch/>
        </p:blipFill>
        <p:spPr>
          <a:xfrm>
            <a:off x="2358922" y="5216350"/>
            <a:ext cx="498850" cy="633725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t="10312" r="84686" b="83297"/>
          <a:stretch/>
        </p:blipFill>
        <p:spPr>
          <a:xfrm>
            <a:off x="2804333" y="5364742"/>
            <a:ext cx="302864" cy="272886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27" t="43524" r="48801" b="43440"/>
          <a:stretch/>
        </p:blipFill>
        <p:spPr>
          <a:xfrm>
            <a:off x="3660386" y="5198164"/>
            <a:ext cx="498850" cy="633725"/>
          </a:xfrm>
          <a:prstGeom prst="rect">
            <a:avLst/>
          </a:prstGeom>
        </p:spPr>
      </p:pic>
      <p:grpSp>
        <p:nvGrpSpPr>
          <p:cNvPr id="122" name="Группа 121"/>
          <p:cNvGrpSpPr/>
          <p:nvPr/>
        </p:nvGrpSpPr>
        <p:grpSpPr>
          <a:xfrm>
            <a:off x="4030900" y="5242364"/>
            <a:ext cx="408812" cy="542922"/>
            <a:chOff x="2361639" y="2985697"/>
            <a:chExt cx="408812" cy="542922"/>
          </a:xfrm>
        </p:grpSpPr>
        <p:pic>
          <p:nvPicPr>
            <p:cNvPr id="123" name="Рисунок 12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4" name="Рисунок 12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27" t="43524" r="48801" b="43440"/>
          <a:stretch/>
        </p:blipFill>
        <p:spPr>
          <a:xfrm>
            <a:off x="4502560" y="5191480"/>
            <a:ext cx="498850" cy="633725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938403" y="5355962"/>
            <a:ext cx="312609" cy="281666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25" t="43524" r="48803" b="43440"/>
          <a:stretch/>
        </p:blipFill>
        <p:spPr>
          <a:xfrm>
            <a:off x="5790118" y="5201904"/>
            <a:ext cx="498850" cy="633725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30" t="43618" r="39598" b="43346"/>
          <a:stretch/>
        </p:blipFill>
        <p:spPr>
          <a:xfrm>
            <a:off x="5367267" y="5198164"/>
            <a:ext cx="498850" cy="633725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7" t="43113" r="76372" b="43045"/>
          <a:stretch/>
        </p:blipFill>
        <p:spPr>
          <a:xfrm>
            <a:off x="7041536" y="2209128"/>
            <a:ext cx="545640" cy="680720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59" t="44034" r="31069" b="42930"/>
          <a:stretch/>
        </p:blipFill>
        <p:spPr>
          <a:xfrm>
            <a:off x="6646706" y="2270745"/>
            <a:ext cx="502215" cy="637999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78338" y="2938566"/>
            <a:ext cx="3645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Monotype Corsiva" panose="03010101010201010101" pitchFamily="66" charset="0"/>
              </a:rPr>
              <a:t>(             )</a:t>
            </a:r>
            <a:endParaRPr lang="uk-UA" sz="5400" dirty="0">
              <a:latin typeface="Monotype Corsiva" panose="03010101010201010101" pitchFamily="66" charset="0"/>
            </a:endParaRPr>
          </a:p>
        </p:txBody>
      </p:sp>
      <p:grpSp>
        <p:nvGrpSpPr>
          <p:cNvPr id="136" name="Группа 135"/>
          <p:cNvGrpSpPr/>
          <p:nvPr/>
        </p:nvGrpSpPr>
        <p:grpSpPr>
          <a:xfrm>
            <a:off x="7516453" y="2260358"/>
            <a:ext cx="408812" cy="542922"/>
            <a:chOff x="2361639" y="2985697"/>
            <a:chExt cx="408812" cy="542922"/>
          </a:xfrm>
        </p:grpSpPr>
        <p:pic>
          <p:nvPicPr>
            <p:cNvPr id="137" name="Рисунок 13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38" name="Рисунок 13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25" t="43524" r="48803" b="43440"/>
          <a:stretch/>
        </p:blipFill>
        <p:spPr>
          <a:xfrm>
            <a:off x="9208793" y="2219121"/>
            <a:ext cx="498850" cy="633725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7" t="44171" r="85031" b="42793"/>
          <a:stretch/>
        </p:blipFill>
        <p:spPr>
          <a:xfrm>
            <a:off x="7976306" y="2272289"/>
            <a:ext cx="498850" cy="633725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2" t="43708" r="67266" b="43256"/>
          <a:stretch/>
        </p:blipFill>
        <p:spPr>
          <a:xfrm>
            <a:off x="8351183" y="2236935"/>
            <a:ext cx="498850" cy="633725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8784358" y="2384496"/>
            <a:ext cx="302864" cy="272886"/>
          </a:xfrm>
          <a:prstGeom prst="rect">
            <a:avLst/>
          </a:prstGeom>
        </p:spPr>
      </p:pic>
      <p:pic>
        <p:nvPicPr>
          <p:cNvPr id="147" name="Рисунок 14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635393" y="2397476"/>
            <a:ext cx="312609" cy="281666"/>
          </a:xfrm>
          <a:prstGeom prst="rect">
            <a:avLst/>
          </a:prstGeom>
        </p:spPr>
      </p:pic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69" t="43135" r="13659" b="43829"/>
          <a:stretch/>
        </p:blipFill>
        <p:spPr>
          <a:xfrm>
            <a:off x="10036369" y="2214956"/>
            <a:ext cx="498850" cy="633725"/>
          </a:xfrm>
          <a:prstGeom prst="rect">
            <a:avLst/>
          </a:prstGeom>
        </p:spPr>
      </p:pic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3" t="43775" r="4225" b="43189"/>
          <a:stretch/>
        </p:blipFill>
        <p:spPr>
          <a:xfrm>
            <a:off x="7065289" y="3086745"/>
            <a:ext cx="498850" cy="633725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30" t="43618" r="39598" b="43346"/>
          <a:stretch/>
        </p:blipFill>
        <p:spPr>
          <a:xfrm>
            <a:off x="6642438" y="3083005"/>
            <a:ext cx="498850" cy="633725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7505583" y="3227460"/>
            <a:ext cx="302864" cy="272886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3" t="43775" r="4225" b="43189"/>
          <a:stretch/>
        </p:blipFill>
        <p:spPr>
          <a:xfrm>
            <a:off x="8348116" y="3106165"/>
            <a:ext cx="498850" cy="633725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3" t="44120" r="57655" b="42844"/>
          <a:stretch/>
        </p:blipFill>
        <p:spPr>
          <a:xfrm>
            <a:off x="7925265" y="3102425"/>
            <a:ext cx="498850" cy="633725"/>
          </a:xfrm>
          <a:prstGeom prst="rect">
            <a:avLst/>
          </a:prstGeom>
        </p:spPr>
      </p:pic>
      <p:grpSp>
        <p:nvGrpSpPr>
          <p:cNvPr id="213" name="Группа 212"/>
          <p:cNvGrpSpPr/>
          <p:nvPr/>
        </p:nvGrpSpPr>
        <p:grpSpPr>
          <a:xfrm>
            <a:off x="8745354" y="3133889"/>
            <a:ext cx="408812" cy="542922"/>
            <a:chOff x="2361639" y="2985697"/>
            <a:chExt cx="408812" cy="542922"/>
          </a:xfrm>
        </p:grpSpPr>
        <p:pic>
          <p:nvPicPr>
            <p:cNvPr id="214" name="Рисунок 21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215" name="Рисунок 21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216" name="Рисунок 21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27" t="43524" r="48801" b="43440"/>
          <a:stretch/>
        </p:blipFill>
        <p:spPr>
          <a:xfrm>
            <a:off x="9217014" y="3083005"/>
            <a:ext cx="498850" cy="633725"/>
          </a:xfrm>
          <a:prstGeom prst="rect">
            <a:avLst/>
          </a:prstGeom>
        </p:spPr>
      </p:pic>
      <p:pic>
        <p:nvPicPr>
          <p:cNvPr id="217" name="Рисунок 21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639865" y="3248407"/>
            <a:ext cx="312609" cy="281666"/>
          </a:xfrm>
          <a:prstGeom prst="rect">
            <a:avLst/>
          </a:prstGeom>
        </p:spPr>
      </p:pic>
      <p:pic>
        <p:nvPicPr>
          <p:cNvPr id="218" name="Рисунок 21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25" t="43524" r="48803" b="43440"/>
          <a:stretch/>
        </p:blipFill>
        <p:spPr>
          <a:xfrm>
            <a:off x="10045694" y="3083005"/>
            <a:ext cx="498850" cy="633725"/>
          </a:xfrm>
          <a:prstGeom prst="rect">
            <a:avLst/>
          </a:prstGeom>
        </p:spPr>
      </p:pic>
      <p:pic>
        <p:nvPicPr>
          <p:cNvPr id="219" name="Рисунок 2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43454" r="76688" b="43510"/>
          <a:stretch/>
        </p:blipFill>
        <p:spPr>
          <a:xfrm>
            <a:off x="10466208" y="3072945"/>
            <a:ext cx="498850" cy="6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0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5" b="10588"/>
          <a:stretch/>
        </p:blipFill>
        <p:spPr>
          <a:xfrm>
            <a:off x="241995" y="4169588"/>
            <a:ext cx="5992906" cy="2594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Назви попереднє число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796320" y="1251507"/>
            <a:ext cx="6045687" cy="5512421"/>
            <a:chOff x="332509" y="1793919"/>
            <a:chExt cx="4965007" cy="452375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1" b="10545"/>
            <a:stretch/>
          </p:blipFill>
          <p:spPr>
            <a:xfrm>
              <a:off x="332509" y="1793919"/>
              <a:ext cx="4965007" cy="4523753"/>
            </a:xfrm>
            <a:prstGeom prst="rect">
              <a:avLst/>
            </a:prstGeom>
          </p:spPr>
        </p:pic>
        <p:sp>
          <p:nvSpPr>
            <p:cNvPr id="10" name="Овал 9"/>
            <p:cNvSpPr/>
            <p:nvPr/>
          </p:nvSpPr>
          <p:spPr>
            <a:xfrm>
              <a:off x="1609500" y="2743199"/>
              <a:ext cx="2394232" cy="243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915050" y="1522709"/>
            <a:ext cx="4980324" cy="264687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en-US" sz="1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endParaRPr lang="ru-RU" sz="1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433206" y="2312048"/>
            <a:ext cx="2771914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990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ru-RU" sz="199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185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5" b="10588"/>
          <a:stretch/>
        </p:blipFill>
        <p:spPr>
          <a:xfrm>
            <a:off x="241995" y="4169588"/>
            <a:ext cx="5992906" cy="2594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796320" y="1251507"/>
            <a:ext cx="6045687" cy="5512421"/>
            <a:chOff x="332509" y="1793919"/>
            <a:chExt cx="4965007" cy="452375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1" b="10545"/>
            <a:stretch/>
          </p:blipFill>
          <p:spPr>
            <a:xfrm>
              <a:off x="332509" y="1793919"/>
              <a:ext cx="4965007" cy="4523753"/>
            </a:xfrm>
            <a:prstGeom prst="rect">
              <a:avLst/>
            </a:prstGeom>
          </p:spPr>
        </p:pic>
        <p:sp>
          <p:nvSpPr>
            <p:cNvPr id="10" name="Овал 9"/>
            <p:cNvSpPr/>
            <p:nvPr/>
          </p:nvSpPr>
          <p:spPr>
            <a:xfrm>
              <a:off x="1609500" y="2743199"/>
              <a:ext cx="2394232" cy="243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915050" y="1522709"/>
            <a:ext cx="4980324" cy="264687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sz="1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endParaRPr lang="ru-RU" sz="1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433206" y="2312048"/>
            <a:ext cx="2771914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990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26</a:t>
            </a:r>
            <a:endParaRPr lang="ru-RU" sz="199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Назви попереднє число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26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5" b="10588"/>
          <a:stretch/>
        </p:blipFill>
        <p:spPr>
          <a:xfrm>
            <a:off x="241995" y="4169588"/>
            <a:ext cx="5992906" cy="2594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796320" y="1251507"/>
            <a:ext cx="6045687" cy="5512421"/>
            <a:chOff x="332509" y="1793919"/>
            <a:chExt cx="4965007" cy="452375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1" b="10545"/>
            <a:stretch/>
          </p:blipFill>
          <p:spPr>
            <a:xfrm>
              <a:off x="332509" y="1793919"/>
              <a:ext cx="4965007" cy="4523753"/>
            </a:xfrm>
            <a:prstGeom prst="rect">
              <a:avLst/>
            </a:prstGeom>
          </p:spPr>
        </p:pic>
        <p:sp>
          <p:nvSpPr>
            <p:cNvPr id="10" name="Овал 9"/>
            <p:cNvSpPr/>
            <p:nvPr/>
          </p:nvSpPr>
          <p:spPr>
            <a:xfrm>
              <a:off x="1609500" y="2743199"/>
              <a:ext cx="2394232" cy="243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915050" y="1522709"/>
            <a:ext cx="4980324" cy="264687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n-US" sz="1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endParaRPr lang="ru-RU" sz="1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433206" y="2312048"/>
            <a:ext cx="2771914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990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</a:t>
            </a:r>
            <a:endParaRPr lang="ru-RU" sz="199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Назви попереднє число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43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5" b="10588"/>
          <a:stretch/>
        </p:blipFill>
        <p:spPr>
          <a:xfrm>
            <a:off x="241995" y="4169588"/>
            <a:ext cx="5992906" cy="2594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796320" y="1251507"/>
            <a:ext cx="6045687" cy="5512421"/>
            <a:chOff x="332509" y="1793919"/>
            <a:chExt cx="4965007" cy="452375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1" b="10545"/>
            <a:stretch/>
          </p:blipFill>
          <p:spPr>
            <a:xfrm>
              <a:off x="332509" y="1793919"/>
              <a:ext cx="4965007" cy="4523753"/>
            </a:xfrm>
            <a:prstGeom prst="rect">
              <a:avLst/>
            </a:prstGeom>
          </p:spPr>
        </p:pic>
        <p:sp>
          <p:nvSpPr>
            <p:cNvPr id="10" name="Овал 9"/>
            <p:cNvSpPr/>
            <p:nvPr/>
          </p:nvSpPr>
          <p:spPr>
            <a:xfrm>
              <a:off x="1609500" y="2743199"/>
              <a:ext cx="2394232" cy="243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915050" y="1522709"/>
            <a:ext cx="4980324" cy="264687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sz="1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endParaRPr lang="ru-RU" sz="1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433206" y="2312048"/>
            <a:ext cx="2771914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990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46</a:t>
            </a:r>
            <a:endParaRPr lang="ru-RU" sz="199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Назви попереднє число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9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5" b="10588"/>
          <a:stretch/>
        </p:blipFill>
        <p:spPr>
          <a:xfrm>
            <a:off x="241995" y="4169588"/>
            <a:ext cx="5992906" cy="2594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796320" y="1251507"/>
            <a:ext cx="6045687" cy="5512421"/>
            <a:chOff x="332509" y="1793919"/>
            <a:chExt cx="4965007" cy="452375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1" b="10545"/>
            <a:stretch/>
          </p:blipFill>
          <p:spPr>
            <a:xfrm>
              <a:off x="332509" y="1793919"/>
              <a:ext cx="4965007" cy="4523753"/>
            </a:xfrm>
            <a:prstGeom prst="rect">
              <a:avLst/>
            </a:prstGeom>
          </p:spPr>
        </p:pic>
        <p:sp>
          <p:nvSpPr>
            <p:cNvPr id="10" name="Овал 9"/>
            <p:cNvSpPr/>
            <p:nvPr/>
          </p:nvSpPr>
          <p:spPr>
            <a:xfrm>
              <a:off x="1609500" y="2743199"/>
              <a:ext cx="2394232" cy="243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915050" y="1522709"/>
            <a:ext cx="4980324" cy="264687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en-US" sz="1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endParaRPr lang="ru-RU" sz="1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433206" y="2312048"/>
            <a:ext cx="2771914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990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</a:t>
            </a:r>
            <a:endParaRPr lang="ru-RU" sz="199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Назви попереднє число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31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5" b="10588"/>
          <a:stretch/>
        </p:blipFill>
        <p:spPr>
          <a:xfrm>
            <a:off x="241995" y="4169588"/>
            <a:ext cx="5992906" cy="2594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796320" y="1251507"/>
            <a:ext cx="6045687" cy="5512421"/>
            <a:chOff x="332509" y="1793919"/>
            <a:chExt cx="4965007" cy="452375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1" b="10545"/>
            <a:stretch/>
          </p:blipFill>
          <p:spPr>
            <a:xfrm>
              <a:off x="332509" y="1793919"/>
              <a:ext cx="4965007" cy="4523753"/>
            </a:xfrm>
            <a:prstGeom prst="rect">
              <a:avLst/>
            </a:prstGeom>
          </p:spPr>
        </p:pic>
        <p:sp>
          <p:nvSpPr>
            <p:cNvPr id="10" name="Овал 9"/>
            <p:cNvSpPr/>
            <p:nvPr/>
          </p:nvSpPr>
          <p:spPr>
            <a:xfrm>
              <a:off x="1609500" y="2743199"/>
              <a:ext cx="2394232" cy="243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915050" y="1522709"/>
            <a:ext cx="4980324" cy="264687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r>
              <a:rPr lang="en-US" sz="1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endParaRPr lang="ru-RU" sz="1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433206" y="2312048"/>
            <a:ext cx="2771914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990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66</a:t>
            </a:r>
            <a:endParaRPr lang="ru-RU" sz="199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Назви попереднє число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0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4691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29" t="43359" r="3430" b="42799"/>
          <a:stretch/>
        </p:blipFill>
        <p:spPr>
          <a:xfrm>
            <a:off x="1378379" y="3444574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66" t="43317" r="3293" b="42841"/>
          <a:stretch/>
        </p:blipFill>
        <p:spPr>
          <a:xfrm>
            <a:off x="2718499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2238924" y="3432319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02" t="42966" r="3657" b="43192"/>
          <a:stretch/>
        </p:blipFill>
        <p:spPr>
          <a:xfrm>
            <a:off x="4038323" y="3424057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26" t="42881" r="12533" b="43277"/>
          <a:stretch/>
        </p:blipFill>
        <p:spPr>
          <a:xfrm>
            <a:off x="5361679" y="3420066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23" t="42680" r="12636" b="43478"/>
          <a:stretch/>
        </p:blipFill>
        <p:spPr>
          <a:xfrm>
            <a:off x="6686205" y="340940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1" t="42958" r="12518" b="43200"/>
          <a:stretch/>
        </p:blipFill>
        <p:spPr>
          <a:xfrm>
            <a:off x="8041338" y="3427402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7587788" y="3424057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29" t="43298" r="3530" b="42860"/>
          <a:stretch/>
        </p:blipFill>
        <p:spPr>
          <a:xfrm>
            <a:off x="9368576" y="3444575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98" t="42707" r="3261" b="43451"/>
          <a:stretch/>
        </p:blipFill>
        <p:spPr>
          <a:xfrm>
            <a:off x="10718872" y="3425556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0B35912B-F1E6-4039-AEF7-28136D7071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01017" y="797750"/>
            <a:ext cx="5372894" cy="278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6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36529</TotalTime>
  <Words>622</Words>
  <Application>Microsoft Office PowerPoint</Application>
  <PresentationFormat>Широкоэкранный</PresentationFormat>
  <Paragraphs>266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4769</cp:revision>
  <dcterms:created xsi:type="dcterms:W3CDTF">2018-01-05T16:38:53Z</dcterms:created>
  <dcterms:modified xsi:type="dcterms:W3CDTF">2021-11-16T11:47:13Z</dcterms:modified>
</cp:coreProperties>
</file>