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93" r:id="rId3"/>
    <p:sldId id="294" r:id="rId4"/>
    <p:sldId id="278" r:id="rId5"/>
    <p:sldId id="284" r:id="rId6"/>
    <p:sldId id="297" r:id="rId7"/>
    <p:sldId id="295" r:id="rId8"/>
    <p:sldId id="296" r:id="rId9"/>
    <p:sldId id="285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722651"/>
    <a:srgbClr val="DED231"/>
    <a:srgbClr val="C31D58"/>
    <a:srgbClr val="295FFF"/>
    <a:srgbClr val="27C268"/>
    <a:srgbClr val="FF3131"/>
    <a:srgbClr val="1694E9"/>
    <a:srgbClr val="FFFF00"/>
    <a:srgbClr val="FFB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51" d="100"/>
          <a:sy n="51" d="100"/>
        </p:scale>
        <p:origin x="-108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30.03.2022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30.03.2022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30.03.2022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№81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4520" y="3328836"/>
            <a:ext cx="83386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Чи є у весни святковий календар. Великдень </a:t>
            </a:r>
            <a:endParaRPr lang="ru-RU" sz="6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 </a:t>
            </a:r>
            <a:r>
              <a:rPr lang="ru-RU" sz="2000" b="1" dirty="0" err="1">
                <a:solidFill>
                  <a:schemeClr val="bg1"/>
                </a:solidFill>
              </a:rPr>
              <a:t>досліджую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889" y="255096"/>
            <a:ext cx="4619222" cy="318533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Крашанка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86153" y="2125013"/>
            <a:ext cx="6141829" cy="333562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Крашанка – це яйце пофарбоване найчастіше в цибулинні.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0" t="14835" r="25927" b="6141"/>
          <a:stretch/>
        </p:blipFill>
        <p:spPr>
          <a:xfrm>
            <a:off x="6887203" y="1250760"/>
            <a:ext cx="4610926" cy="541941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592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Крапанка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71425" y="1904463"/>
            <a:ext cx="5768342" cy="400579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err="1"/>
              <a:t>Крапанка</a:t>
            </a:r>
            <a:r>
              <a:rPr lang="uk-UA" sz="4000" b="1" dirty="0"/>
              <a:t> – кольорове яйце зі світлими цяточками, нанесеними воском.</a:t>
            </a:r>
            <a:endParaRPr lang="ru-RU" sz="4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90" y="1767946"/>
            <a:ext cx="5126730" cy="423809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414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Писанка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77912" y="2112134"/>
            <a:ext cx="6141829" cy="333562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Писанка – яйце з орнаментом,</a:t>
            </a:r>
            <a:r>
              <a:rPr lang="ru-RU" sz="4000" b="1" dirty="0"/>
              <a:t> </a:t>
            </a:r>
            <a:r>
              <a:rPr lang="ru-RU" sz="4000" b="1" dirty="0" err="1"/>
              <a:t>який</a:t>
            </a:r>
            <a:r>
              <a:rPr lang="ru-RU" sz="4000" b="1" dirty="0"/>
              <a:t> </a:t>
            </a:r>
            <a:r>
              <a:rPr lang="ru-RU" sz="4000" b="1" dirty="0" err="1"/>
              <a:t>малюють</a:t>
            </a:r>
            <a:r>
              <a:rPr lang="ru-RU" sz="4000" b="1" dirty="0"/>
              <a:t> за </a:t>
            </a:r>
            <a:r>
              <a:rPr lang="ru-RU" sz="4000" b="1" dirty="0" err="1"/>
              <a:t>допомогою</a:t>
            </a:r>
            <a:r>
              <a:rPr lang="ru-RU" sz="4000" b="1" dirty="0"/>
              <a:t> </a:t>
            </a:r>
            <a:r>
              <a:rPr lang="ru-RU" sz="4000" b="1" dirty="0" err="1"/>
              <a:t>писача</a:t>
            </a:r>
            <a:r>
              <a:rPr lang="ru-RU" sz="4000" b="1" dirty="0"/>
              <a:t> для воску.</a:t>
            </a:r>
            <a:endParaRPr lang="uk-UA" sz="4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4" b="98824" l="10000" r="87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95" t="873" r="18667"/>
          <a:stretch/>
        </p:blipFill>
        <p:spPr>
          <a:xfrm>
            <a:off x="7340959" y="1401505"/>
            <a:ext cx="4327300" cy="52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2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Дряпанка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6244" y="1867438"/>
            <a:ext cx="5472127" cy="415880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err="1"/>
              <a:t>Дряпанка</a:t>
            </a:r>
            <a:r>
              <a:rPr lang="uk-UA" sz="4000" b="1" dirty="0"/>
              <a:t> – на темному фоні яйця видряпано орнамент.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681" y="2176530"/>
            <a:ext cx="5613581" cy="374238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683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Слово вчителя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77913" y="1894154"/>
            <a:ext cx="6973766" cy="464312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/>
              <a:t>Свято Великодня </a:t>
            </a:r>
            <a:r>
              <a:rPr lang="uk-UA" sz="4400" b="1" dirty="0"/>
              <a:t>об’єднує багато народів, країн. Кожний народ протягом років виробляв свої традиції та звичаї. </a:t>
            </a:r>
            <a:endParaRPr lang="ru-RU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" b="7758"/>
          <a:stretch/>
        </p:blipFill>
        <p:spPr>
          <a:xfrm>
            <a:off x="7708522" y="1226051"/>
            <a:ext cx="3714654" cy="53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Великодні традиції в Австралії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04911" y="1751526"/>
            <a:ext cx="5904314" cy="4649273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В Австралії пасхальні яйця виготовляють з шоколаду або цукру.</a:t>
            </a:r>
            <a:endParaRPr lang="ru-RU" sz="4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" r="20547"/>
          <a:stretch/>
        </p:blipFill>
        <p:spPr>
          <a:xfrm>
            <a:off x="6425270" y="2125015"/>
            <a:ext cx="5482217" cy="390229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669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Великодні традиції Індії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71851" y="1777286"/>
            <a:ext cx="5420612" cy="458252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В Індії прийнято обмінюватися різнокольоровими ліхтариками та пасхальним печивом.</a:t>
            </a:r>
            <a:endParaRPr lang="ru-RU" sz="4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40" y="2060621"/>
            <a:ext cx="5974887" cy="390816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21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Великодні традиції в Німеччині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0478" y="1456402"/>
            <a:ext cx="6284913" cy="513162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В Німеччині до дітей приходить  шоколадний заєць і приносить розфарбовані крашанки, або шоколадні яйця і ретельно їх ховає.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02" y="2314750"/>
            <a:ext cx="5268036" cy="343657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08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на запитання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44971" y="1700010"/>
            <a:ext cx="6149012" cy="453336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Які з цих великодніх традицій вам сподобалися найбільше? Чому?</a:t>
            </a:r>
            <a:endParaRPr lang="ru-RU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38" y="1700010"/>
            <a:ext cx="4556749" cy="496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9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«Прощання»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20464" y="1441969"/>
            <a:ext cx="11070522" cy="12883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Давайте разом повторимо слова: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42436" y="2985923"/>
            <a:ext cx="10426578" cy="34019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І в серці радість через край:</a:t>
            </a:r>
          </a:p>
          <a:p>
            <a:pPr algn="ctr"/>
            <a:r>
              <a:rPr lang="uk-UA" sz="4000" b="1" dirty="0" err="1"/>
              <a:t>Воскресли</a:t>
            </a:r>
            <a:r>
              <a:rPr lang="uk-UA" sz="4000" b="1" dirty="0"/>
              <a:t> поле, річка, гай,</a:t>
            </a:r>
          </a:p>
          <a:p>
            <a:pPr algn="ctr"/>
            <a:r>
              <a:rPr lang="uk-UA" sz="4000" b="1" dirty="0"/>
              <a:t>І лине пісня до небес:</a:t>
            </a:r>
          </a:p>
          <a:p>
            <a:pPr algn="ctr"/>
            <a:r>
              <a:rPr lang="uk-UA" sz="4000" b="1" dirty="0"/>
              <a:t>«Христос воскрес! Христос воскрес!»</a:t>
            </a:r>
          </a:p>
        </p:txBody>
      </p:sp>
    </p:spTree>
    <p:extLst>
      <p:ext uri="{BB962C8B-B14F-4D97-AF65-F5344CB8AC3E}">
        <p14:creationId xmlns:p14="http://schemas.microsoft.com/office/powerpoint/2010/main" val="122667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Довідничок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05532" y="1661376"/>
            <a:ext cx="6095268" cy="4456088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Найвеличнішим весняним святом є Великдень. В цей день воскрес Господь Ісус Христос.</a:t>
            </a:r>
            <a:endParaRPr lang="ru-RU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97" y="1867437"/>
            <a:ext cx="5218853" cy="4056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51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Творча майстерня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75010" y="1584102"/>
            <a:ext cx="11122038" cy="133940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Намалюй писанку за зразком, чи власним задумом.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9" t="12569" r="33345" b="9282"/>
          <a:stretch/>
        </p:blipFill>
        <p:spPr>
          <a:xfrm>
            <a:off x="1128135" y="3200917"/>
            <a:ext cx="2544393" cy="341441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4" t="17184" r="19751" b="14248"/>
          <a:stretch/>
        </p:blipFill>
        <p:spPr>
          <a:xfrm>
            <a:off x="8425402" y="2978366"/>
            <a:ext cx="2766338" cy="36369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6" t="6920" r="12226" b="9210"/>
          <a:stretch/>
        </p:blipFill>
        <p:spPr>
          <a:xfrm>
            <a:off x="4741760" y="3067715"/>
            <a:ext cx="2614410" cy="36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зошиті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9563" y="6218942"/>
            <a:ext cx="11694531" cy="52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Виконай завдання в зошиті на сторінці 38-40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67" b="9484"/>
          <a:stretch/>
        </p:blipFill>
        <p:spPr>
          <a:xfrm>
            <a:off x="3355596" y="1262130"/>
            <a:ext cx="6311206" cy="495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Довідничок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99481" y="1725770"/>
            <a:ext cx="5983367" cy="459775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Відзначаючи це свято, ми шануємо диво, що сталося багато років тому, та дякуємо Господу за надію на вічне життя. </a:t>
            </a:r>
            <a:endParaRPr lang="ru-RU" sz="4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97" y="1867437"/>
            <a:ext cx="5218853" cy="4056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54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вірш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21453" y="1339402"/>
            <a:ext cx="6201319" cy="538336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На столі - духмяна паска.</a:t>
            </a:r>
          </a:p>
          <a:p>
            <a:pPr algn="ctr"/>
            <a:r>
              <a:rPr lang="uk-UA" sz="3600" b="1" dirty="0"/>
              <a:t>А круг неї – писанки.</a:t>
            </a:r>
          </a:p>
          <a:p>
            <a:pPr algn="ctr"/>
            <a:r>
              <a:rPr lang="uk-UA" sz="3600" b="1" dirty="0"/>
              <a:t>Уділи нам Боже ласки,</a:t>
            </a:r>
          </a:p>
          <a:p>
            <a:pPr algn="ctr"/>
            <a:r>
              <a:rPr lang="uk-UA" sz="3600" b="1" dirty="0"/>
              <a:t>На всі дні, на всі віки!</a:t>
            </a:r>
          </a:p>
          <a:p>
            <a:pPr algn="ctr"/>
            <a:r>
              <a:rPr lang="uk-UA" sz="3600" b="1" dirty="0"/>
              <a:t>Немала у нас родина,</a:t>
            </a:r>
          </a:p>
          <a:p>
            <a:pPr algn="ctr"/>
            <a:r>
              <a:rPr lang="uk-UA" sz="3600" b="1" dirty="0"/>
              <a:t>Та молитва всіх єдина. </a:t>
            </a:r>
          </a:p>
          <a:p>
            <a:pPr algn="ctr"/>
            <a:r>
              <a:rPr lang="uk-UA" sz="3600" b="1" dirty="0"/>
              <a:t>Хай розквітне Україна,</a:t>
            </a:r>
          </a:p>
          <a:p>
            <a:pPr algn="ctr"/>
            <a:r>
              <a:rPr lang="uk-UA" sz="3600" b="1" dirty="0"/>
              <a:t>Як в погожі дні – весна!</a:t>
            </a:r>
            <a:endParaRPr lang="uk-UA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28" y="1592686"/>
            <a:ext cx="46386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на запитання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99846" y="1467002"/>
            <a:ext cx="7095657" cy="2027426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Що несе нам Великдень?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99847" y="3966694"/>
            <a:ext cx="7095657" cy="230288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Який настрій передано у вірші?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93" y="1941182"/>
            <a:ext cx="4134439" cy="450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5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Крісло автора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71979" y="1424354"/>
            <a:ext cx="6434128" cy="49583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Як святкують Великдень у твоїй родині? Які традиції зберігають? </a:t>
            </a:r>
          </a:p>
          <a:p>
            <a:pPr algn="ctr"/>
            <a:r>
              <a:rPr lang="uk-UA" sz="4400" b="1" dirty="0"/>
              <a:t>Що кладуть у великодній кошик?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08" b="7485"/>
          <a:stretch/>
        </p:blipFill>
        <p:spPr>
          <a:xfrm>
            <a:off x="7891707" y="1280500"/>
            <a:ext cx="3596247" cy="510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Великодні традиції в Україні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5332" y="1622738"/>
            <a:ext cx="5694707" cy="4855336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 Україні на Великдень розфарбовують писанки, печуть паски. </a:t>
            </a:r>
            <a:endParaRPr lang="ru-RU" sz="5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6" b="9104"/>
          <a:stretch/>
        </p:blipFill>
        <p:spPr>
          <a:xfrm>
            <a:off x="6167059" y="2292439"/>
            <a:ext cx="5874511" cy="361896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57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Великодні традиції в Україні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46093" y="1596981"/>
            <a:ext cx="6901682" cy="486821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В це свято дорослі і діти грають у навбитки. Один тримає у руці крашанку догори носиком, а інший носиком своєї б’є по ньому. Побиту крашанку отримує той, хто  розбив. 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579" y="1284798"/>
            <a:ext cx="4144317" cy="518039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455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Слово вчителя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2504" y="1323833"/>
            <a:ext cx="6359615" cy="4833613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Символом Великодня є писанки. </a:t>
            </a:r>
          </a:p>
          <a:p>
            <a:pPr algn="ctr"/>
            <a:r>
              <a:rPr lang="uk-UA" sz="4000" b="1" dirty="0"/>
              <a:t>Писанки бувають різні.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7" r="11791" b="8191"/>
          <a:stretch/>
        </p:blipFill>
        <p:spPr>
          <a:xfrm>
            <a:off x="7478973" y="1308149"/>
            <a:ext cx="3357349" cy="537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0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430</Words>
  <Application>Microsoft Office PowerPoint</Application>
  <PresentationFormat>Произвольный</PresentationFormat>
  <Paragraphs>100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87</cp:revision>
  <dcterms:created xsi:type="dcterms:W3CDTF">2018-01-05T16:38:53Z</dcterms:created>
  <dcterms:modified xsi:type="dcterms:W3CDTF">2022-03-30T17:22:38Z</dcterms:modified>
</cp:coreProperties>
</file>