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1696" r:id="rId3"/>
    <p:sldId id="3028" r:id="rId4"/>
    <p:sldId id="3109" r:id="rId5"/>
    <p:sldId id="3110" r:id="rId6"/>
    <p:sldId id="3111" r:id="rId7"/>
    <p:sldId id="3112" r:id="rId8"/>
    <p:sldId id="3113" r:id="rId9"/>
    <p:sldId id="3114" r:id="rId10"/>
    <p:sldId id="3115" r:id="rId11"/>
    <p:sldId id="3116" r:id="rId12"/>
    <p:sldId id="2489" r:id="rId13"/>
    <p:sldId id="3030" r:id="rId14"/>
    <p:sldId id="3088" r:id="rId15"/>
    <p:sldId id="3082" r:id="rId16"/>
    <p:sldId id="3122" r:id="rId17"/>
    <p:sldId id="3123" r:id="rId18"/>
    <p:sldId id="3124" r:id="rId19"/>
    <p:sldId id="2954" r:id="rId20"/>
    <p:sldId id="2907" r:id="rId21"/>
    <p:sldId id="3127" r:id="rId22"/>
    <p:sldId id="3128" r:id="rId23"/>
    <p:sldId id="2277" r:id="rId24"/>
    <p:sldId id="965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3028"/>
            <p14:sldId id="3109"/>
            <p14:sldId id="3110"/>
            <p14:sldId id="3111"/>
            <p14:sldId id="3112"/>
            <p14:sldId id="3113"/>
            <p14:sldId id="3114"/>
            <p14:sldId id="3115"/>
            <p14:sldId id="3116"/>
            <p14:sldId id="2489"/>
            <p14:sldId id="3030"/>
            <p14:sldId id="3088"/>
            <p14:sldId id="3082"/>
            <p14:sldId id="3122"/>
            <p14:sldId id="3123"/>
            <p14:sldId id="3124"/>
            <p14:sldId id="2954"/>
            <p14:sldId id="2907"/>
            <p14:sldId id="3127"/>
            <p14:sldId id="3128"/>
          </p14:sldIdLst>
        </p14:section>
        <p14:section name="Раздел без заголовка" id="{AC9334F8-F988-4E78-9E68-3A8F16322EC6}">
          <p14:sldIdLst>
            <p14:sldId id="2277"/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131"/>
    <a:srgbClr val="006600"/>
    <a:srgbClr val="BA1CBA"/>
    <a:srgbClr val="2F3242"/>
    <a:srgbClr val="008000"/>
    <a:srgbClr val="00FF00"/>
    <a:srgbClr val="FF66FF"/>
    <a:srgbClr val="1694E9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0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01.04.2022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0.jpe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microsoft.com/office/2007/relationships/hdphoto" Target="../media/hdphoto1.wdp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129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721" y="2670604"/>
            <a:ext cx="61959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Перевірка дії множення дією ділення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120 : 2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13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21100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140 : 5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13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235042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3004959" y="1779745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2" t="43020" r="38987" b="43138"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7" t="43192" r="75952" b="42966"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81" t="43497" r="21578" b="42661"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0" t="43095" r="76229" b="43063"/>
          <a:stretch/>
        </p:blipFill>
        <p:spPr>
          <a:xfrm>
            <a:off x="2215456" y="3424055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5" t="43023" r="39134" b="43135"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7" t="43296" r="75842" b="42862"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24" t="42901" r="21935" b="43257"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5" t="43194" r="76054" b="42964"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7" t="43000" r="39162" b="43158"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0" t="43277" r="75999" b="42881"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3" t="43135" r="21776" b="43023"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1" t="43247" r="75648" b="42911"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9" t="43065" r="39120" b="43093"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3" t="43202" r="76096" b="42956"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83" t="43230" r="21876" b="42928"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1" t="42924" r="75948" b="43234"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7206" y="966537"/>
            <a:ext cx="3621338" cy="17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вирази. З кожної рівності склади ще по 3 рівності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6" name="Скругленный прямоугольник 35"/>
          <p:cNvSpPr/>
          <p:nvPr/>
        </p:nvSpPr>
        <p:spPr>
          <a:xfrm>
            <a:off x="2271621" y="1248318"/>
            <a:ext cx="4754034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 ∙ 8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7052344" y="1264093"/>
            <a:ext cx="3656552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2298310" y="2461772"/>
            <a:ext cx="4754034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 : 8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7079033" y="2477547"/>
            <a:ext cx="3656552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2298310" y="3642053"/>
            <a:ext cx="4754034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 : 5 =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7079033" y="3657828"/>
            <a:ext cx="3656552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1609500" y="4822334"/>
            <a:ext cx="6846612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40 : (5 ∙ 8) =</a:t>
            </a: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8456112" y="4838109"/>
            <a:ext cx="2306162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041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34" grpId="0" animBg="1"/>
      <p:bldP spid="35" grpId="0" animBg="1"/>
      <p:bldP spid="37" grpId="0" animBg="1"/>
      <p:bldP spid="44" grpId="0" animBg="1"/>
      <p:bldP spid="47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Запам'ятай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291868" y="1396770"/>
            <a:ext cx="9617912" cy="486116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rgbClr val="2F3242"/>
                  </a:solidFill>
                </a:ln>
              </a:rPr>
              <a:t>Множення можна перевірити діленням: якщо добуток поділимо на один з множників і одержимо інший множник, то обчислення виконано правильно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263" y="1121585"/>
            <a:ext cx="2262069" cy="33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5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500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 рівності дією ділення. Виправ помилки, якщо вони є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2194143" y="1518304"/>
            <a:ext cx="7946824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18 ∙ 5 = 90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2194143" y="3130481"/>
            <a:ext cx="7946824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90 : 5 = 18</a:t>
            </a:r>
          </a:p>
        </p:txBody>
      </p:sp>
    </p:spTree>
    <p:extLst>
      <p:ext uri="{BB962C8B-B14F-4D97-AF65-F5344CB8AC3E}">
        <p14:creationId xmlns:p14="http://schemas.microsoft.com/office/powerpoint/2010/main" val="219805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500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 рівності дією ділення. Виправ помилки, якщо вони є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2247722" y="1650252"/>
            <a:ext cx="7946824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 ∙ 4 = 92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2194143" y="3297361"/>
            <a:ext cx="7946824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96 : 4 = 24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>
            <a:off x="7347212" y="1943220"/>
            <a:ext cx="1307768" cy="848905"/>
          </a:xfrm>
          <a:prstGeom prst="line">
            <a:avLst/>
          </a:prstGeom>
          <a:ln w="76200">
            <a:solidFill>
              <a:srgbClr val="FF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8198401" y="88975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96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92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500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 рівності дією ділення. Виправ помилки, якщо вони є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2247722" y="1650252"/>
            <a:ext cx="7946824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16 ∙ 4 = 84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2194143" y="3297361"/>
            <a:ext cx="7946824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64 : 4 = 16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>
            <a:off x="7347212" y="1943220"/>
            <a:ext cx="1307768" cy="848905"/>
          </a:xfrm>
          <a:prstGeom prst="line">
            <a:avLst/>
          </a:prstGeom>
          <a:ln w="76200">
            <a:solidFill>
              <a:srgbClr val="FF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8198401" y="88975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06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500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 рівності дією ділення. Виправ помилки, якщо вони є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2247722" y="1650252"/>
            <a:ext cx="7946824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32 ∙ 3 = 96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2194143" y="3297361"/>
            <a:ext cx="7946824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96 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: 3 = 32</a:t>
            </a:r>
          </a:p>
        </p:txBody>
      </p:sp>
    </p:spTree>
    <p:extLst>
      <p:ext uri="{BB962C8B-B14F-4D97-AF65-F5344CB8AC3E}">
        <p14:creationId xmlns:p14="http://schemas.microsoft.com/office/powerpoint/2010/main" val="30277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63" y="1565031"/>
            <a:ext cx="1961759" cy="3376246"/>
          </a:xfrm>
          <a:prstGeom prst="rect">
            <a:avLst/>
          </a:prstGeom>
        </p:spPr>
      </p:pic>
      <p:grpSp>
        <p:nvGrpSpPr>
          <p:cNvPr id="39" name="Группа 38"/>
          <p:cNvGrpSpPr/>
          <p:nvPr/>
        </p:nvGrpSpPr>
        <p:grpSpPr>
          <a:xfrm flipH="1">
            <a:off x="5403167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117976" y="5063603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3" name="Скругленный прямоугольник 42"/>
          <p:cNvSpPr/>
          <p:nvPr/>
        </p:nvSpPr>
        <p:spPr>
          <a:xfrm>
            <a:off x="3151589" y="1255086"/>
            <a:ext cx="7974622" cy="309210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Купили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- 90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кг 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Розклали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-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к. 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по 9 кг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- ?кг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		      3 </a:t>
            </a:r>
            <a:r>
              <a:rPr lang="uk-UA" sz="4000" b="1" dirty="0" err="1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ящ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.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по ?кг 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</a:rPr>
              <a:t>- ?кг</a:t>
            </a:r>
            <a:endParaRPr lang="uk-UA" sz="4000" b="1" dirty="0" smtClean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AutoShape 2" descr="ᐉ Камінці декоративні скляні 350 г • Краща ціна в Києві, Україні • Купити в  Епіцентрі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95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5" b="24102"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2553891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Нумо, діти, підведіться!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Всі приємно посміхніться.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Продзвенів уже дзвінок,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Починаємо урок!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0079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22643" y="2191385"/>
            <a:ext cx="37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56793" y="225741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у 6 </a:t>
            </a:r>
            <a:r>
              <a:rPr lang="uk-UA" sz="3600" dirty="0" smtClean="0">
                <a:latin typeface="Monotype Corsiva" panose="03010101010201010101" pitchFamily="66" charset="0"/>
              </a:rPr>
              <a:t>коробках.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128630" y="4182305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45651" y="2972947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54180" y="292693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82531" y="3008823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у 3 </a:t>
            </a:r>
            <a:r>
              <a:rPr lang="uk-UA" sz="3600" dirty="0" smtClean="0">
                <a:latin typeface="Monotype Corsiva" panose="03010101010201010101" pitchFamily="66" charset="0"/>
              </a:rPr>
              <a:t>ящиках.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962728" y="2383887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24871" y="3140823"/>
            <a:ext cx="272102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02" t="43091" r="39826" b="43873"/>
          <a:stretch/>
        </p:blipFill>
        <p:spPr>
          <a:xfrm>
            <a:off x="2548966" y="2213578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44552" r="67746" b="42412"/>
          <a:stretch/>
        </p:blipFill>
        <p:spPr>
          <a:xfrm>
            <a:off x="2936627" y="3768870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62271" y="4483154"/>
            <a:ext cx="825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12 кг </a:t>
            </a:r>
            <a:r>
              <a:rPr lang="uk-UA" sz="3600" dirty="0" smtClean="0">
                <a:latin typeface="Monotype Corsiva" panose="03010101010201010101" pitchFamily="66" charset="0"/>
              </a:rPr>
              <a:t>камінців у 1 </a:t>
            </a:r>
            <a:r>
              <a:rPr lang="uk-UA" sz="3600" dirty="0">
                <a:latin typeface="Monotype Corsiva" panose="03010101010201010101" pitchFamily="66" charset="0"/>
              </a:rPr>
              <a:t>ящику.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8" t="43937" r="67130" b="43027"/>
          <a:stretch/>
        </p:blipFill>
        <p:spPr>
          <a:xfrm>
            <a:off x="1844391" y="3739301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36" t="43763" r="13092" b="43201"/>
          <a:stretch/>
        </p:blipFill>
        <p:spPr>
          <a:xfrm>
            <a:off x="1853882" y="2257410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9" t="42937" r="49119" b="44027"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0" t="42944" r="58018" b="44020"/>
          <a:stretch/>
        </p:blipFill>
        <p:spPr>
          <a:xfrm>
            <a:off x="7477239" y="1485138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5" t="43503" r="76453" b="43461"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7" t="44360" r="49681" b="42604"/>
          <a:stretch/>
        </p:blipFill>
        <p:spPr>
          <a:xfrm>
            <a:off x="3250408" y="2274700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7" t="43661" r="40421" b="43303"/>
          <a:stretch/>
        </p:blipFill>
        <p:spPr>
          <a:xfrm>
            <a:off x="2141971" y="3724796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7" t="44679" r="58311" b="42285"/>
          <a:stretch/>
        </p:blipFill>
        <p:spPr>
          <a:xfrm>
            <a:off x="3669229" y="2295328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84" t="44442" r="40544" b="42522"/>
          <a:stretch/>
        </p:blipFill>
        <p:spPr>
          <a:xfrm>
            <a:off x="4379422" y="3016734"/>
            <a:ext cx="463844" cy="589254"/>
          </a:xfrm>
          <a:prstGeom prst="rect">
            <a:avLst/>
          </a:prstGeom>
        </p:spPr>
      </p:pic>
      <p:grpSp>
        <p:nvGrpSpPr>
          <p:cNvPr id="106" name="Группа 105"/>
          <p:cNvGrpSpPr/>
          <p:nvPr/>
        </p:nvGrpSpPr>
        <p:grpSpPr>
          <a:xfrm>
            <a:off x="2540234" y="3755011"/>
            <a:ext cx="408812" cy="542922"/>
            <a:chOff x="2361639" y="2985697"/>
            <a:chExt cx="408812" cy="542922"/>
          </a:xfrm>
        </p:grpSpPr>
        <p:pic>
          <p:nvPicPr>
            <p:cNvPr id="107" name="Рисунок 10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9" t="43447" r="13329" b="43517"/>
          <a:stretch/>
        </p:blipFill>
        <p:spPr>
          <a:xfrm>
            <a:off x="1822366" y="2970481"/>
            <a:ext cx="463844" cy="589254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71" t="44638" r="4557" b="42326"/>
          <a:stretch/>
        </p:blipFill>
        <p:spPr>
          <a:xfrm>
            <a:off x="2168410" y="3030026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2592416" y="3123626"/>
            <a:ext cx="302864" cy="27288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8921" y="2338337"/>
            <a:ext cx="408812" cy="418784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2" t="43073" r="67307" b="43085"/>
          <a:stretch/>
        </p:blipFill>
        <p:spPr>
          <a:xfrm>
            <a:off x="1453201" y="3714207"/>
            <a:ext cx="470473" cy="58694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8617" y="364015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7" t="44360" r="49681" b="42604"/>
          <a:stretch/>
        </p:blipFill>
        <p:spPr>
          <a:xfrm>
            <a:off x="2882706" y="3016734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7" t="44679" r="58311" b="42285"/>
          <a:stretch/>
        </p:blipFill>
        <p:spPr>
          <a:xfrm>
            <a:off x="3301527" y="3037362"/>
            <a:ext cx="463844" cy="58925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46550" y="3879149"/>
            <a:ext cx="272102" cy="25091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5" t="43937" r="85393" b="43027"/>
          <a:stretch/>
        </p:blipFill>
        <p:spPr>
          <a:xfrm>
            <a:off x="3724871" y="3736491"/>
            <a:ext cx="463844" cy="58925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3" t="43863" r="77345" b="43101"/>
          <a:stretch/>
        </p:blipFill>
        <p:spPr>
          <a:xfrm>
            <a:off x="4022451" y="3721986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44552" r="67746" b="42412"/>
          <a:stretch/>
        </p:blipFill>
        <p:spPr>
          <a:xfrm>
            <a:off x="4054707" y="3030026"/>
            <a:ext cx="463844" cy="58925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94477" y="3772696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</a:t>
            </a:r>
          </a:p>
        </p:txBody>
      </p:sp>
    </p:spTree>
    <p:extLst>
      <p:ext uri="{BB962C8B-B14F-4D97-AF65-F5344CB8AC3E}">
        <p14:creationId xmlns:p14="http://schemas.microsoft.com/office/powerpoint/2010/main" val="14732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73" grpId="0"/>
      <p:bldP spid="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58469" b="61811"/>
          <a:stretch/>
        </p:blipFill>
        <p:spPr>
          <a:xfrm>
            <a:off x="213276" y="1059410"/>
            <a:ext cx="11210257" cy="575557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6" t="43467" r="57523" b="42691"/>
          <a:stretch/>
        </p:blipFill>
        <p:spPr>
          <a:xfrm>
            <a:off x="7951491" y="1419438"/>
            <a:ext cx="541936" cy="676099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3" t="43388" r="57276" b="42770"/>
          <a:stretch/>
        </p:blipFill>
        <p:spPr>
          <a:xfrm>
            <a:off x="7100489" y="1398857"/>
            <a:ext cx="541936" cy="676099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8" t="43233" r="48341" b="42925"/>
          <a:stretch/>
        </p:blipFill>
        <p:spPr>
          <a:xfrm>
            <a:off x="7587536" y="1362279"/>
            <a:ext cx="541936" cy="676099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824566" y="2385426"/>
            <a:ext cx="312609" cy="281666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5" t="43781" r="57703" b="43183"/>
          <a:stretch/>
        </p:blipFill>
        <p:spPr>
          <a:xfrm>
            <a:off x="3668711" y="2241906"/>
            <a:ext cx="502215" cy="637999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01970" y="210901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44121" r="76605" b="42037"/>
          <a:stretch/>
        </p:blipFill>
        <p:spPr>
          <a:xfrm>
            <a:off x="3179179" y="2259522"/>
            <a:ext cx="541936" cy="676099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6" t="43600" r="67353" b="42558"/>
          <a:stretch/>
        </p:blipFill>
        <p:spPr>
          <a:xfrm>
            <a:off x="2330221" y="2243909"/>
            <a:ext cx="541936" cy="676099"/>
          </a:xfrm>
          <a:prstGeom prst="rect">
            <a:avLst/>
          </a:prstGeom>
        </p:spPr>
      </p:pic>
      <p:grpSp>
        <p:nvGrpSpPr>
          <p:cNvPr id="138" name="Группа 137"/>
          <p:cNvGrpSpPr/>
          <p:nvPr/>
        </p:nvGrpSpPr>
        <p:grpSpPr>
          <a:xfrm>
            <a:off x="1921409" y="2297304"/>
            <a:ext cx="408812" cy="542922"/>
            <a:chOff x="2361639" y="2985697"/>
            <a:chExt cx="408812" cy="542922"/>
          </a:xfrm>
        </p:grpSpPr>
        <p:pic>
          <p:nvPicPr>
            <p:cNvPr id="139" name="Рисунок 1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40" name="Рисунок 1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35895" y="2943908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994629" y="3263186"/>
            <a:ext cx="312609" cy="281666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4" t="43669" r="67964" b="43295"/>
          <a:stretch/>
        </p:blipFill>
        <p:spPr>
          <a:xfrm>
            <a:off x="4015824" y="3087545"/>
            <a:ext cx="502215" cy="637999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9603" y="3177871"/>
            <a:ext cx="408812" cy="418784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27111" y="3796561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985845" y="4115839"/>
            <a:ext cx="312609" cy="281666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80" t="44017" r="31548" b="42947"/>
          <a:stretch/>
        </p:blipFill>
        <p:spPr>
          <a:xfrm>
            <a:off x="2338425" y="3949556"/>
            <a:ext cx="502215" cy="637999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52" t="43468" r="3707" b="42690"/>
          <a:stretch/>
        </p:blipFill>
        <p:spPr>
          <a:xfrm>
            <a:off x="3236900" y="3923595"/>
            <a:ext cx="541936" cy="676099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44121" r="76605" b="42037"/>
          <a:stretch/>
        </p:blipFill>
        <p:spPr>
          <a:xfrm>
            <a:off x="2751840" y="3963840"/>
            <a:ext cx="541936" cy="676099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681624" y="4926634"/>
            <a:ext cx="312609" cy="281666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6" t="43600" r="67353" b="42558"/>
          <a:stretch/>
        </p:blipFill>
        <p:spPr>
          <a:xfrm>
            <a:off x="3187279" y="4785117"/>
            <a:ext cx="541936" cy="676099"/>
          </a:xfrm>
          <a:prstGeom prst="rect">
            <a:avLst/>
          </a:prstGeom>
        </p:spPr>
      </p:pic>
      <p:grpSp>
        <p:nvGrpSpPr>
          <p:cNvPr id="180" name="Группа 179"/>
          <p:cNvGrpSpPr/>
          <p:nvPr/>
        </p:nvGrpSpPr>
        <p:grpSpPr>
          <a:xfrm>
            <a:off x="2778467" y="4838512"/>
            <a:ext cx="408812" cy="542922"/>
            <a:chOff x="2361639" y="2985697"/>
            <a:chExt cx="408812" cy="542922"/>
          </a:xfrm>
        </p:grpSpPr>
        <p:pic>
          <p:nvPicPr>
            <p:cNvPr id="185" name="Рисунок 18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89" name="Рисунок 18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658268" y="5760201"/>
            <a:ext cx="312609" cy="281666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04" t="43712" r="4024" b="43252"/>
          <a:stretch/>
        </p:blipFill>
        <p:spPr>
          <a:xfrm>
            <a:off x="4098516" y="2241803"/>
            <a:ext cx="502215" cy="63799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5" t="43781" r="57703" b="43183"/>
          <a:stretch/>
        </p:blipFill>
        <p:spPr>
          <a:xfrm>
            <a:off x="2812842" y="3079504"/>
            <a:ext cx="502215" cy="637999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44121" r="76605" b="42037"/>
          <a:stretch/>
        </p:blipFill>
        <p:spPr>
          <a:xfrm>
            <a:off x="2323310" y="3097120"/>
            <a:ext cx="541936" cy="676099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04" t="43712" r="4024" b="43252"/>
          <a:stretch/>
        </p:blipFill>
        <p:spPr>
          <a:xfrm>
            <a:off x="3242647" y="3079401"/>
            <a:ext cx="502215" cy="637999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80" t="44017" r="31548" b="42947"/>
          <a:stretch/>
        </p:blipFill>
        <p:spPr>
          <a:xfrm>
            <a:off x="1481960" y="4796895"/>
            <a:ext cx="502215" cy="637999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52" t="43468" r="3707" b="42690"/>
          <a:stretch/>
        </p:blipFill>
        <p:spPr>
          <a:xfrm>
            <a:off x="2380435" y="4770934"/>
            <a:ext cx="541936" cy="676099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44121" r="76605" b="42037"/>
          <a:stretch/>
        </p:blipFill>
        <p:spPr>
          <a:xfrm>
            <a:off x="1895375" y="4811179"/>
            <a:ext cx="541936" cy="676099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5" t="43781" r="57703" b="43183"/>
          <a:stretch/>
        </p:blipFill>
        <p:spPr>
          <a:xfrm>
            <a:off x="4527360" y="4784798"/>
            <a:ext cx="502215" cy="6379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44121" r="76605" b="42037"/>
          <a:stretch/>
        </p:blipFill>
        <p:spPr>
          <a:xfrm>
            <a:off x="4037828" y="4802414"/>
            <a:ext cx="541936" cy="676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04" t="43712" r="4024" b="43252"/>
          <a:stretch/>
        </p:blipFill>
        <p:spPr>
          <a:xfrm>
            <a:off x="4957165" y="4784695"/>
            <a:ext cx="502215" cy="637999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5" t="43781" r="57703" b="43183"/>
          <a:stretch/>
        </p:blipFill>
        <p:spPr>
          <a:xfrm>
            <a:off x="4524742" y="5630540"/>
            <a:ext cx="502215" cy="637999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44121" r="76605" b="42037"/>
          <a:stretch/>
        </p:blipFill>
        <p:spPr>
          <a:xfrm>
            <a:off x="4035210" y="5648156"/>
            <a:ext cx="541936" cy="676099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04" t="43712" r="4024" b="43252"/>
          <a:stretch/>
        </p:blipFill>
        <p:spPr>
          <a:xfrm>
            <a:off x="4954547" y="5630437"/>
            <a:ext cx="502215" cy="637999"/>
          </a:xfrm>
          <a:prstGeom prst="rect">
            <a:avLst/>
          </a:prstGeom>
        </p:spPr>
      </p:pic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5" t="43781" r="57703" b="43183"/>
          <a:stretch/>
        </p:blipFill>
        <p:spPr>
          <a:xfrm>
            <a:off x="2819753" y="5630540"/>
            <a:ext cx="502215" cy="637999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44121" r="76605" b="42037"/>
          <a:stretch/>
        </p:blipFill>
        <p:spPr>
          <a:xfrm>
            <a:off x="2330221" y="5648156"/>
            <a:ext cx="541936" cy="676099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04" t="43712" r="4024" b="43252"/>
          <a:stretch/>
        </p:blipFill>
        <p:spPr>
          <a:xfrm>
            <a:off x="3249558" y="5630437"/>
            <a:ext cx="502215" cy="637999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80" t="44017" r="31548" b="42947"/>
          <a:stretch/>
        </p:blipFill>
        <p:spPr>
          <a:xfrm>
            <a:off x="6189485" y="2243702"/>
            <a:ext cx="502215" cy="637999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44121" r="76605" b="42037"/>
          <a:stretch/>
        </p:blipFill>
        <p:spPr>
          <a:xfrm>
            <a:off x="5739674" y="2257419"/>
            <a:ext cx="541936" cy="676099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0" t="43806" r="13498" b="43158"/>
          <a:stretch/>
        </p:blipFill>
        <p:spPr>
          <a:xfrm>
            <a:off x="6619222" y="2241803"/>
            <a:ext cx="502215" cy="637999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7371457" y="2099137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926879" y="2419969"/>
            <a:ext cx="312609" cy="281666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7089898" y="2361897"/>
            <a:ext cx="302864" cy="272886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80" t="44017" r="31548" b="42947"/>
          <a:stretch/>
        </p:blipFill>
        <p:spPr>
          <a:xfrm>
            <a:off x="8754280" y="2253810"/>
            <a:ext cx="502215" cy="637999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44121" r="76605" b="42037"/>
          <a:stretch/>
        </p:blipFill>
        <p:spPr>
          <a:xfrm>
            <a:off x="8304469" y="2267527"/>
            <a:ext cx="541936" cy="676099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53" t="44079" r="4475" b="42885"/>
          <a:stretch/>
        </p:blipFill>
        <p:spPr>
          <a:xfrm>
            <a:off x="9184017" y="2251911"/>
            <a:ext cx="502215" cy="637999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668617" y="2951923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227351" y="3271201"/>
            <a:ext cx="312609" cy="281666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80" t="44017" r="31548" b="42947"/>
          <a:stretch/>
        </p:blipFill>
        <p:spPr>
          <a:xfrm>
            <a:off x="7044407" y="3092401"/>
            <a:ext cx="502215" cy="637999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44121" r="76605" b="42037"/>
          <a:stretch/>
        </p:blipFill>
        <p:spPr>
          <a:xfrm>
            <a:off x="6594596" y="3106118"/>
            <a:ext cx="541936" cy="676099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0" t="43806" r="13498" b="43158"/>
          <a:stretch/>
        </p:blipFill>
        <p:spPr>
          <a:xfrm>
            <a:off x="7474144" y="3090502"/>
            <a:ext cx="502215" cy="637999"/>
          </a:xfrm>
          <a:prstGeom prst="rect">
            <a:avLst/>
          </a:prstGeom>
        </p:spPr>
      </p:pic>
      <p:pic>
        <p:nvPicPr>
          <p:cNvPr id="172" name="Рисунок 17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7944820" y="3210596"/>
            <a:ext cx="302864" cy="272886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80" t="44017" r="31548" b="42947"/>
          <a:stretch/>
        </p:blipFill>
        <p:spPr>
          <a:xfrm>
            <a:off x="8797408" y="3106148"/>
            <a:ext cx="502215" cy="637999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44121" r="76605" b="42037"/>
          <a:stretch/>
        </p:blipFill>
        <p:spPr>
          <a:xfrm>
            <a:off x="8347597" y="3119865"/>
            <a:ext cx="541936" cy="676099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53" t="44079" r="4475" b="42885"/>
          <a:stretch/>
        </p:blipFill>
        <p:spPr>
          <a:xfrm>
            <a:off x="9227145" y="3104249"/>
            <a:ext cx="502215" cy="637999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712895" y="3809327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271629" y="4128605"/>
            <a:ext cx="312609" cy="281666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0" t="43806" r="13498" b="43158"/>
          <a:stretch/>
        </p:blipFill>
        <p:spPr>
          <a:xfrm>
            <a:off x="6666382" y="3959364"/>
            <a:ext cx="502215" cy="637999"/>
          </a:xfrm>
          <a:prstGeom prst="rect">
            <a:avLst/>
          </a:prstGeom>
        </p:spPr>
      </p:pic>
      <p:pic>
        <p:nvPicPr>
          <p:cNvPr id="182" name="Рисунок 18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80" t="44017" r="31548" b="42947"/>
          <a:stretch/>
        </p:blipFill>
        <p:spPr>
          <a:xfrm>
            <a:off x="6242411" y="4791462"/>
            <a:ext cx="502215" cy="637999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44121" r="76605" b="42037"/>
          <a:stretch/>
        </p:blipFill>
        <p:spPr>
          <a:xfrm>
            <a:off x="5792600" y="4805179"/>
            <a:ext cx="541936" cy="676099"/>
          </a:xfrm>
          <a:prstGeom prst="rect">
            <a:avLst/>
          </a:prstGeom>
        </p:spPr>
      </p:pic>
      <p:pic>
        <p:nvPicPr>
          <p:cNvPr id="184" name="Рисунок 1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0" t="43806" r="13498" b="43158"/>
          <a:stretch/>
        </p:blipFill>
        <p:spPr>
          <a:xfrm>
            <a:off x="6672148" y="4789563"/>
            <a:ext cx="502215" cy="637999"/>
          </a:xfrm>
          <a:prstGeom prst="rect">
            <a:avLst/>
          </a:prstGeom>
        </p:spPr>
      </p:pic>
      <p:pic>
        <p:nvPicPr>
          <p:cNvPr id="186" name="Рисунок 1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979805" y="4967729"/>
            <a:ext cx="312609" cy="281666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7142824" y="4909657"/>
            <a:ext cx="302864" cy="272886"/>
          </a:xfrm>
          <a:prstGeom prst="rect">
            <a:avLst/>
          </a:prstGeom>
        </p:spPr>
      </p:pic>
      <p:pic>
        <p:nvPicPr>
          <p:cNvPr id="188" name="Рисунок 1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80" t="44017" r="31548" b="42947"/>
          <a:stretch/>
        </p:blipFill>
        <p:spPr>
          <a:xfrm>
            <a:off x="8807206" y="4801570"/>
            <a:ext cx="502215" cy="637999"/>
          </a:xfrm>
          <a:prstGeom prst="rect">
            <a:avLst/>
          </a:prstGeom>
        </p:spPr>
      </p:pic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44121" r="76605" b="42037"/>
          <a:stretch/>
        </p:blipFill>
        <p:spPr>
          <a:xfrm>
            <a:off x="8357395" y="4815287"/>
            <a:ext cx="541936" cy="676099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53" t="44079" r="4475" b="42885"/>
          <a:stretch/>
        </p:blipFill>
        <p:spPr>
          <a:xfrm>
            <a:off x="9236943" y="4799671"/>
            <a:ext cx="502215" cy="637999"/>
          </a:xfrm>
          <a:prstGeom prst="rect">
            <a:avLst/>
          </a:prstGeom>
        </p:spPr>
      </p:pic>
      <p:pic>
        <p:nvPicPr>
          <p:cNvPr id="195" name="Рисунок 1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0" t="43806" r="13498" b="43158"/>
          <a:stretch/>
        </p:blipFill>
        <p:spPr>
          <a:xfrm>
            <a:off x="7517568" y="4784694"/>
            <a:ext cx="502215" cy="637999"/>
          </a:xfrm>
          <a:prstGeom prst="rect">
            <a:avLst/>
          </a:prstGeom>
        </p:spPr>
      </p:pic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977659" y="5798108"/>
            <a:ext cx="312609" cy="281666"/>
          </a:xfrm>
          <a:prstGeom prst="rect">
            <a:avLst/>
          </a:prstGeom>
        </p:spPr>
      </p:pic>
      <p:pic>
        <p:nvPicPr>
          <p:cNvPr id="197" name="Рисунок 1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80" t="44017" r="31548" b="42947"/>
          <a:stretch/>
        </p:blipFill>
        <p:spPr>
          <a:xfrm>
            <a:off x="8805060" y="5631949"/>
            <a:ext cx="502215" cy="637999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44121" r="76605" b="42037"/>
          <a:stretch/>
        </p:blipFill>
        <p:spPr>
          <a:xfrm>
            <a:off x="8355249" y="5645666"/>
            <a:ext cx="541936" cy="676099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53" t="44079" r="4475" b="42885"/>
          <a:stretch/>
        </p:blipFill>
        <p:spPr>
          <a:xfrm>
            <a:off x="9234797" y="5630050"/>
            <a:ext cx="502215" cy="637999"/>
          </a:xfrm>
          <a:prstGeom prst="rect">
            <a:avLst/>
          </a:prstGeom>
        </p:spPr>
      </p:pic>
      <p:pic>
        <p:nvPicPr>
          <p:cNvPr id="200" name="Рисунок 19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80" t="44017" r="31548" b="42947"/>
          <a:stretch/>
        </p:blipFill>
        <p:spPr>
          <a:xfrm>
            <a:off x="7080010" y="5644300"/>
            <a:ext cx="502215" cy="637999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4" t="44121" r="76605" b="42037"/>
          <a:stretch/>
        </p:blipFill>
        <p:spPr>
          <a:xfrm>
            <a:off x="6630199" y="5658017"/>
            <a:ext cx="541936" cy="676099"/>
          </a:xfrm>
          <a:prstGeom prst="rect">
            <a:avLst/>
          </a:prstGeom>
        </p:spPr>
      </p:pic>
      <p:pic>
        <p:nvPicPr>
          <p:cNvPr id="202" name="Рисунок 20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53" t="44079" r="4475" b="42885"/>
          <a:stretch/>
        </p:blipFill>
        <p:spPr>
          <a:xfrm>
            <a:off x="7509747" y="5642401"/>
            <a:ext cx="502215" cy="63799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4853235" y="1377164"/>
            <a:ext cx="1930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i="1" dirty="0" smtClean="0"/>
              <a:t>Рівняння</a:t>
            </a:r>
            <a:endParaRPr lang="uk-UA" sz="3600" i="1" dirty="0"/>
          </a:p>
        </p:txBody>
      </p:sp>
    </p:spTree>
    <p:extLst>
      <p:ext uri="{BB962C8B-B14F-4D97-AF65-F5344CB8AC3E}">
        <p14:creationId xmlns:p14="http://schemas.microsoft.com/office/powerpoint/2010/main" val="235906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41" grpId="0"/>
      <p:bldP spid="150" grpId="0"/>
      <p:bldP spid="155" grpId="0"/>
      <p:bldP spid="164" grpId="0"/>
      <p:bldP spid="17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58469" b="61811"/>
          <a:stretch/>
        </p:blipFill>
        <p:spPr>
          <a:xfrm>
            <a:off x="213276" y="1059410"/>
            <a:ext cx="11210257" cy="575557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279665" y="2392018"/>
            <a:ext cx="312609" cy="281666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57" t="43881" r="3871" b="43083"/>
          <a:stretch/>
        </p:blipFill>
        <p:spPr>
          <a:xfrm>
            <a:off x="4147800" y="2246709"/>
            <a:ext cx="502215" cy="637999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01970" y="210901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4" t="44022" r="85455" b="42136"/>
          <a:stretch/>
        </p:blipFill>
        <p:spPr>
          <a:xfrm>
            <a:off x="3658268" y="2264325"/>
            <a:ext cx="541936" cy="676099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0" t="43600" r="85949" b="42558"/>
          <a:stretch/>
        </p:blipFill>
        <p:spPr>
          <a:xfrm>
            <a:off x="2330221" y="2243909"/>
            <a:ext cx="541936" cy="676099"/>
          </a:xfrm>
          <a:prstGeom prst="rect">
            <a:avLst/>
          </a:prstGeom>
        </p:spPr>
      </p:pic>
      <p:grpSp>
        <p:nvGrpSpPr>
          <p:cNvPr id="138" name="Группа 137"/>
          <p:cNvGrpSpPr/>
          <p:nvPr/>
        </p:nvGrpSpPr>
        <p:grpSpPr>
          <a:xfrm>
            <a:off x="3249456" y="3112321"/>
            <a:ext cx="408812" cy="542922"/>
            <a:chOff x="2361639" y="2985697"/>
            <a:chExt cx="408812" cy="542922"/>
          </a:xfrm>
        </p:grpSpPr>
        <p:pic>
          <p:nvPicPr>
            <p:cNvPr id="139" name="Рисунок 1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40" name="Рисунок 1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35895" y="2943908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994629" y="3263186"/>
            <a:ext cx="312609" cy="281666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28" t="43768" r="5300" b="43196"/>
          <a:stretch/>
        </p:blipFill>
        <p:spPr>
          <a:xfrm>
            <a:off x="4015824" y="3087545"/>
            <a:ext cx="502215" cy="637999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4498" y="2368748"/>
            <a:ext cx="408812" cy="418784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27111" y="3796561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985845" y="4115839"/>
            <a:ext cx="312609" cy="281666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0" t="44017" r="86498" b="42947"/>
          <a:stretch/>
        </p:blipFill>
        <p:spPr>
          <a:xfrm>
            <a:off x="2338425" y="3949556"/>
            <a:ext cx="502215" cy="637999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04" t="43712" r="4024" b="43252"/>
          <a:stretch/>
        </p:blipFill>
        <p:spPr>
          <a:xfrm>
            <a:off x="2847143" y="2248052"/>
            <a:ext cx="502215" cy="63799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0" t="43781" r="85318" b="43183"/>
          <a:stretch/>
        </p:blipFill>
        <p:spPr>
          <a:xfrm>
            <a:off x="3705650" y="3099107"/>
            <a:ext cx="502215" cy="637999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0" t="43822" r="85959" b="42336"/>
          <a:stretch/>
        </p:blipFill>
        <p:spPr>
          <a:xfrm>
            <a:off x="2323310" y="3097120"/>
            <a:ext cx="541936" cy="676099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04" t="43712" r="4024" b="43252"/>
          <a:stretch/>
        </p:blipFill>
        <p:spPr>
          <a:xfrm>
            <a:off x="2862869" y="3099107"/>
            <a:ext cx="502215" cy="637999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279665" y="4925163"/>
            <a:ext cx="312609" cy="281666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57" t="43881" r="3871" b="43083"/>
          <a:stretch/>
        </p:blipFill>
        <p:spPr>
          <a:xfrm>
            <a:off x="4147800" y="4779854"/>
            <a:ext cx="502215" cy="637999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4" t="44022" r="85455" b="42136"/>
          <a:stretch/>
        </p:blipFill>
        <p:spPr>
          <a:xfrm>
            <a:off x="3658268" y="4797470"/>
            <a:ext cx="541936" cy="676099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0" t="43600" r="85949" b="42558"/>
          <a:stretch/>
        </p:blipFill>
        <p:spPr>
          <a:xfrm>
            <a:off x="2330221" y="4777054"/>
            <a:ext cx="541936" cy="676099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4498" y="4901893"/>
            <a:ext cx="408812" cy="418784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04" t="43712" r="4024" b="43252"/>
          <a:stretch/>
        </p:blipFill>
        <p:spPr>
          <a:xfrm>
            <a:off x="2847143" y="4781197"/>
            <a:ext cx="502215" cy="63799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0" t="44017" r="86498" b="42947"/>
          <a:stretch/>
        </p:blipFill>
        <p:spPr>
          <a:xfrm>
            <a:off x="1463126" y="4792285"/>
            <a:ext cx="502215" cy="637999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287326" y="5780195"/>
            <a:ext cx="312609" cy="281666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57" t="43881" r="3871" b="43083"/>
          <a:stretch/>
        </p:blipFill>
        <p:spPr>
          <a:xfrm>
            <a:off x="4155461" y="5634886"/>
            <a:ext cx="502215" cy="637999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4" t="44022" r="85455" b="42136"/>
          <a:stretch/>
        </p:blipFill>
        <p:spPr>
          <a:xfrm>
            <a:off x="3665929" y="5652502"/>
            <a:ext cx="541936" cy="67609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0" t="43600" r="85949" b="42558"/>
          <a:stretch/>
        </p:blipFill>
        <p:spPr>
          <a:xfrm>
            <a:off x="2345947" y="5622830"/>
            <a:ext cx="541936" cy="676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04" t="43712" r="4024" b="43252"/>
          <a:stretch/>
        </p:blipFill>
        <p:spPr>
          <a:xfrm>
            <a:off x="2862869" y="5626973"/>
            <a:ext cx="502215" cy="6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6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41" grpId="0"/>
      <p:bldP spid="1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649993" y="2175916"/>
            <a:ext cx="5015158" cy="3051475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 № </a:t>
            </a:r>
            <a:r>
              <a:rPr lang="en-US" sz="4400" b="1" dirty="0">
                <a:solidFill>
                  <a:srgbClr val="2F3242"/>
                </a:solidFill>
              </a:rPr>
              <a:t>4</a:t>
            </a:r>
            <a:r>
              <a:rPr lang="uk-UA" sz="4400" b="1" dirty="0">
                <a:solidFill>
                  <a:srgbClr val="2F3242"/>
                </a:solidFill>
              </a:rPr>
              <a:t>57,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Приклади №</a:t>
            </a:r>
            <a:r>
              <a:rPr lang="uk-UA" sz="4400" b="1" dirty="0" smtClean="0">
                <a:solidFill>
                  <a:srgbClr val="2F3242"/>
                </a:solidFill>
              </a:rPr>
              <a:t> 458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74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13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33819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42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3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13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40323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28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2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13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213109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2 ∙ 14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13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148908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3 ∙ 30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13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400136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52 : 4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13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244806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2 ∙ 30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13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28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305306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63111</TotalTime>
  <Words>504</Words>
  <Application>Microsoft Office PowerPoint</Application>
  <PresentationFormat>Широкоэкранный</PresentationFormat>
  <Paragraphs>226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13130</cp:revision>
  <dcterms:created xsi:type="dcterms:W3CDTF">2018-01-05T16:38:53Z</dcterms:created>
  <dcterms:modified xsi:type="dcterms:W3CDTF">2022-04-01T06:04:19Z</dcterms:modified>
</cp:coreProperties>
</file>