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409" r:id="rId3"/>
    <p:sldId id="2417" r:id="rId4"/>
    <p:sldId id="2405" r:id="rId5"/>
    <p:sldId id="2406" r:id="rId6"/>
    <p:sldId id="2414" r:id="rId7"/>
    <p:sldId id="2413" r:id="rId8"/>
    <p:sldId id="267" r:id="rId9"/>
    <p:sldId id="2421" r:id="rId10"/>
    <p:sldId id="2420" r:id="rId11"/>
    <p:sldId id="2419" r:id="rId12"/>
    <p:sldId id="2418" r:id="rId13"/>
    <p:sldId id="2425" r:id="rId14"/>
    <p:sldId id="2416" r:id="rId15"/>
    <p:sldId id="2429" r:id="rId16"/>
    <p:sldId id="241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B050"/>
    <a:srgbClr val="2F3242"/>
    <a:srgbClr val="1694E9"/>
    <a:srgbClr val="FFFF00"/>
    <a:srgbClr val="295FFF"/>
    <a:srgbClr val="FFB441"/>
    <a:srgbClr val="709E32"/>
    <a:srgbClr val="000000"/>
    <a:srgbClr val="002060"/>
    <a:srgbClr val="C55A1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57310" autoAdjust="0"/>
    <p:restoredTop sz="94660"/>
  </p:normalViewPr>
  <p:slideViewPr>
    <p:cSldViewPr snapToGrid="0">
      <p:cViewPr varScale="1">
        <p:scale>
          <a:sx n="57" d="100"/>
          <a:sy n="57" d="100"/>
        </p:scale>
        <p:origin x="-84" y="-7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ктория Мешковая" userId="30cc52346335888d" providerId="LiveId" clId="{F065B958-BBFA-4E0C-A824-461052B9CA57}"/>
    <pc:docChg chg="undo custSel delSld modSld">
      <pc:chgData name="Виктория Мешковая" userId="30cc52346335888d" providerId="LiveId" clId="{F065B958-BBFA-4E0C-A824-461052B9CA57}" dt="2021-05-08T08:32:21.435" v="22"/>
      <pc:docMkLst>
        <pc:docMk/>
      </pc:docMkLst>
      <pc:sldChg chg="addSp delSp modSp mod">
        <pc:chgData name="Виктория Мешковая" userId="30cc52346335888d" providerId="LiveId" clId="{F065B958-BBFA-4E0C-A824-461052B9CA57}" dt="2021-05-08T08:31:25.525" v="8" actId="20577"/>
        <pc:sldMkLst>
          <pc:docMk/>
          <pc:sldMk cId="302857040" sldId="258"/>
        </pc:sldMkLst>
        <pc:spChg chg="mod">
          <ac:chgData name="Виктория Мешковая" userId="30cc52346335888d" providerId="LiveId" clId="{F065B958-BBFA-4E0C-A824-461052B9CA57}" dt="2021-05-08T08:31:25.525" v="8" actId="20577"/>
          <ac:spMkLst>
            <pc:docMk/>
            <pc:sldMk cId="302857040" sldId="258"/>
            <ac:spMk id="10" creationId="{FE31676A-4D26-44D5-AB4D-E38972C4AE5B}"/>
          </ac:spMkLst>
        </pc:spChg>
        <pc:picChg chg="add mod">
          <ac:chgData name="Виктория Мешковая" userId="30cc52346335888d" providerId="LiveId" clId="{F065B958-BBFA-4E0C-A824-461052B9CA57}" dt="2021-05-08T08:31:22.854" v="7" actId="1076"/>
          <ac:picMkLst>
            <pc:docMk/>
            <pc:sldMk cId="302857040" sldId="258"/>
            <ac:picMk id="7" creationId="{44D5AD3F-CD97-4A28-852E-4F0F5A19AC6E}"/>
          </ac:picMkLst>
        </pc:picChg>
        <pc:picChg chg="del">
          <ac:chgData name="Виктория Мешковая" userId="30cc52346335888d" providerId="LiveId" clId="{F065B958-BBFA-4E0C-A824-461052B9CA57}" dt="2021-05-08T08:31:17.573" v="3" actId="478"/>
          <ac:picMkLst>
            <pc:docMk/>
            <pc:sldMk cId="302857040" sldId="258"/>
            <ac:picMk id="12" creationId="{FC0406F9-4D3B-4A6C-A8F4-20DA231953FE}"/>
          </ac:picMkLst>
        </pc:picChg>
      </pc:sldChg>
      <pc:sldChg chg="addSp delSp modSp mod">
        <pc:chgData name="Виктория Мешковая" userId="30cc52346335888d" providerId="LiveId" clId="{F065B958-BBFA-4E0C-A824-461052B9CA57}" dt="2021-05-08T08:32:05.232" v="18" actId="20577"/>
        <pc:sldMkLst>
          <pc:docMk/>
          <pc:sldMk cId="707442280" sldId="267"/>
        </pc:sldMkLst>
        <pc:spChg chg="add mod">
          <ac:chgData name="Виктория Мешковая" userId="30cc52346335888d" providerId="LiveId" clId="{F065B958-BBFA-4E0C-A824-461052B9CA57}" dt="2021-05-08T08:32:05.232" v="18" actId="20577"/>
          <ac:spMkLst>
            <pc:docMk/>
            <pc:sldMk cId="707442280" sldId="267"/>
            <ac:spMk id="7" creationId="{84E677D0-9B2C-41D2-810B-EA80BC6C9E93}"/>
          </ac:spMkLst>
        </pc:spChg>
        <pc:spChg chg="del mod">
          <ac:chgData name="Виктория Мешковая" userId="30cc52346335888d" providerId="LiveId" clId="{F065B958-BBFA-4E0C-A824-461052B9CA57}" dt="2021-05-08T08:32:01.420" v="17" actId="478"/>
          <ac:spMkLst>
            <pc:docMk/>
            <pc:sldMk cId="707442280" sldId="267"/>
            <ac:spMk id="13" creationId="{F2EB12AC-BF08-4F68-91C6-AADEAE441B8E}"/>
          </ac:spMkLst>
        </pc:spChg>
      </pc:sldChg>
      <pc:sldChg chg="del">
        <pc:chgData name="Виктория Мешковая" userId="30cc52346335888d" providerId="LiveId" clId="{F065B958-BBFA-4E0C-A824-461052B9CA57}" dt="2021-05-08T08:30:37.714" v="2" actId="2696"/>
        <pc:sldMkLst>
          <pc:docMk/>
          <pc:sldMk cId="1138614991" sldId="300"/>
        </pc:sldMkLst>
      </pc:sldChg>
      <pc:sldChg chg="addSp delSp modSp mod">
        <pc:chgData name="Виктория Мешковая" userId="30cc52346335888d" providerId="LiveId" clId="{F065B958-BBFA-4E0C-A824-461052B9CA57}" dt="2021-05-08T08:31:55.806" v="15" actId="21"/>
        <pc:sldMkLst>
          <pc:docMk/>
          <pc:sldMk cId="3946417965" sldId="323"/>
        </pc:sldMkLst>
        <pc:spChg chg="add del mod">
          <ac:chgData name="Виктория Мешковая" userId="30cc52346335888d" providerId="LiveId" clId="{F065B958-BBFA-4E0C-A824-461052B9CA57}" dt="2021-05-08T08:31:55.806" v="15" actId="21"/>
          <ac:spMkLst>
            <pc:docMk/>
            <pc:sldMk cId="3946417965" sldId="323"/>
            <ac:spMk id="5" creationId="{00000000-0000-0000-0000-000000000000}"/>
          </ac:spMkLst>
        </pc:spChg>
      </pc:sldChg>
      <pc:sldChg chg="modSp mod">
        <pc:chgData name="Виктория Мешковая" userId="30cc52346335888d" providerId="LiveId" clId="{F065B958-BBFA-4E0C-A824-461052B9CA57}" dt="2021-05-08T08:32:14.626" v="20" actId="14100"/>
        <pc:sldMkLst>
          <pc:docMk/>
          <pc:sldMk cId="3870262881" sldId="606"/>
        </pc:sldMkLst>
        <pc:spChg chg="mod">
          <ac:chgData name="Виктория Мешковая" userId="30cc52346335888d" providerId="LiveId" clId="{F065B958-BBFA-4E0C-A824-461052B9CA57}" dt="2021-05-08T08:32:14.626" v="20" actId="14100"/>
          <ac:spMkLst>
            <pc:docMk/>
            <pc:sldMk cId="3870262881" sldId="606"/>
            <ac:spMk id="5" creationId="{00000000-0000-0000-0000-000000000000}"/>
          </ac:spMkLst>
        </pc:spChg>
      </pc:sldChg>
      <pc:sldChg chg="addSp delSp modSp mod">
        <pc:chgData name="Виктория Мешковая" userId="30cc52346335888d" providerId="LiveId" clId="{F065B958-BBFA-4E0C-A824-461052B9CA57}" dt="2021-05-08T08:32:21.435" v="22"/>
        <pc:sldMkLst>
          <pc:docMk/>
          <pc:sldMk cId="3709403825" sldId="669"/>
        </pc:sldMkLst>
        <pc:spChg chg="add mod">
          <ac:chgData name="Виктория Мешковая" userId="30cc52346335888d" providerId="LiveId" clId="{F065B958-BBFA-4E0C-A824-461052B9CA57}" dt="2021-05-08T08:32:21.435" v="22"/>
          <ac:spMkLst>
            <pc:docMk/>
            <pc:sldMk cId="3709403825" sldId="669"/>
            <ac:spMk id="7" creationId="{2F412BF0-28A9-4C61-BDF5-B9E06DBD0ABF}"/>
          </ac:spMkLst>
        </pc:spChg>
        <pc:spChg chg="del">
          <ac:chgData name="Виктория Мешковая" userId="30cc52346335888d" providerId="LiveId" clId="{F065B958-BBFA-4E0C-A824-461052B9CA57}" dt="2021-05-08T08:32:18.397" v="21" actId="478"/>
          <ac:spMkLst>
            <pc:docMk/>
            <pc:sldMk cId="3709403825" sldId="669"/>
            <ac:spMk id="13" creationId="{F2EB12AC-BF08-4F68-91C6-AADEAE441B8E}"/>
          </ac:spMkLst>
        </pc:spChg>
      </pc:sldChg>
      <pc:sldChg chg="del">
        <pc:chgData name="Виктория Мешковая" userId="30cc52346335888d" providerId="LiveId" clId="{F065B958-BBFA-4E0C-A824-461052B9CA57}" dt="2021-05-08T08:30:11.948" v="0" actId="2696"/>
        <pc:sldMkLst>
          <pc:docMk/>
          <pc:sldMk cId="2713296088" sldId="1299"/>
        </pc:sldMkLst>
      </pc:sldChg>
      <pc:sldChg chg="modSp mod">
        <pc:chgData name="Виктория Мешковая" userId="30cc52346335888d" providerId="LiveId" clId="{F065B958-BBFA-4E0C-A824-461052B9CA57}" dt="2021-05-08T08:31:42.929" v="12" actId="20577"/>
        <pc:sldMkLst>
          <pc:docMk/>
          <pc:sldMk cId="2402935759" sldId="1300"/>
        </pc:sldMkLst>
        <pc:spChg chg="mod">
          <ac:chgData name="Виктория Мешковая" userId="30cc52346335888d" providerId="LiveId" clId="{F065B958-BBFA-4E0C-A824-461052B9CA57}" dt="2021-05-08T08:31:42.929" v="12" actId="20577"/>
          <ac:spMkLst>
            <pc:docMk/>
            <pc:sldMk cId="2402935759" sldId="1300"/>
            <ac:spMk id="13" creationId="{F2EB12AC-BF08-4F68-91C6-AADEAE441B8E}"/>
          </ac:spMkLst>
        </pc:spChg>
      </pc:sldChg>
      <pc:sldChg chg="del">
        <pc:chgData name="Виктория Мешковая" userId="30cc52346335888d" providerId="LiveId" clId="{F065B958-BBFA-4E0C-A824-461052B9CA57}" dt="2021-05-08T08:30:25.860" v="1" actId="2696"/>
        <pc:sldMkLst>
          <pc:docMk/>
          <pc:sldMk cId="141692548" sldId="1301"/>
        </pc:sldMkLst>
      </pc:sldChg>
    </pc:docChg>
  </pc:docChgLst>
  <pc:docChgLst>
    <pc:chgData name="Виктория Мешковая" userId="30cc52346335888d" providerId="LiveId" clId="{90315250-D628-4EA4-810D-C9DE686823CD}"/>
    <pc:docChg chg="custSel addSld delSld modSld delMainMaster">
      <pc:chgData name="Виктория Мешковая" userId="30cc52346335888d" providerId="LiveId" clId="{90315250-D628-4EA4-810D-C9DE686823CD}" dt="2021-07-08T11:09:36.505" v="115" actId="207"/>
      <pc:docMkLst>
        <pc:docMk/>
      </pc:docMkLst>
      <pc:sldChg chg="addSp delSp modSp mod">
        <pc:chgData name="Виктория Мешковая" userId="30cc52346335888d" providerId="LiveId" clId="{90315250-D628-4EA4-810D-C9DE686823CD}" dt="2021-07-08T11:09:36.505" v="115" actId="207"/>
        <pc:sldMkLst>
          <pc:docMk/>
          <pc:sldMk cId="3946417965" sldId="323"/>
        </pc:sldMkLst>
        <pc:spChg chg="mod">
          <ac:chgData name="Виктория Мешковая" userId="30cc52346335888d" providerId="LiveId" clId="{90315250-D628-4EA4-810D-C9DE686823CD}" dt="2021-07-08T11:09:36.505" v="115" actId="207"/>
          <ac:spMkLst>
            <pc:docMk/>
            <pc:sldMk cId="3946417965" sldId="323"/>
            <ac:spMk id="8" creationId="{00000000-0000-0000-0000-000000000000}"/>
          </ac:spMkLst>
        </pc:spChg>
        <pc:spChg chg="del">
          <ac:chgData name="Виктория Мешковая" userId="30cc52346335888d" providerId="LiveId" clId="{90315250-D628-4EA4-810D-C9DE686823CD}" dt="2021-07-08T11:07:51.186" v="101" actId="478"/>
          <ac:spMkLst>
            <pc:docMk/>
            <pc:sldMk cId="3946417965" sldId="323"/>
            <ac:spMk id="10" creationId="{00000000-0000-0000-0000-000000000000}"/>
          </ac:spMkLst>
        </pc:spChg>
        <pc:picChg chg="del">
          <ac:chgData name="Виктория Мешковая" userId="30cc52346335888d" providerId="LiveId" clId="{90315250-D628-4EA4-810D-C9DE686823CD}" dt="2021-07-08T11:08:44.113" v="103" actId="478"/>
          <ac:picMkLst>
            <pc:docMk/>
            <pc:sldMk cId="3946417965" sldId="323"/>
            <ac:picMk id="11" creationId="{00000000-0000-0000-0000-000000000000}"/>
          </ac:picMkLst>
        </pc:picChg>
        <pc:picChg chg="del">
          <ac:chgData name="Виктория Мешковая" userId="30cc52346335888d" providerId="LiveId" clId="{90315250-D628-4EA4-810D-C9DE686823CD}" dt="2021-07-08T11:09:12.177" v="104" actId="478"/>
          <ac:picMkLst>
            <pc:docMk/>
            <pc:sldMk cId="3946417965" sldId="323"/>
            <ac:picMk id="12" creationId="{00000000-0000-0000-0000-000000000000}"/>
          </ac:picMkLst>
        </pc:picChg>
        <pc:picChg chg="del">
          <ac:chgData name="Виктория Мешковая" userId="30cc52346335888d" providerId="LiveId" clId="{90315250-D628-4EA4-810D-C9DE686823CD}" dt="2021-07-08T11:09:13" v="105" actId="478"/>
          <ac:picMkLst>
            <pc:docMk/>
            <pc:sldMk cId="3946417965" sldId="323"/>
            <ac:picMk id="13" creationId="{00000000-0000-0000-0000-000000000000}"/>
          </ac:picMkLst>
        </pc:picChg>
        <pc:picChg chg="add mod">
          <ac:chgData name="Виктория Мешковая" userId="30cc52346335888d" providerId="LiveId" clId="{90315250-D628-4EA4-810D-C9DE686823CD}" dt="2021-07-08T11:09:23.077" v="111" actId="14100"/>
          <ac:picMkLst>
            <pc:docMk/>
            <pc:sldMk cId="3946417965" sldId="323"/>
            <ac:picMk id="4098" creationId="{16A985E1-1C04-4DDF-A3A6-C9736BFCA2A7}"/>
          </ac:picMkLst>
        </pc:picChg>
      </pc:sldChg>
      <pc:sldChg chg="del">
        <pc:chgData name="Виктория Мешковая" userId="30cc52346335888d" providerId="LiveId" clId="{90315250-D628-4EA4-810D-C9DE686823CD}" dt="2021-07-08T10:56:12.867" v="0" actId="2696"/>
        <pc:sldMkLst>
          <pc:docMk/>
          <pc:sldMk cId="1074175819" sldId="1654"/>
        </pc:sldMkLst>
      </pc:sldChg>
      <pc:sldChg chg="del">
        <pc:chgData name="Виктория Мешковая" userId="30cc52346335888d" providerId="LiveId" clId="{90315250-D628-4EA4-810D-C9DE686823CD}" dt="2021-07-08T10:59:37.299" v="24" actId="2696"/>
        <pc:sldMkLst>
          <pc:docMk/>
          <pc:sldMk cId="3827855283" sldId="2217"/>
        </pc:sldMkLst>
      </pc:sldChg>
      <pc:sldChg chg="addSp delSp modSp del mod delAnim modAnim">
        <pc:chgData name="Виктория Мешковая" userId="30cc52346335888d" providerId="LiveId" clId="{90315250-D628-4EA4-810D-C9DE686823CD}" dt="2021-07-08T11:05:08.802" v="83" actId="2696"/>
        <pc:sldMkLst>
          <pc:docMk/>
          <pc:sldMk cId="3973521957" sldId="2403"/>
        </pc:sldMkLst>
        <pc:spChg chg="del">
          <ac:chgData name="Виктория Мешковая" userId="30cc52346335888d" providerId="LiveId" clId="{90315250-D628-4EA4-810D-C9DE686823CD}" dt="2021-07-08T10:58:25.071" v="1" actId="478"/>
          <ac:spMkLst>
            <pc:docMk/>
            <pc:sldMk cId="3973521957" sldId="2403"/>
            <ac:spMk id="13" creationId="{00000000-0000-0000-0000-000000000000}"/>
          </ac:spMkLst>
        </pc:spChg>
        <pc:spChg chg="add mod">
          <ac:chgData name="Виктория Мешковая" userId="30cc52346335888d" providerId="LiveId" clId="{90315250-D628-4EA4-810D-C9DE686823CD}" dt="2021-07-08T10:59:15.375" v="18" actId="255"/>
          <ac:spMkLst>
            <pc:docMk/>
            <pc:sldMk cId="3973521957" sldId="2403"/>
            <ac:spMk id="14" creationId="{F5FA60FB-B5D6-4939-8159-3534042C527B}"/>
          </ac:spMkLst>
        </pc:spChg>
        <pc:spChg chg="add mod">
          <ac:chgData name="Виктория Мешковая" userId="30cc52346335888d" providerId="LiveId" clId="{90315250-D628-4EA4-810D-C9DE686823CD}" dt="2021-07-08T10:59:15.375" v="18" actId="255"/>
          <ac:spMkLst>
            <pc:docMk/>
            <pc:sldMk cId="3973521957" sldId="2403"/>
            <ac:spMk id="15" creationId="{4AE687DD-552B-4E6F-A061-7E844DFBF23C}"/>
          </ac:spMkLst>
        </pc:spChg>
        <pc:spChg chg="add mod">
          <ac:chgData name="Виктория Мешковая" userId="30cc52346335888d" providerId="LiveId" clId="{90315250-D628-4EA4-810D-C9DE686823CD}" dt="2021-07-08T10:59:21.863" v="19" actId="1076"/>
          <ac:spMkLst>
            <pc:docMk/>
            <pc:sldMk cId="3973521957" sldId="2403"/>
            <ac:spMk id="16" creationId="{7EF2DD4F-478F-49E6-A1AE-D55E98CB5FD6}"/>
          </ac:spMkLst>
        </pc:spChg>
        <pc:spChg chg="add mod">
          <ac:chgData name="Виктория Мешковая" userId="30cc52346335888d" providerId="LiveId" clId="{90315250-D628-4EA4-810D-C9DE686823CD}" dt="2021-07-08T10:59:26.318" v="21" actId="1076"/>
          <ac:spMkLst>
            <pc:docMk/>
            <pc:sldMk cId="3973521957" sldId="2403"/>
            <ac:spMk id="17" creationId="{3ABB324B-2007-4C40-BFD4-8A5A30B3F1D2}"/>
          </ac:spMkLst>
        </pc:spChg>
        <pc:spChg chg="add mod">
          <ac:chgData name="Виктория Мешковая" userId="30cc52346335888d" providerId="LiveId" clId="{90315250-D628-4EA4-810D-C9DE686823CD}" dt="2021-07-08T10:59:29.622" v="22" actId="1076"/>
          <ac:spMkLst>
            <pc:docMk/>
            <pc:sldMk cId="3973521957" sldId="2403"/>
            <ac:spMk id="18" creationId="{2606B52F-370A-41B2-B043-1093D25ADA7F}"/>
          </ac:spMkLst>
        </pc:spChg>
        <pc:spChg chg="del">
          <ac:chgData name="Виктория Мешковая" userId="30cc52346335888d" providerId="LiveId" clId="{90315250-D628-4EA4-810D-C9DE686823CD}" dt="2021-07-08T10:58:25.071" v="1" actId="478"/>
          <ac:spMkLst>
            <pc:docMk/>
            <pc:sldMk cId="3973521957" sldId="2403"/>
            <ac:spMk id="21" creationId="{00000000-0000-0000-0000-000000000000}"/>
          </ac:spMkLst>
        </pc:spChg>
        <pc:spChg chg="add mod">
          <ac:chgData name="Виктория Мешковая" userId="30cc52346335888d" providerId="LiveId" clId="{90315250-D628-4EA4-810D-C9DE686823CD}" dt="2021-07-08T10:59:24.478" v="20" actId="1076"/>
          <ac:spMkLst>
            <pc:docMk/>
            <pc:sldMk cId="3973521957" sldId="2403"/>
            <ac:spMk id="22" creationId="{6DCE2F6C-A1BB-4134-82CD-4B9A162F784A}"/>
          </ac:spMkLst>
        </pc:spChg>
        <pc:picChg chg="add del mod">
          <ac:chgData name="Виктория Мешковая" userId="30cc52346335888d" providerId="LiveId" clId="{90315250-D628-4EA4-810D-C9DE686823CD}" dt="2021-07-08T10:58:39.097" v="5" actId="478"/>
          <ac:picMkLst>
            <pc:docMk/>
            <pc:sldMk cId="3973521957" sldId="2403"/>
            <ac:picMk id="9" creationId="{531C86E4-FE23-49CE-94C8-AC347FAC2740}"/>
          </ac:picMkLst>
        </pc:picChg>
        <pc:picChg chg="add del mod">
          <ac:chgData name="Виктория Мешковая" userId="30cc52346335888d" providerId="LiveId" clId="{90315250-D628-4EA4-810D-C9DE686823CD}" dt="2021-07-08T10:58:38.320" v="4" actId="478"/>
          <ac:picMkLst>
            <pc:docMk/>
            <pc:sldMk cId="3973521957" sldId="2403"/>
            <ac:picMk id="10" creationId="{64F97A79-EB66-4511-B067-822ADD4BAD4A}"/>
          </ac:picMkLst>
        </pc:picChg>
        <pc:picChg chg="del">
          <ac:chgData name="Виктория Мешковая" userId="30cc52346335888d" providerId="LiveId" clId="{90315250-D628-4EA4-810D-C9DE686823CD}" dt="2021-07-08T10:58:26.157" v="2" actId="478"/>
          <ac:picMkLst>
            <pc:docMk/>
            <pc:sldMk cId="3973521957" sldId="2403"/>
            <ac:picMk id="11" creationId="{00000000-0000-0000-0000-000000000000}"/>
          </ac:picMkLst>
        </pc:picChg>
        <pc:picChg chg="del">
          <ac:chgData name="Виктория Мешковая" userId="30cc52346335888d" providerId="LiveId" clId="{90315250-D628-4EA4-810D-C9DE686823CD}" dt="2021-07-08T10:58:25.071" v="1" actId="478"/>
          <ac:picMkLst>
            <pc:docMk/>
            <pc:sldMk cId="3973521957" sldId="2403"/>
            <ac:picMk id="12" creationId="{00000000-0000-0000-0000-000000000000}"/>
          </ac:picMkLst>
        </pc:picChg>
        <pc:picChg chg="add del mod">
          <ac:chgData name="Виктория Мешковая" userId="30cc52346335888d" providerId="LiveId" clId="{90315250-D628-4EA4-810D-C9DE686823CD}" dt="2021-07-08T10:59:31.130" v="23" actId="478"/>
          <ac:picMkLst>
            <pc:docMk/>
            <pc:sldMk cId="3973521957" sldId="2403"/>
            <ac:picMk id="19" creationId="{B52862A9-4F59-4147-B9BF-F0858D09CCC0}"/>
          </ac:picMkLst>
        </pc:picChg>
        <pc:picChg chg="add del mod">
          <ac:chgData name="Виктория Мешковая" userId="30cc52346335888d" providerId="LiveId" clId="{90315250-D628-4EA4-810D-C9DE686823CD}" dt="2021-07-08T10:58:40.338" v="6" actId="478"/>
          <ac:picMkLst>
            <pc:docMk/>
            <pc:sldMk cId="3973521957" sldId="2403"/>
            <ac:picMk id="20" creationId="{1DC915BC-B047-42D6-B25C-E029A2182A1A}"/>
          </ac:picMkLst>
        </pc:picChg>
      </pc:sldChg>
      <pc:sldChg chg="addSp delSp modSp add del mod">
        <pc:chgData name="Виктория Мешковая" userId="30cc52346335888d" providerId="LiveId" clId="{90315250-D628-4EA4-810D-C9DE686823CD}" dt="2021-07-08T11:05:12.411" v="84" actId="2696"/>
        <pc:sldMkLst>
          <pc:docMk/>
          <pc:sldMk cId="2375827678" sldId="2404"/>
        </pc:sldMkLst>
        <pc:spChg chg="add mod">
          <ac:chgData name="Виктория Мешковая" userId="30cc52346335888d" providerId="LiveId" clId="{90315250-D628-4EA4-810D-C9DE686823CD}" dt="2021-07-08T11:02:08.398" v="50" actId="1076"/>
          <ac:spMkLst>
            <pc:docMk/>
            <pc:sldMk cId="2375827678" sldId="2404"/>
            <ac:spMk id="12" creationId="{1CA8A305-7163-4B05-98C0-D4FFA1FC2A15}"/>
          </ac:spMkLst>
        </pc:spChg>
        <pc:spChg chg="add mod">
          <ac:chgData name="Виктория Мешковая" userId="30cc52346335888d" providerId="LiveId" clId="{90315250-D628-4EA4-810D-C9DE686823CD}" dt="2021-07-08T11:02:12.702" v="52" actId="1076"/>
          <ac:spMkLst>
            <pc:docMk/>
            <pc:sldMk cId="2375827678" sldId="2404"/>
            <ac:spMk id="13" creationId="{75C32648-6EF3-43F0-A0E3-6A9D8C0BBF0B}"/>
          </ac:spMkLst>
        </pc:spChg>
        <pc:spChg chg="del mod">
          <ac:chgData name="Виктория Мешковая" userId="30cc52346335888d" providerId="LiveId" clId="{90315250-D628-4EA4-810D-C9DE686823CD}" dt="2021-07-08T11:01:10.036" v="32" actId="478"/>
          <ac:spMkLst>
            <pc:docMk/>
            <pc:sldMk cId="2375827678" sldId="2404"/>
            <ac:spMk id="14" creationId="{F5FA60FB-B5D6-4939-8159-3534042C527B}"/>
          </ac:spMkLst>
        </pc:spChg>
        <pc:spChg chg="mod">
          <ac:chgData name="Виктория Мешковая" userId="30cc52346335888d" providerId="LiveId" clId="{90315250-D628-4EA4-810D-C9DE686823CD}" dt="2021-07-08T11:01:27.006" v="38" actId="1076"/>
          <ac:spMkLst>
            <pc:docMk/>
            <pc:sldMk cId="2375827678" sldId="2404"/>
            <ac:spMk id="15" creationId="{4AE687DD-552B-4E6F-A061-7E844DFBF23C}"/>
          </ac:spMkLst>
        </pc:spChg>
        <pc:spChg chg="mod">
          <ac:chgData name="Виктория Мешковая" userId="30cc52346335888d" providerId="LiveId" clId="{90315250-D628-4EA4-810D-C9DE686823CD}" dt="2021-07-08T11:01:29.406" v="39" actId="1076"/>
          <ac:spMkLst>
            <pc:docMk/>
            <pc:sldMk cId="2375827678" sldId="2404"/>
            <ac:spMk id="16" creationId="{7EF2DD4F-478F-49E6-A1AE-D55E98CB5FD6}"/>
          </ac:spMkLst>
        </pc:spChg>
        <pc:spChg chg="mod">
          <ac:chgData name="Виктория Мешковая" userId="30cc52346335888d" providerId="LiveId" clId="{90315250-D628-4EA4-810D-C9DE686823CD}" dt="2021-07-08T11:02:15.374" v="53" actId="1076"/>
          <ac:spMkLst>
            <pc:docMk/>
            <pc:sldMk cId="2375827678" sldId="2404"/>
            <ac:spMk id="17" creationId="{3ABB324B-2007-4C40-BFD4-8A5A30B3F1D2}"/>
          </ac:spMkLst>
        </pc:spChg>
        <pc:spChg chg="mod">
          <ac:chgData name="Виктория Мешковая" userId="30cc52346335888d" providerId="LiveId" clId="{90315250-D628-4EA4-810D-C9DE686823CD}" dt="2021-07-08T11:01:31.102" v="40" actId="1076"/>
          <ac:spMkLst>
            <pc:docMk/>
            <pc:sldMk cId="2375827678" sldId="2404"/>
            <ac:spMk id="18" creationId="{2606B52F-370A-41B2-B043-1093D25ADA7F}"/>
          </ac:spMkLst>
        </pc:spChg>
        <pc:spChg chg="del">
          <ac:chgData name="Виктория Мешковая" userId="30cc52346335888d" providerId="LiveId" clId="{90315250-D628-4EA4-810D-C9DE686823CD}" dt="2021-07-08T11:01:36.757" v="42" actId="21"/>
          <ac:spMkLst>
            <pc:docMk/>
            <pc:sldMk cId="2375827678" sldId="2404"/>
            <ac:spMk id="22" creationId="{6DCE2F6C-A1BB-4134-82CD-4B9A162F784A}"/>
          </ac:spMkLst>
        </pc:spChg>
        <pc:picChg chg="add del mod">
          <ac:chgData name="Виктория Мешковая" userId="30cc52346335888d" providerId="LiveId" clId="{90315250-D628-4EA4-810D-C9DE686823CD}" dt="2021-07-08T11:02:05.150" v="49" actId="1076"/>
          <ac:picMkLst>
            <pc:docMk/>
            <pc:sldMk cId="2375827678" sldId="2404"/>
            <ac:picMk id="1026" creationId="{8F916BDC-ED27-4604-9CBD-67490E841171}"/>
          </ac:picMkLst>
        </pc:picChg>
      </pc:sldChg>
      <pc:sldChg chg="addSp delSp modSp add mod modAnim">
        <pc:chgData name="Виктория Мешковая" userId="30cc52346335888d" providerId="LiveId" clId="{90315250-D628-4EA4-810D-C9DE686823CD}" dt="2021-07-08T11:05:01.831" v="82"/>
        <pc:sldMkLst>
          <pc:docMk/>
          <pc:sldMk cId="1480024913" sldId="2405"/>
        </pc:sldMkLst>
        <pc:spChg chg="del">
          <ac:chgData name="Виктория Мешковая" userId="30cc52346335888d" providerId="LiveId" clId="{90315250-D628-4EA4-810D-C9DE686823CD}" dt="2021-07-08T11:03:06.385" v="60" actId="478"/>
          <ac:spMkLst>
            <pc:docMk/>
            <pc:sldMk cId="1480024913" sldId="2405"/>
            <ac:spMk id="14" creationId="{F5FA60FB-B5D6-4939-8159-3534042C527B}"/>
          </ac:spMkLst>
        </pc:spChg>
        <pc:spChg chg="mod">
          <ac:chgData name="Виктория Мешковая" userId="30cc52346335888d" providerId="LiveId" clId="{90315250-D628-4EA4-810D-C9DE686823CD}" dt="2021-07-08T11:04:47.997" v="79" actId="1076"/>
          <ac:spMkLst>
            <pc:docMk/>
            <pc:sldMk cId="1480024913" sldId="2405"/>
            <ac:spMk id="15" creationId="{4AE687DD-552B-4E6F-A061-7E844DFBF23C}"/>
          </ac:spMkLst>
        </pc:spChg>
        <pc:spChg chg="mod">
          <ac:chgData name="Виктория Мешковая" userId="30cc52346335888d" providerId="LiveId" clId="{90315250-D628-4EA4-810D-C9DE686823CD}" dt="2021-07-08T11:03:43.686" v="69" actId="1076"/>
          <ac:spMkLst>
            <pc:docMk/>
            <pc:sldMk cId="1480024913" sldId="2405"/>
            <ac:spMk id="16" creationId="{7EF2DD4F-478F-49E6-A1AE-D55E98CB5FD6}"/>
          </ac:spMkLst>
        </pc:spChg>
        <pc:spChg chg="mod">
          <ac:chgData name="Виктория Мешковая" userId="30cc52346335888d" providerId="LiveId" clId="{90315250-D628-4EA4-810D-C9DE686823CD}" dt="2021-07-08T11:03:51.830" v="72" actId="1076"/>
          <ac:spMkLst>
            <pc:docMk/>
            <pc:sldMk cId="1480024913" sldId="2405"/>
            <ac:spMk id="17" creationId="{3ABB324B-2007-4C40-BFD4-8A5A30B3F1D2}"/>
          </ac:spMkLst>
        </pc:spChg>
        <pc:spChg chg="mod">
          <ac:chgData name="Виктория Мешковая" userId="30cc52346335888d" providerId="LiveId" clId="{90315250-D628-4EA4-810D-C9DE686823CD}" dt="2021-07-08T11:03:46.791" v="70" actId="1076"/>
          <ac:spMkLst>
            <pc:docMk/>
            <pc:sldMk cId="1480024913" sldId="2405"/>
            <ac:spMk id="18" creationId="{2606B52F-370A-41B2-B043-1093D25ADA7F}"/>
          </ac:spMkLst>
        </pc:spChg>
        <pc:spChg chg="mod">
          <ac:chgData name="Виктория Мешковая" userId="30cc52346335888d" providerId="LiveId" clId="{90315250-D628-4EA4-810D-C9DE686823CD}" dt="2021-07-08T11:03:49.446" v="71" actId="1076"/>
          <ac:spMkLst>
            <pc:docMk/>
            <pc:sldMk cId="1480024913" sldId="2405"/>
            <ac:spMk id="22" creationId="{6DCE2F6C-A1BB-4134-82CD-4B9A162F784A}"/>
          </ac:spMkLst>
        </pc:spChg>
        <pc:picChg chg="add mod">
          <ac:chgData name="Виктория Мешковая" userId="30cc52346335888d" providerId="LiveId" clId="{90315250-D628-4EA4-810D-C9DE686823CD}" dt="2021-07-08T11:03:19.432" v="66" actId="167"/>
          <ac:picMkLst>
            <pc:docMk/>
            <pc:sldMk cId="1480024913" sldId="2405"/>
            <ac:picMk id="2050" creationId="{DE2B6217-1477-4FE0-9D18-79E1B16516C6}"/>
          </ac:picMkLst>
        </pc:picChg>
        <pc:picChg chg="add mod">
          <ac:chgData name="Виктория Мешковая" userId="30cc52346335888d" providerId="LiveId" clId="{90315250-D628-4EA4-810D-C9DE686823CD}" dt="2021-07-08T11:04:56.661" v="81" actId="1076"/>
          <ac:picMkLst>
            <pc:docMk/>
            <pc:sldMk cId="1480024913" sldId="2405"/>
            <ac:picMk id="2052" creationId="{BBA63049-2B06-4A7B-BBC7-51926F5DD12D}"/>
          </ac:picMkLst>
        </pc:picChg>
      </pc:sldChg>
      <pc:sldChg chg="addSp delSp modSp add mod">
        <pc:chgData name="Виктория Мешковая" userId="30cc52346335888d" providerId="LiveId" clId="{90315250-D628-4EA4-810D-C9DE686823CD}" dt="2021-07-08T11:06:08.662" v="100" actId="1076"/>
        <pc:sldMkLst>
          <pc:docMk/>
          <pc:sldMk cId="4138342087" sldId="2406"/>
        </pc:sldMkLst>
        <pc:spChg chg="add mod">
          <ac:chgData name="Виктория Мешковая" userId="30cc52346335888d" providerId="LiveId" clId="{90315250-D628-4EA4-810D-C9DE686823CD}" dt="2021-07-08T11:06:08.662" v="100" actId="1076"/>
          <ac:spMkLst>
            <pc:docMk/>
            <pc:sldMk cId="4138342087" sldId="2406"/>
            <ac:spMk id="13" creationId="{F47F7CB3-0EB5-4559-902E-442E83270732}"/>
          </ac:spMkLst>
        </pc:spChg>
        <pc:spChg chg="del">
          <ac:chgData name="Виктория Мешковая" userId="30cc52346335888d" providerId="LiveId" clId="{90315250-D628-4EA4-810D-C9DE686823CD}" dt="2021-07-08T11:05:22.319" v="86" actId="21"/>
          <ac:spMkLst>
            <pc:docMk/>
            <pc:sldMk cId="4138342087" sldId="2406"/>
            <ac:spMk id="15" creationId="{4AE687DD-552B-4E6F-A061-7E844DFBF23C}"/>
          </ac:spMkLst>
        </pc:spChg>
        <pc:spChg chg="mod">
          <ac:chgData name="Виктория Мешковая" userId="30cc52346335888d" providerId="LiveId" clId="{90315250-D628-4EA4-810D-C9DE686823CD}" dt="2021-07-08T11:05:27.863" v="87" actId="1076"/>
          <ac:spMkLst>
            <pc:docMk/>
            <pc:sldMk cId="4138342087" sldId="2406"/>
            <ac:spMk id="16" creationId="{7EF2DD4F-478F-49E6-A1AE-D55E98CB5FD6}"/>
          </ac:spMkLst>
        </pc:spChg>
        <pc:spChg chg="mod">
          <ac:chgData name="Виктория Мешковая" userId="30cc52346335888d" providerId="LiveId" clId="{90315250-D628-4EA4-810D-C9DE686823CD}" dt="2021-07-08T11:05:27.863" v="87" actId="1076"/>
          <ac:spMkLst>
            <pc:docMk/>
            <pc:sldMk cId="4138342087" sldId="2406"/>
            <ac:spMk id="17" creationId="{3ABB324B-2007-4C40-BFD4-8A5A30B3F1D2}"/>
          </ac:spMkLst>
        </pc:spChg>
        <pc:spChg chg="mod">
          <ac:chgData name="Виктория Мешковая" userId="30cc52346335888d" providerId="LiveId" clId="{90315250-D628-4EA4-810D-C9DE686823CD}" dt="2021-07-08T11:05:27.863" v="87" actId="1076"/>
          <ac:spMkLst>
            <pc:docMk/>
            <pc:sldMk cId="4138342087" sldId="2406"/>
            <ac:spMk id="18" creationId="{2606B52F-370A-41B2-B043-1093D25ADA7F}"/>
          </ac:spMkLst>
        </pc:spChg>
        <pc:spChg chg="mod">
          <ac:chgData name="Виктория Мешковая" userId="30cc52346335888d" providerId="LiveId" clId="{90315250-D628-4EA4-810D-C9DE686823CD}" dt="2021-07-08T11:05:27.863" v="87" actId="1076"/>
          <ac:spMkLst>
            <pc:docMk/>
            <pc:sldMk cId="4138342087" sldId="2406"/>
            <ac:spMk id="22" creationId="{6DCE2F6C-A1BB-4134-82CD-4B9A162F784A}"/>
          </ac:spMkLst>
        </pc:spChg>
        <pc:picChg chg="add del mod">
          <ac:chgData name="Виктория Мешковая" userId="30cc52346335888d" providerId="LiveId" clId="{90315250-D628-4EA4-810D-C9DE686823CD}" dt="2021-07-08T11:05:56.775" v="95" actId="478"/>
          <ac:picMkLst>
            <pc:docMk/>
            <pc:sldMk cId="4138342087" sldId="2406"/>
            <ac:picMk id="12" creationId="{8C5744F4-6216-4CDD-9595-2D6D1E57986F}"/>
          </ac:picMkLst>
        </pc:picChg>
        <pc:picChg chg="mod">
          <ac:chgData name="Виктория Мешковая" userId="30cc52346335888d" providerId="LiveId" clId="{90315250-D628-4EA4-810D-C9DE686823CD}" dt="2021-07-08T11:05:38.392" v="93" actId="1076"/>
          <ac:picMkLst>
            <pc:docMk/>
            <pc:sldMk cId="4138342087" sldId="2406"/>
            <ac:picMk id="2050" creationId="{DE2B6217-1477-4FE0-9D18-79E1B16516C6}"/>
          </ac:picMkLst>
        </pc:picChg>
        <pc:picChg chg="del">
          <ac:chgData name="Виктория Мешковая" userId="30cc52346335888d" providerId="LiveId" clId="{90315250-D628-4EA4-810D-C9DE686823CD}" dt="2021-07-08T11:05:22.319" v="86" actId="21"/>
          <ac:picMkLst>
            <pc:docMk/>
            <pc:sldMk cId="4138342087" sldId="2406"/>
            <ac:picMk id="2052" creationId="{BBA63049-2B06-4A7B-BBC7-51926F5DD12D}"/>
          </ac:picMkLst>
        </pc:picChg>
        <pc:picChg chg="add mod">
          <ac:chgData name="Виктория Мешковая" userId="30cc52346335888d" providerId="LiveId" clId="{90315250-D628-4EA4-810D-C9DE686823CD}" dt="2021-07-08T11:06:05.487" v="99" actId="167"/>
          <ac:picMkLst>
            <pc:docMk/>
            <pc:sldMk cId="4138342087" sldId="2406"/>
            <ac:picMk id="3074" creationId="{586F9508-DC2D-4E6D-84A7-B7C21E7A1DE5}"/>
          </ac:picMkLst>
        </pc:picChg>
      </pc:sldChg>
      <pc:sldMasterChg chg="del delSldLayout">
        <pc:chgData name="Виктория Мешковая" userId="30cc52346335888d" providerId="LiveId" clId="{90315250-D628-4EA4-810D-C9DE686823CD}" dt="2021-07-08T10:59:37.299" v="24" actId="2696"/>
        <pc:sldMasterMkLst>
          <pc:docMk/>
          <pc:sldMasterMk cId="2377582913" sldId="2147483660"/>
        </pc:sldMasterMkLst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3045292147" sldId="2147483661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1904401360" sldId="2147483662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3792439789" sldId="2147483663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2819991219" sldId="2147483664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951984424" sldId="2147483665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699493088" sldId="2147483666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2178647525" sldId="2147483667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3511107325" sldId="2147483668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3814816653" sldId="2147483669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2686246817" sldId="2147483670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1010061172" sldId="2147483671"/>
          </pc:sldLayoutMkLst>
        </pc:sldLayoutChg>
      </pc:sldMasterChg>
    </pc:docChg>
  </pc:docChgLst>
  <pc:docChgLst>
    <pc:chgData name="Виктория Мешковая" userId="30cc52346335888d" providerId="LiveId" clId="{C2719B85-EC11-4012-A7FC-1032B2496932}"/>
    <pc:docChg chg="delSld">
      <pc:chgData name="Виктория Мешковая" userId="30cc52346335888d" providerId="LiveId" clId="{C2719B85-EC11-4012-A7FC-1032B2496932}" dt="2021-07-03T17:07:04.117" v="0" actId="47"/>
      <pc:docMkLst>
        <pc:docMk/>
      </pc:docMkLst>
      <pc:sldChg chg="del">
        <pc:chgData name="Виктория Мешковая" userId="30cc52346335888d" providerId="LiveId" clId="{C2719B85-EC11-4012-A7FC-1032B2496932}" dt="2021-07-03T17:07:04.117" v="0" actId="47"/>
        <pc:sldMkLst>
          <pc:docMk/>
          <pc:sldMk cId="3870262881" sldId="6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567110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5066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11.05.2022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11.05.2022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11.05.2022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11.05.2022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11.05.2022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11.05.2022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apps.org/watch?v=pz6j741gt2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ата 1">
            <a:extLst>
              <a:ext uri="{FF2B5EF4-FFF2-40B4-BE49-F238E27FC236}">
                <a16:creationId xmlns="" xmlns:a16="http://schemas.microsoft.com/office/drawing/2014/main" id="{35AFD8CF-7FC1-45AC-A438-0CF2F050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12.05.2022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6B1D91-1A0C-487F-A22E-C922794B3C66}"/>
              </a:ext>
            </a:extLst>
          </p:cNvPr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E31676A-4D26-44D5-AB4D-E38972C4AE5B}"/>
              </a:ext>
            </a:extLst>
          </p:cNvPr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№153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pic>
        <p:nvPicPr>
          <p:cNvPr id="12" name="Picture 2" descr="C:\Users\user\Desktop\математика\Новая папка\діти  та школа для презентац\10885493.jpg">
            <a:extLst>
              <a:ext uri="{FF2B5EF4-FFF2-40B4-BE49-F238E27FC236}">
                <a16:creationId xmlns="" xmlns:a16="http://schemas.microsoft.com/office/drawing/2014/main" id="{152B7837-FB98-408D-B8EA-BA67DFAA6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600"/>
          <a:stretch/>
        </p:blipFill>
        <p:spPr bwMode="auto">
          <a:xfrm>
            <a:off x="9115549" y="3870784"/>
            <a:ext cx="2797400" cy="268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4">
            <a:extLst>
              <a:ext uri="{FF2B5EF4-FFF2-40B4-BE49-F238E27FC236}">
                <a16:creationId xmlns="" xmlns:a16="http://schemas.microsoft.com/office/drawing/2014/main" id="{ED01B8BA-62B0-41D8-BF2D-0BB4D177BB97}"/>
              </a:ext>
            </a:extLst>
          </p:cNvPr>
          <p:cNvSpPr txBox="1"/>
          <p:nvPr/>
        </p:nvSpPr>
        <p:spPr>
          <a:xfrm>
            <a:off x="944842" y="440029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Математика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DD1CE0C-778A-4D2E-897D-59DFA5118BB5}"/>
              </a:ext>
            </a:extLst>
          </p:cNvPr>
          <p:cNvSpPr txBox="1"/>
          <p:nvPr/>
        </p:nvSpPr>
        <p:spPr>
          <a:xfrm>
            <a:off x="3252336" y="368121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Розділ </a:t>
            </a:r>
            <a:r>
              <a:rPr lang="ru-RU" sz="2400" b="1" dirty="0">
                <a:solidFill>
                  <a:prstClr val="white"/>
                </a:solidFill>
              </a:rPr>
              <a:t>15. </a:t>
            </a:r>
            <a:r>
              <a:rPr lang="ru-RU" sz="2400" b="1" dirty="0" err="1">
                <a:solidFill>
                  <a:prstClr val="white"/>
                </a:solidFill>
              </a:rPr>
              <a:t>Ділення</a:t>
            </a:r>
            <a:r>
              <a:rPr lang="ru-RU" sz="2400" b="1" dirty="0">
                <a:solidFill>
                  <a:prstClr val="white"/>
                </a:solidFill>
              </a:rPr>
              <a:t> на </a:t>
            </a:r>
            <a:r>
              <a:rPr lang="ru-RU" sz="2400" b="1" dirty="0" err="1">
                <a:solidFill>
                  <a:prstClr val="white"/>
                </a:solidFill>
              </a:rPr>
              <a:t>двоцифрові</a:t>
            </a:r>
            <a:r>
              <a:rPr lang="ru-RU" sz="2400" b="1" dirty="0">
                <a:solidFill>
                  <a:prstClr val="white"/>
                </a:solidFill>
              </a:rPr>
              <a:t> числа</a:t>
            </a:r>
            <a:endParaRPr lang="uk-UA" sz="24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47072" y="1847765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Дослідження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швидких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методів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множення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на 9,99 та 999.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Обчислення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виразів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Складання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та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розв’язування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задач за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табличними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даними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Розв’язування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задачі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двома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способами на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знаходження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площі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302857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=""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=""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61685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Не обчислюючи, визнач найвищій розряд у результатах виразів. </a:t>
            </a: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Перевір себе, виконавши дії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191330" y="1258372"/>
            <a:ext cx="6314549" cy="1200329"/>
          </a:xfrm>
          <a:prstGeom prst="rect">
            <a:avLst/>
          </a:prstGeom>
          <a:solidFill>
            <a:srgbClr val="92D050"/>
          </a:solidFill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ru-RU" sz="3600" b="1" dirty="0"/>
              <a:t>3586 + 6726       23 508 – 17 999 </a:t>
            </a:r>
          </a:p>
          <a:p>
            <a:r>
              <a:rPr lang="ru-RU" sz="3600" b="1" dirty="0"/>
              <a:t>523 · 23               54 · 308</a:t>
            </a: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=""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733068" y="3674731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10312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: скругленные углы 6">
            <a:extLst>
              <a:ext uri="{FF2B5EF4-FFF2-40B4-BE49-F238E27FC236}">
                <a16:creationId xmlns=""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733070" y="2852305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3586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6726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694980" y="3003652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+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=""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1733067" y="3643850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: скругленные углы 6">
            <a:extLst>
              <a:ext uri="{FF2B5EF4-FFF2-40B4-BE49-F238E27FC236}">
                <a16:creationId xmlns=""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717955" y="3674731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5509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: скругленные углы 6">
            <a:extLst>
              <a:ext uri="{FF2B5EF4-FFF2-40B4-BE49-F238E27FC236}">
                <a16:creationId xmlns=""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717957" y="2852305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23508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17999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3679867" y="3003652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-</a:t>
            </a: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=""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3717954" y="3643850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: скругленные углы 6">
            <a:extLst>
              <a:ext uri="{FF2B5EF4-FFF2-40B4-BE49-F238E27FC236}">
                <a16:creationId xmlns=""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112493" y="3674730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1569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: скругленные углы 6">
            <a:extLst>
              <a:ext uri="{FF2B5EF4-FFF2-40B4-BE49-F238E27FC236}">
                <a16:creationId xmlns=""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112495" y="2852304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523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6074405" y="3003651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29" name="Прямоугольник: скругленные углы 6">
            <a:extLst>
              <a:ext uri="{FF2B5EF4-FFF2-40B4-BE49-F238E27FC236}">
                <a16:creationId xmlns=""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112494" y="4053917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1046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: скругленные углы 6">
            <a:extLst>
              <a:ext uri="{FF2B5EF4-FFF2-40B4-BE49-F238E27FC236}">
                <a16:creationId xmlns=""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112494" y="4457614"/>
            <a:ext cx="1250796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12029</a:t>
            </a:r>
            <a:endParaRPr lang="x-none" sz="3200" i="1" dirty="0">
              <a:solidFill>
                <a:schemeClr val="tx1"/>
              </a:solidFill>
            </a:endParaRP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=""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6112492" y="3643849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=""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6129527" y="4457021"/>
            <a:ext cx="1233763" cy="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: скругленные углы 6">
            <a:extLst>
              <a:ext uri="{FF2B5EF4-FFF2-40B4-BE49-F238E27FC236}">
                <a16:creationId xmlns=""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8319681" y="3674730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1232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: скругленные углы 6">
            <a:extLst>
              <a:ext uri="{FF2B5EF4-FFF2-40B4-BE49-F238E27FC236}">
                <a16:creationId xmlns=""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8319683" y="2852304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308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8281593" y="3003651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36" name="Прямоугольник: скругленные углы 6">
            <a:extLst>
              <a:ext uri="{FF2B5EF4-FFF2-40B4-BE49-F238E27FC236}">
                <a16:creationId xmlns=""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8319682" y="4053917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1540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37" name="Прямоугольник: скругленные углы 6">
            <a:extLst>
              <a:ext uri="{FF2B5EF4-FFF2-40B4-BE49-F238E27FC236}">
                <a16:creationId xmlns=""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8319682" y="4457614"/>
            <a:ext cx="1250796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16632</a:t>
            </a:r>
            <a:endParaRPr lang="x-none" sz="3200" i="1" dirty="0">
              <a:solidFill>
                <a:schemeClr val="tx1"/>
              </a:solidFill>
            </a:endParaRPr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=""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8319680" y="3643849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=""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8336715" y="4457021"/>
            <a:ext cx="1233763" cy="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Рисунок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27146" y="4244606"/>
            <a:ext cx="2471738" cy="247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8519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9" grpId="0"/>
      <p:bldP spid="20" grpId="0"/>
      <p:bldP spid="21" grpId="0"/>
      <p:bldP spid="26" grpId="0"/>
      <p:bldP spid="27" grpId="0"/>
      <p:bldP spid="28" grpId="0"/>
      <p:bldP spid="29" grpId="0"/>
      <p:bldP spid="30" grpId="0"/>
      <p:bldP spid="33" grpId="0"/>
      <p:bldP spid="34" grpId="0"/>
      <p:bldP spid="35" grpId="0"/>
      <p:bldP spid="36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=""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=""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=""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254327" y="1239885"/>
            <a:ext cx="10679786" cy="2200358"/>
          </a:xfrm>
          <a:prstGeom prst="doubleWave">
            <a:avLst>
              <a:gd name="adj1" fmla="val 1545"/>
              <a:gd name="adj2" fmla="val -727"/>
            </a:avLst>
          </a:prstGeom>
          <a:solidFill>
            <a:srgbClr val="92D050"/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Для варення господиня купила 9 кг цукру і 3 кг малини. </a:t>
            </a:r>
          </a:p>
          <a:p>
            <a:pPr algn="ctr"/>
            <a:r>
              <a:rPr lang="uk-UA" sz="3000" b="1" dirty="0">
                <a:solidFill>
                  <a:schemeClr val="tx1"/>
                </a:solidFill>
              </a:rPr>
              <a:t>За покупку вона заплатила 56</a:t>
            </a:r>
            <a:r>
              <a:rPr lang="uk-UA" sz="3000" b="1" dirty="0">
                <a:solidFill>
                  <a:srgbClr val="FF0000"/>
                </a:solidFill>
              </a:rPr>
              <a:t>1</a:t>
            </a:r>
            <a:r>
              <a:rPr lang="uk-UA" sz="3000" b="1" dirty="0">
                <a:solidFill>
                  <a:schemeClr val="tx1"/>
                </a:solidFill>
              </a:rPr>
              <a:t> грн. </a:t>
            </a:r>
          </a:p>
          <a:p>
            <a:pPr algn="ctr"/>
            <a:r>
              <a:rPr lang="uk-UA" sz="3000" b="1" dirty="0">
                <a:solidFill>
                  <a:schemeClr val="tx1"/>
                </a:solidFill>
              </a:rPr>
              <a:t>Яка ціна малини, якщо ціна цукру 19 грн за кг?</a:t>
            </a:r>
            <a:endParaRPr lang="x-none" sz="30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400421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00421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19·9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22289" y="3996288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=171(грн) заплатили за цукор;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462121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61328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561-171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756090" y="4587433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=390(грн) заплатили за малину;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5894529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43738" y="529808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5726" y="529808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390:3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62090" y="5298081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=130(грн)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981503" y="5894529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кілограм малини коштує 130 грн. 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65857" y="4007610"/>
            <a:ext cx="2580942" cy="258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2903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=""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=""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Склади задачі. Розв'язання порівняй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61133505"/>
              </p:ext>
            </p:extLst>
          </p:nvPr>
        </p:nvGraphicFramePr>
        <p:xfrm>
          <a:off x="4295584" y="1203008"/>
          <a:ext cx="5791392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04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304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304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Ціна</a:t>
                      </a:r>
                      <a:endParaRPr lang="ru-RU" sz="28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Кількість</a:t>
                      </a:r>
                      <a:endParaRPr lang="ru-RU" sz="28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Вартість</a:t>
                      </a:r>
                      <a:endParaRPr lang="ru-RU" sz="28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Однакова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5 </a:t>
                      </a:r>
                      <a:r>
                        <a:rPr lang="uk-UA" sz="2800" b="1" dirty="0" smtClean="0"/>
                        <a:t>л молока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120 грн</a:t>
                      </a:r>
                      <a:endParaRPr lang="ru-RU" sz="2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1439">
                <a:tc vMerge="1">
                  <a:txBody>
                    <a:bodyPr/>
                    <a:lstStyle/>
                    <a:p>
                      <a:pPr algn="ctr"/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9 </a:t>
                      </a:r>
                      <a:r>
                        <a:rPr lang="uk-UA" sz="2800" b="1" dirty="0" smtClean="0"/>
                        <a:t>л молока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?</a:t>
                      </a:r>
                      <a:endParaRPr lang="ru-RU" sz="2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711476" y="3281422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463463" y="328142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120:5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542890" y="3281422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=24(грн) за 1 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 молока;</a:t>
            </a:r>
            <a:endParaRPr lang="uk-UA" sz="2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697222" y="3898416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463463" y="389048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24·9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365340" y="3883406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=216(грн)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697222" y="4524029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176458" y="4543811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л 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молока коштують 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216 грн. 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66962" y="1080810"/>
            <a:ext cx="2890864" cy="289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9307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7" grpId="0"/>
      <p:bldP spid="18" grpId="0"/>
      <p:bldP spid="19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=""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=""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Склади задачі. Розв'язання порівняй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09041322"/>
              </p:ext>
            </p:extLst>
          </p:nvPr>
        </p:nvGraphicFramePr>
        <p:xfrm>
          <a:off x="3724084" y="1324739"/>
          <a:ext cx="5791392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04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304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304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Ціна</a:t>
                      </a:r>
                      <a:endParaRPr lang="ru-RU" sz="28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Кількість</a:t>
                      </a:r>
                      <a:endParaRPr lang="ru-RU" sz="28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Вартість</a:t>
                      </a:r>
                      <a:endParaRPr lang="ru-RU" sz="28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27 грн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5 </a:t>
                      </a:r>
                      <a:r>
                        <a:rPr lang="uk-UA" sz="2800" b="1" dirty="0" smtClean="0"/>
                        <a:t>л соку</a:t>
                      </a:r>
                      <a:endParaRPr lang="ru-RU" sz="28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Однакова</a:t>
                      </a:r>
                      <a:endParaRPr lang="ru-RU" sz="2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?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9 </a:t>
                      </a:r>
                      <a:r>
                        <a:rPr lang="uk-UA" sz="2800" b="1" dirty="0" smtClean="0"/>
                        <a:t>л соку</a:t>
                      </a:r>
                      <a:endParaRPr lang="ru-RU" sz="28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sz="2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867909" y="345433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430142" y="345433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27·5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220975" y="3435609"/>
            <a:ext cx="72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=135(грн) 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вартість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л вишневого соку;</a:t>
            </a:r>
            <a:endParaRPr lang="uk-UA" sz="2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853655" y="407132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426139" y="4052400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135:9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465037" y="4047102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=15(грн);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853655" y="4639872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465037" y="4658595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грн. ціна яблучного соку. </a:t>
            </a:r>
            <a:endParaRPr lang="uk-UA" sz="2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0844" y="1067965"/>
            <a:ext cx="2890864" cy="289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2135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7" grpId="0"/>
      <p:bldP spid="18" grpId="0"/>
      <p:bldP spid="19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"/>
          <p:cNvSpPr/>
          <p:nvPr/>
        </p:nvSpPr>
        <p:spPr>
          <a:xfrm>
            <a:off x="3380636" y="389940"/>
            <a:ext cx="8624369" cy="485775"/>
          </a:xfrm>
          <a:prstGeom prst="rect">
            <a:avLst/>
          </a:prstGeom>
          <a:solidFill>
            <a:srgbClr val="2F324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Домашнє завдання</a:t>
            </a:r>
            <a:endParaRPr/>
          </a:p>
        </p:txBody>
      </p:sp>
      <p:sp>
        <p:nvSpPr>
          <p:cNvPr id="593" name="Google Shape;593;p28"/>
          <p:cNvSpPr/>
          <p:nvPr/>
        </p:nvSpPr>
        <p:spPr>
          <a:xfrm>
            <a:off x="5205965" y="1945397"/>
            <a:ext cx="6799040" cy="3444283"/>
          </a:xfrm>
          <a:prstGeom prst="roundRect">
            <a:avLst>
              <a:gd name="adj" fmla="val 16667"/>
            </a:avLst>
          </a:prstGeom>
          <a:ln w="381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На сторінці підручника 120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опрацювати №</a:t>
            </a:r>
            <a:r>
              <a:rPr lang="uk-U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701</a:t>
            </a: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Короткий запис у щоденник</a:t>
            </a:r>
            <a:endParaRPr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с.120, №701</a:t>
            </a:r>
            <a:r>
              <a:rPr lang="uk-UA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.</a:t>
            </a:r>
            <a:endParaRPr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Дата 1">
            <a:extLst>
              <a:ext uri="{FF2B5EF4-FFF2-40B4-BE49-F238E27FC236}">
                <a16:creationId xmlns="" xmlns:a16="http://schemas.microsoft.com/office/drawing/2014/main" id="{C21097A1-6400-4AB9-B9DD-491D92501409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12.05.2022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17080DA-0D61-42F4-A68C-9FD9A53AF6C4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9" name="Picture 10" descr="Чому не можна заважати дитині-шульзі використовувати ліву руку? -  Learning.ua">
            <a:extLst>
              <a:ext uri="{FF2B5EF4-FFF2-40B4-BE49-F238E27FC236}">
                <a16:creationId xmlns="" xmlns:a16="http://schemas.microsoft.com/office/drawing/2014/main" id="{3497BC13-238E-44E1-979F-B5D470A7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90210"/>
            <a:ext cx="4250325" cy="471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34312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hlinkClick r:id="rId3"/>
            <a:extLst>
              <a:ext uri="{FF2B5EF4-FFF2-40B4-BE49-F238E27FC236}">
                <a16:creationId xmlns="" xmlns:a16="http://schemas.microsoft.com/office/drawing/2014/main" id="{8643C996-07F1-4E83-B056-0B2B0A2B5055}"/>
              </a:ext>
            </a:extLst>
          </p:cNvPr>
          <p:cNvSpPr/>
          <p:nvPr/>
        </p:nvSpPr>
        <p:spPr>
          <a:xfrm>
            <a:off x="258077" y="1299961"/>
            <a:ext cx="11675846" cy="5245217"/>
          </a:xfrm>
          <a:prstGeom prst="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Відкрити онлайнове інтерактивне завдання</a:t>
            </a:r>
            <a:endParaRPr lang="ru-RU" sz="5400" b="1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16BB2CA7-8155-4352-9213-E5D30004DBC7}"/>
              </a:ext>
            </a:extLst>
          </p:cNvPr>
          <p:cNvSpPr/>
          <p:nvPr/>
        </p:nvSpPr>
        <p:spPr>
          <a:xfrm>
            <a:off x="3380636" y="484217"/>
            <a:ext cx="8697595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i="1" dirty="0">
                <a:solidFill>
                  <a:schemeClr val="bg1">
                    <a:lumMod val="50000"/>
                  </a:schemeClr>
                </a:solidFill>
              </a:rPr>
              <a:t>(щоби відкрити інтерактивне завдання, натисніть на помаранчевий прямокутник) </a:t>
            </a:r>
          </a:p>
        </p:txBody>
      </p:sp>
    </p:spTree>
    <p:extLst>
      <p:ext uri="{BB962C8B-B14F-4D97-AF65-F5344CB8AC3E}">
        <p14:creationId xmlns:p14="http://schemas.microsoft.com/office/powerpoint/2010/main" xmlns="" val="3717515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Вправа «Інтерв’ю»</a:t>
            </a:r>
          </a:p>
        </p:txBody>
      </p:sp>
      <p:sp>
        <p:nvSpPr>
          <p:cNvPr id="8" name="Прямокутник: округлені кути 7">
            <a:extLst>
              <a:ext uri="{FF2B5EF4-FFF2-40B4-BE49-F238E27FC236}">
                <a16:creationId xmlns="" xmlns:a16="http://schemas.microsoft.com/office/drawing/2014/main" id="{251B524C-59DB-4919-9303-C936BD06E329}"/>
              </a:ext>
            </a:extLst>
          </p:cNvPr>
          <p:cNvSpPr/>
          <p:nvPr/>
        </p:nvSpPr>
        <p:spPr>
          <a:xfrm>
            <a:off x="8210349" y="1410698"/>
            <a:ext cx="3474720" cy="7622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Що нового ви сьогодні дізнались?</a:t>
            </a:r>
          </a:p>
        </p:txBody>
      </p:sp>
      <p:sp>
        <p:nvSpPr>
          <p:cNvPr id="9" name="Прямокутник: округлені кути 8">
            <a:extLst>
              <a:ext uri="{FF2B5EF4-FFF2-40B4-BE49-F238E27FC236}">
                <a16:creationId xmlns="" xmlns:a16="http://schemas.microsoft.com/office/drawing/2014/main" id="{6DBB6F7C-2A7B-48A5-B788-F8BE6EC73B5E}"/>
              </a:ext>
            </a:extLst>
          </p:cNvPr>
          <p:cNvSpPr/>
          <p:nvPr/>
        </p:nvSpPr>
        <p:spPr>
          <a:xfrm>
            <a:off x="317634" y="2074842"/>
            <a:ext cx="3474720" cy="762218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bg1"/>
                </a:solidFill>
              </a:rPr>
              <a:t>Чого ви навчились на уроці?</a:t>
            </a:r>
          </a:p>
        </p:txBody>
      </p:sp>
      <p:sp>
        <p:nvSpPr>
          <p:cNvPr id="10" name="Прямокутник: округлені кути 9">
            <a:extLst>
              <a:ext uri="{FF2B5EF4-FFF2-40B4-BE49-F238E27FC236}">
                <a16:creationId xmlns="" xmlns:a16="http://schemas.microsoft.com/office/drawing/2014/main" id="{1D8C3491-9708-40EA-A943-8D1D02266EC3}"/>
              </a:ext>
            </a:extLst>
          </p:cNvPr>
          <p:cNvSpPr/>
          <p:nvPr/>
        </p:nvSpPr>
        <p:spPr>
          <a:xfrm>
            <a:off x="8210349" y="3138318"/>
            <a:ext cx="3474720" cy="762218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dirty="0">
                <a:solidFill>
                  <a:schemeClr val="bg1"/>
                </a:solidFill>
              </a:rPr>
              <a:t>Чи було вам важко? Якщо так, то що саме? </a:t>
            </a:r>
          </a:p>
        </p:txBody>
      </p:sp>
      <p:sp>
        <p:nvSpPr>
          <p:cNvPr id="11" name="Прямокутник: округлені кути 10">
            <a:extLst>
              <a:ext uri="{FF2B5EF4-FFF2-40B4-BE49-F238E27FC236}">
                <a16:creationId xmlns="" xmlns:a16="http://schemas.microsoft.com/office/drawing/2014/main" id="{83094D12-AFB6-47FB-ACC3-2379992DB83E}"/>
              </a:ext>
            </a:extLst>
          </p:cNvPr>
          <p:cNvSpPr/>
          <p:nvPr/>
        </p:nvSpPr>
        <p:spPr>
          <a:xfrm>
            <a:off x="317634" y="3697039"/>
            <a:ext cx="3474720" cy="11502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Що найбільше вас вразило чи здивувало під час уроку?</a:t>
            </a:r>
          </a:p>
        </p:txBody>
      </p:sp>
      <p:sp>
        <p:nvSpPr>
          <p:cNvPr id="12" name="Прямокутник: округлені кути 11">
            <a:extLst>
              <a:ext uri="{FF2B5EF4-FFF2-40B4-BE49-F238E27FC236}">
                <a16:creationId xmlns="" xmlns:a16="http://schemas.microsoft.com/office/drawing/2014/main" id="{00AF619D-B011-4A09-88CA-71A61A7FE4F9}"/>
              </a:ext>
            </a:extLst>
          </p:cNvPr>
          <p:cNvSpPr/>
          <p:nvPr/>
        </p:nvSpPr>
        <p:spPr>
          <a:xfrm>
            <a:off x="8135472" y="4865939"/>
            <a:ext cx="3474720" cy="7622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Продовжіть речення. </a:t>
            </a:r>
            <a:r>
              <a:rPr lang="uk-UA" sz="2200" b="1">
                <a:solidFill>
                  <a:schemeClr val="accent2">
                    <a:lumMod val="50000"/>
                  </a:schemeClr>
                </a:solidFill>
              </a:rPr>
              <a:t>Тепер я знаю, що …</a:t>
            </a:r>
            <a:endParaRPr lang="uk-UA" sz="2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A24C370A-8450-4FF3-9B5F-B8EF24713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91165" y="706555"/>
            <a:ext cx="635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8427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11881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Організація класу</a:t>
            </a:r>
          </a:p>
        </p:txBody>
      </p:sp>
      <p:sp>
        <p:nvSpPr>
          <p:cNvPr id="12" name="Прямокутник: округлені кути 11">
            <a:extLst>
              <a:ext uri="{FF2B5EF4-FFF2-40B4-BE49-F238E27FC236}">
                <a16:creationId xmlns="" xmlns:a16="http://schemas.microsoft.com/office/drawing/2014/main" id="{69B8F106-52D3-4E2F-A595-3B4F8D378452}"/>
              </a:ext>
            </a:extLst>
          </p:cNvPr>
          <p:cNvSpPr/>
          <p:nvPr/>
        </p:nvSpPr>
        <p:spPr>
          <a:xfrm>
            <a:off x="211940" y="1945930"/>
            <a:ext cx="6715334" cy="383603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Вітаю вас, мої любі.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У світлій затишній оселі.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Нехай урок наш для вас буде,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Як пісня – дзвінкий та веселий.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F9202876-5493-4C4F-A0C9-3D81ACBA7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111" t="3471" r="2618" b="17527"/>
          <a:stretch/>
        </p:blipFill>
        <p:spPr>
          <a:xfrm>
            <a:off x="7110937" y="1490601"/>
            <a:ext cx="4776260" cy="465158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29521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="" xmlns:a16="http://schemas.microsoft.com/office/drawing/2014/main" id="{F0787A70-06C3-4752-B169-DBA544AAC98A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Перевірка домашнього завдання</a:t>
            </a:r>
          </a:p>
        </p:txBody>
      </p:sp>
      <p:sp>
        <p:nvSpPr>
          <p:cNvPr id="4" name="Дата 1">
            <a:extLst>
              <a:ext uri="{FF2B5EF4-FFF2-40B4-BE49-F238E27FC236}">
                <a16:creationId xmlns="" xmlns:a16="http://schemas.microsoft.com/office/drawing/2014/main" id="{ADB7B444-EAA0-4604-8D0D-3A7FB997FBBB}"/>
              </a:ext>
            </a:extLst>
          </p:cNvPr>
          <p:cNvSpPr>
            <a:spLocks noGrp="1"/>
          </p:cNvSpPr>
          <p:nvPr/>
        </p:nvSpPr>
        <p:spPr>
          <a:xfrm>
            <a:off x="1607827" y="606340"/>
            <a:ext cx="1581665" cy="373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13">
            <a:extLst>
              <a:ext uri="{FF2B5EF4-FFF2-40B4-BE49-F238E27FC236}">
                <a16:creationId xmlns="" xmlns:a16="http://schemas.microsoft.com/office/drawing/2014/main" id="{1AACC107-23F6-4518-83CF-AFA893FC2EE9}"/>
              </a:ext>
            </a:extLst>
          </p:cNvPr>
          <p:cNvSpPr txBox="1"/>
          <p:nvPr/>
        </p:nvSpPr>
        <p:spPr>
          <a:xfrm>
            <a:off x="1594900" y="144675"/>
            <a:ext cx="1660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804AE2C1-0D39-4CB7-86D4-95B946B98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2324"/>
          <a:stretch/>
        </p:blipFill>
        <p:spPr>
          <a:xfrm>
            <a:off x="1431371" y="3571410"/>
            <a:ext cx="9457539" cy="3141915"/>
          </a:xfrm>
          <a:prstGeom prst="rect">
            <a:avLst/>
          </a:prstGeom>
        </p:spPr>
      </p:pic>
      <p:sp>
        <p:nvSpPr>
          <p:cNvPr id="7" name="Прямокутник: округлені кути 3">
            <a:extLst>
              <a:ext uri="{FF2B5EF4-FFF2-40B4-BE49-F238E27FC236}">
                <a16:creationId xmlns="" xmlns:a16="http://schemas.microsoft.com/office/drawing/2014/main" id="{6F1565EA-A760-40C7-9B52-2DAE2BD46373}"/>
              </a:ext>
            </a:extLst>
          </p:cNvPr>
          <p:cNvSpPr/>
          <p:nvPr/>
        </p:nvSpPr>
        <p:spPr>
          <a:xfrm>
            <a:off x="359153" y="1318308"/>
            <a:ext cx="11601974" cy="1915098"/>
          </a:xfrm>
          <a:prstGeom prst="roundRect">
            <a:avLst/>
          </a:prstGeom>
          <a:solidFill>
            <a:srgbClr val="169D8F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Перевіримо домашнє завдання</a:t>
            </a:r>
          </a:p>
        </p:txBody>
      </p:sp>
    </p:spTree>
    <p:extLst>
      <p:ext uri="{BB962C8B-B14F-4D97-AF65-F5344CB8AC3E}">
        <p14:creationId xmlns:p14="http://schemas.microsoft.com/office/powerpoint/2010/main" xmlns="" val="1745360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Пустой шаблон знака с милой девушкой на белом фоне | Бесплатно векторы">
            <a:extLst>
              <a:ext uri="{FF2B5EF4-FFF2-40B4-BE49-F238E27FC236}">
                <a16:creationId xmlns="" xmlns:a16="http://schemas.microsoft.com/office/drawing/2014/main" id="{BBA63049-2B06-4A7B-BBC7-51926F5DD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6154" y="1143920"/>
            <a:ext cx="3072641" cy="543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Дети с табличками векторы, стоковая векторная графика Дети с табличками,  рисунки | Depositphotos®">
            <a:extLst>
              <a:ext uri="{FF2B5EF4-FFF2-40B4-BE49-F238E27FC236}">
                <a16:creationId xmlns="" xmlns:a16="http://schemas.microsoft.com/office/drawing/2014/main" id="{DE2B6217-1477-4FE0-9D18-79E1B1651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1326" y="1092820"/>
            <a:ext cx="6629674" cy="552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322806" y="408498"/>
            <a:ext cx="8734723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 усно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4AE687DD-552B-4E6F-A061-7E844DFBF23C}"/>
              </a:ext>
            </a:extLst>
          </p:cNvPr>
          <p:cNvSpPr/>
          <p:nvPr/>
        </p:nvSpPr>
        <p:spPr>
          <a:xfrm>
            <a:off x="1193494" y="3047340"/>
            <a:ext cx="2157963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uk-UA" sz="120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60</a:t>
            </a:r>
            <a:r>
              <a:rPr kumimoji="0" lang="uk-UA" sz="12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∙</a:t>
            </a:r>
            <a:endParaRPr kumimoji="0" lang="ru-RU" sz="12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="" xmlns:a16="http://schemas.microsoft.com/office/drawing/2014/main" id="{7EF2DD4F-478F-49E6-A1AE-D55E98CB5FD6}"/>
              </a:ext>
            </a:extLst>
          </p:cNvPr>
          <p:cNvSpPr/>
          <p:nvPr/>
        </p:nvSpPr>
        <p:spPr>
          <a:xfrm>
            <a:off x="7283622" y="2840775"/>
            <a:ext cx="1124026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5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3ABB324B-2007-4C40-BFD4-8A5A30B3F1D2}"/>
              </a:ext>
            </a:extLst>
          </p:cNvPr>
          <p:cNvSpPr/>
          <p:nvPr/>
        </p:nvSpPr>
        <p:spPr>
          <a:xfrm>
            <a:off x="6159596" y="4949572"/>
            <a:ext cx="1124026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8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2606B52F-370A-41B2-B043-1093D25ADA7F}"/>
              </a:ext>
            </a:extLst>
          </p:cNvPr>
          <p:cNvSpPr/>
          <p:nvPr/>
        </p:nvSpPr>
        <p:spPr>
          <a:xfrm>
            <a:off x="9385918" y="1125057"/>
            <a:ext cx="1124026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3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="" xmlns:a16="http://schemas.microsoft.com/office/drawing/2014/main" id="{6DCE2F6C-A1BB-4134-82CD-4B9A162F784A}"/>
              </a:ext>
            </a:extLst>
          </p:cNvPr>
          <p:cNvSpPr/>
          <p:nvPr/>
        </p:nvSpPr>
        <p:spPr>
          <a:xfrm>
            <a:off x="10028684" y="4986332"/>
            <a:ext cx="1124026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7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0024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Пустой шаблон знака с милым мальчиком на белом фоне | Бесплатно векторы">
            <a:extLst>
              <a:ext uri="{FF2B5EF4-FFF2-40B4-BE49-F238E27FC236}">
                <a16:creationId xmlns="" xmlns:a16="http://schemas.microsoft.com/office/drawing/2014/main" id="{586F9508-DC2D-4E6D-84A7-B7C21E7A1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39572" y="1681516"/>
            <a:ext cx="2993502" cy="431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Дети с табличками векторы, стоковая векторная графика Дети с табличками,  рисунки | Depositphotos®">
            <a:extLst>
              <a:ext uri="{FF2B5EF4-FFF2-40B4-BE49-F238E27FC236}">
                <a16:creationId xmlns="" xmlns:a16="http://schemas.microsoft.com/office/drawing/2014/main" id="{DE2B6217-1477-4FE0-9D18-79E1B1651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628" y="1174164"/>
            <a:ext cx="6629674" cy="552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322806" y="408498"/>
            <a:ext cx="8734723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 усно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="" xmlns:a16="http://schemas.microsoft.com/office/drawing/2014/main" id="{7EF2DD4F-478F-49E6-A1AE-D55E98CB5FD6}"/>
              </a:ext>
            </a:extLst>
          </p:cNvPr>
          <p:cNvSpPr/>
          <p:nvPr/>
        </p:nvSpPr>
        <p:spPr>
          <a:xfrm>
            <a:off x="2733924" y="2922119"/>
            <a:ext cx="1124026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5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3ABB324B-2007-4C40-BFD4-8A5A30B3F1D2}"/>
              </a:ext>
            </a:extLst>
          </p:cNvPr>
          <p:cNvSpPr/>
          <p:nvPr/>
        </p:nvSpPr>
        <p:spPr>
          <a:xfrm>
            <a:off x="1609898" y="5030916"/>
            <a:ext cx="1124026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8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2606B52F-370A-41B2-B043-1093D25ADA7F}"/>
              </a:ext>
            </a:extLst>
          </p:cNvPr>
          <p:cNvSpPr/>
          <p:nvPr/>
        </p:nvSpPr>
        <p:spPr>
          <a:xfrm>
            <a:off x="4836220" y="1206401"/>
            <a:ext cx="1124026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3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="" xmlns:a16="http://schemas.microsoft.com/office/drawing/2014/main" id="{6DCE2F6C-A1BB-4134-82CD-4B9A162F784A}"/>
              </a:ext>
            </a:extLst>
          </p:cNvPr>
          <p:cNvSpPr/>
          <p:nvPr/>
        </p:nvSpPr>
        <p:spPr>
          <a:xfrm>
            <a:off x="5478986" y="5067676"/>
            <a:ext cx="1124026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7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="" xmlns:a16="http://schemas.microsoft.com/office/drawing/2014/main" id="{F47F7CB3-0EB5-4559-902E-442E83270732}"/>
              </a:ext>
            </a:extLst>
          </p:cNvPr>
          <p:cNvSpPr/>
          <p:nvPr/>
        </p:nvSpPr>
        <p:spPr>
          <a:xfrm>
            <a:off x="8401965" y="3907532"/>
            <a:ext cx="2853666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2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∙ 50 </a:t>
            </a:r>
            <a:endParaRPr kumimoji="0" lang="ru-RU" sz="12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8342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Дата 1">
            <a:extLst>
              <a:ext uri="{FF2B5EF4-FFF2-40B4-BE49-F238E27FC236}">
                <a16:creationId xmlns="" xmlns:a16="http://schemas.microsoft.com/office/drawing/2014/main" id="{4CF409C8-8187-458B-B3A0-B7902FF06346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7964E05-E27E-4333-A7A6-7AE492866C99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C191FDD1-83CF-4EA7-8F4C-0B0A5840CC8F}"/>
              </a:ext>
            </a:extLst>
          </p:cNvPr>
          <p:cNvSpPr/>
          <p:nvPr/>
        </p:nvSpPr>
        <p:spPr>
          <a:xfrm>
            <a:off x="3314732" y="417997"/>
            <a:ext cx="8741143" cy="44054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F4985A16-61CB-4895-B562-FE561D0339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4" t="323" r="58954" b="68145"/>
          <a:stretch/>
        </p:blipFill>
        <p:spPr>
          <a:xfrm>
            <a:off x="218947" y="1302877"/>
            <a:ext cx="11601257" cy="50375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787EEDA7-6EC1-458B-AAAA-DCD8BDA824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320" t="41425" r="16950" b="31937"/>
          <a:stretch/>
        </p:blipFill>
        <p:spPr>
          <a:xfrm>
            <a:off x="2844145" y="1807854"/>
            <a:ext cx="5989018" cy="196123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613A221E-AC25-4F61-9FAC-2230A246ED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="" xmlns:a16="http://schemas.microsoft.com/office/drawing/2014/main" id="{C1F6A141-BA57-47DC-BFD2-84C5C736F8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CED8782D-9B79-42D3-B703-5DEBD0189F6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="" xmlns:a16="http://schemas.microsoft.com/office/drawing/2014/main" id="{1A337D55-2A7F-4CD2-8135-4FB8A2890A1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F82BB22D-9D70-46AE-89FD-EE4910FF70C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="" xmlns:a16="http://schemas.microsoft.com/office/drawing/2014/main" id="{0A4C6E62-4C1B-492C-97C4-06224637FC0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="" xmlns:a16="http://schemas.microsoft.com/office/drawing/2014/main" id="{19B44C96-9D6C-4304-AA73-A7741816525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="" xmlns:a16="http://schemas.microsoft.com/office/drawing/2014/main" id="{F192FBE9-3E2D-4C8A-987C-04C5D34C4D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=""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="" xmlns:a16="http://schemas.microsoft.com/office/drawing/2014/main" id="{5FE7AAD2-E484-4B9E-92B3-184483E8B13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="" xmlns:a16="http://schemas.microsoft.com/office/drawing/2014/main" id="{0EC9054B-B024-4A94-AF97-A8F185F17DA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="" xmlns:a16="http://schemas.microsoft.com/office/drawing/2014/main" id="{B08F25C6-5CDA-42A0-B782-37512B002BC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="" xmlns:a16="http://schemas.microsoft.com/office/drawing/2014/main" id="{C721331E-4CDC-418D-872A-F9C1441581B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="" xmlns:a16="http://schemas.microsoft.com/office/drawing/2014/main" id="{3FFD5430-4A16-4978-B665-FE10FBD80B7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83009" y="1203416"/>
            <a:ext cx="1809755" cy="1419592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=""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277" t="43000" r="76482" b="43158"/>
          <a:stretch/>
        </p:blipFill>
        <p:spPr>
          <a:xfrm>
            <a:off x="2122588" y="3459072"/>
            <a:ext cx="532966" cy="664909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="" xmlns:a16="http://schemas.microsoft.com/office/drawing/2014/main" id="{6A676B0B-0569-40A8-AB76-0619C088352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921" t="43525" r="31307" b="43439"/>
          <a:stretch/>
        </p:blipFill>
        <p:spPr>
          <a:xfrm>
            <a:off x="1248450" y="3503865"/>
            <a:ext cx="472665" cy="600460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=""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830" t="43000" r="84929" b="43158"/>
          <a:stretch/>
        </p:blipFill>
        <p:spPr>
          <a:xfrm>
            <a:off x="813821" y="3465936"/>
            <a:ext cx="521963" cy="651182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=""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277" t="43000" r="76482" b="43158"/>
          <a:stretch/>
        </p:blipFill>
        <p:spPr>
          <a:xfrm>
            <a:off x="1643223" y="3459072"/>
            <a:ext cx="532966" cy="664909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=""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277" t="43000" r="76482" b="43158"/>
          <a:stretch/>
        </p:blipFill>
        <p:spPr>
          <a:xfrm>
            <a:off x="4347491" y="3465936"/>
            <a:ext cx="532966" cy="664909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="" xmlns:a16="http://schemas.microsoft.com/office/drawing/2014/main" id="{6A676B0B-0569-40A8-AB76-0619C088352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921" t="43525" r="31307" b="43439"/>
          <a:stretch/>
        </p:blipFill>
        <p:spPr>
          <a:xfrm>
            <a:off x="3473353" y="3510729"/>
            <a:ext cx="472665" cy="600460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=""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830" t="43000" r="84929" b="43158"/>
          <a:stretch/>
        </p:blipFill>
        <p:spPr>
          <a:xfrm>
            <a:off x="3038724" y="3472800"/>
            <a:ext cx="521963" cy="651182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=""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277" t="43000" r="76482" b="43158"/>
          <a:stretch/>
        </p:blipFill>
        <p:spPr>
          <a:xfrm>
            <a:off x="3868126" y="3465936"/>
            <a:ext cx="532966" cy="664909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=""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277" t="43000" r="76482" b="43158"/>
          <a:stretch/>
        </p:blipFill>
        <p:spPr>
          <a:xfrm>
            <a:off x="6563974" y="3459072"/>
            <a:ext cx="532966" cy="664909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="" xmlns:a16="http://schemas.microsoft.com/office/drawing/2014/main" id="{6A676B0B-0569-40A8-AB76-0619C088352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921" t="43525" r="31307" b="43439"/>
          <a:stretch/>
        </p:blipFill>
        <p:spPr>
          <a:xfrm>
            <a:off x="5689836" y="3503865"/>
            <a:ext cx="472665" cy="600460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=""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830" t="43000" r="84929" b="43158"/>
          <a:stretch/>
        </p:blipFill>
        <p:spPr>
          <a:xfrm>
            <a:off x="5255207" y="3465936"/>
            <a:ext cx="521963" cy="651182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=""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277" t="43000" r="76482" b="43158"/>
          <a:stretch/>
        </p:blipFill>
        <p:spPr>
          <a:xfrm>
            <a:off x="6084609" y="3459072"/>
            <a:ext cx="532966" cy="664909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=""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277" t="43000" r="76482" b="43158"/>
          <a:stretch/>
        </p:blipFill>
        <p:spPr>
          <a:xfrm>
            <a:off x="8779562" y="3465936"/>
            <a:ext cx="532966" cy="664909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="" xmlns:a16="http://schemas.microsoft.com/office/drawing/2014/main" id="{6A676B0B-0569-40A8-AB76-0619C088352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921" t="43525" r="31307" b="43439"/>
          <a:stretch/>
        </p:blipFill>
        <p:spPr>
          <a:xfrm>
            <a:off x="7905424" y="3510729"/>
            <a:ext cx="472665" cy="600460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=""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830" t="43000" r="84929" b="43158"/>
          <a:stretch/>
        </p:blipFill>
        <p:spPr>
          <a:xfrm>
            <a:off x="7470795" y="3472800"/>
            <a:ext cx="521963" cy="651182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=""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277" t="43000" r="76482" b="43158"/>
          <a:stretch/>
        </p:blipFill>
        <p:spPr>
          <a:xfrm>
            <a:off x="8300197" y="3465936"/>
            <a:ext cx="532966" cy="664909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=""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277" t="43000" r="76482" b="43158"/>
          <a:stretch/>
        </p:blipFill>
        <p:spPr>
          <a:xfrm>
            <a:off x="10997648" y="3446280"/>
            <a:ext cx="532966" cy="664909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="" xmlns:a16="http://schemas.microsoft.com/office/drawing/2014/main" id="{6A676B0B-0569-40A8-AB76-0619C088352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921" t="43525" r="31307" b="43439"/>
          <a:stretch/>
        </p:blipFill>
        <p:spPr>
          <a:xfrm>
            <a:off x="10123510" y="3491073"/>
            <a:ext cx="472665" cy="600460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=""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830" t="43000" r="84929" b="43158"/>
          <a:stretch/>
        </p:blipFill>
        <p:spPr>
          <a:xfrm>
            <a:off x="9688881" y="3453144"/>
            <a:ext cx="521963" cy="651182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=""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277" t="43000" r="76482" b="43158"/>
          <a:stretch/>
        </p:blipFill>
        <p:spPr>
          <a:xfrm>
            <a:off x="10518283" y="3446280"/>
            <a:ext cx="532966" cy="66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6449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1">
            <a:extLst>
              <a:ext uri="{FF2B5EF4-FFF2-40B4-BE49-F238E27FC236}">
                <a16:creationId xmlns="" xmlns:a16="http://schemas.microsoft.com/office/drawing/2014/main" id="{49477AAF-8D45-4323-BE4C-5F57C5CF0480}"/>
              </a:ext>
            </a:extLst>
          </p:cNvPr>
          <p:cNvSpPr txBox="1">
            <a:spLocks/>
          </p:cNvSpPr>
          <p:nvPr/>
        </p:nvSpPr>
        <p:spPr>
          <a:xfrm>
            <a:off x="1577377" y="690642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C095837-A9CE-470A-9790-534DE5570F71}"/>
              </a:ext>
            </a:extLst>
          </p:cNvPr>
          <p:cNvSpPr txBox="1"/>
          <p:nvPr/>
        </p:nvSpPr>
        <p:spPr>
          <a:xfrm>
            <a:off x="1700945" y="22897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7E9AD7A8-C333-43D0-BF79-22F80C7E4490}"/>
              </a:ext>
            </a:extLst>
          </p:cNvPr>
          <p:cNvSpPr/>
          <p:nvPr/>
        </p:nvSpPr>
        <p:spPr>
          <a:xfrm>
            <a:off x="330948" y="1680504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з підручником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з математики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Григорія </a:t>
            </a:r>
            <a:r>
              <a:rPr lang="uk-UA" sz="4000" b="1" dirty="0" err="1">
                <a:solidFill>
                  <a:schemeClr val="bg1"/>
                </a:solidFill>
              </a:rPr>
              <a:t>Лишенко</a:t>
            </a:r>
            <a:endParaRPr lang="uk-UA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119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EA49CEB0-E940-4B13-8ABA-4DB1EFA83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1569"/>
          <a:stretch/>
        </p:blipFill>
        <p:spPr>
          <a:xfrm>
            <a:off x="5511053" y="564398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109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=""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=""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>
                <a:solidFill>
                  <a:schemeClr val="bg1"/>
                </a:solidFill>
              </a:rPr>
              <a:t>Виконай </a:t>
            </a:r>
            <a:r>
              <a:rPr lang="uk-UA" sz="2000" smtClean="0">
                <a:solidFill>
                  <a:schemeClr val="bg1"/>
                </a:solidFill>
              </a:rPr>
              <a:t>перше завдання. </a:t>
            </a:r>
            <a:endParaRPr lang="uk-UA" sz="20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=""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273283" y="1746631"/>
            <a:ext cx="3107021" cy="66903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sz="3200" b="1">
                <a:solidFill>
                  <a:schemeClr val="tx1"/>
                </a:solidFill>
              </a:rPr>
              <a:t>4230 · 10 : 100</a:t>
            </a:r>
            <a:endParaRPr lang="x-none" sz="3200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: скругленные углы 7">
            <a:extLst>
              <a:ext uri="{FF2B5EF4-FFF2-40B4-BE49-F238E27FC236}">
                <a16:creationId xmlns=""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129087" y="1746631"/>
            <a:ext cx="1757093" cy="669035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423</a:t>
            </a:r>
            <a:endParaRPr lang="x-none" sz="3200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: скругленные углы 6">
            <a:extLst>
              <a:ext uri="{FF2B5EF4-FFF2-40B4-BE49-F238E27FC236}">
                <a16:creationId xmlns=""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273283" y="2458151"/>
            <a:ext cx="3107021" cy="669035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sz="3200" b="1">
                <a:solidFill>
                  <a:schemeClr val="tx1"/>
                </a:solidFill>
              </a:rPr>
              <a:t>302 · 1000</a:t>
            </a:r>
            <a:endParaRPr lang="x-none" sz="3200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: скругленные углы 7">
            <a:extLst>
              <a:ext uri="{FF2B5EF4-FFF2-40B4-BE49-F238E27FC236}">
                <a16:creationId xmlns=""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129087" y="2458151"/>
            <a:ext cx="1757093" cy="669035"/>
          </a:xfrm>
          <a:prstGeom prst="roundRect">
            <a:avLst>
              <a:gd name="adj" fmla="val 8931"/>
            </a:avLst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302000</a:t>
            </a:r>
            <a:endParaRPr lang="x-none" sz="3200" b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: скругленные углы 6">
            <a:extLst>
              <a:ext uri="{FF2B5EF4-FFF2-40B4-BE49-F238E27FC236}">
                <a16:creationId xmlns=""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6788258" y="1746631"/>
            <a:ext cx="3107021" cy="669035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sz="3200" b="1">
                <a:solidFill>
                  <a:schemeClr val="tx1"/>
                </a:solidFill>
              </a:rPr>
              <a:t>2508 · 100</a:t>
            </a:r>
            <a:endParaRPr lang="x-none" sz="3200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: скругленные углы 7">
            <a:extLst>
              <a:ext uri="{FF2B5EF4-FFF2-40B4-BE49-F238E27FC236}">
                <a16:creationId xmlns=""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529762" y="1746631"/>
            <a:ext cx="1871393" cy="669035"/>
          </a:xfrm>
          <a:prstGeom prst="roundRect">
            <a:avLst>
              <a:gd name="adj" fmla="val 8931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250800</a:t>
            </a:r>
            <a:endParaRPr lang="x-none" sz="3200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: скругленные углы 6">
            <a:extLst>
              <a:ext uri="{FF2B5EF4-FFF2-40B4-BE49-F238E27FC236}">
                <a16:creationId xmlns=""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6788258" y="2460085"/>
            <a:ext cx="3107021" cy="669035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sz="3200" b="1">
                <a:solidFill>
                  <a:schemeClr val="tx1"/>
                </a:solidFill>
              </a:rPr>
              <a:t>426 · 11</a:t>
            </a:r>
            <a:endParaRPr lang="x-none" sz="3200" b="1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: скругленные углы 7">
            <a:extLst>
              <a:ext uri="{FF2B5EF4-FFF2-40B4-BE49-F238E27FC236}">
                <a16:creationId xmlns=""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529762" y="2460085"/>
            <a:ext cx="1871393" cy="669035"/>
          </a:xfrm>
          <a:prstGeom prst="roundRect">
            <a:avLst>
              <a:gd name="adj" fmla="val 8931"/>
            </a:avLst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4686</a:t>
            </a:r>
            <a:endParaRPr lang="x-none" sz="3200" b="1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96871" y="1819538"/>
            <a:ext cx="4764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1)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01100" y="3278130"/>
            <a:ext cx="3231488" cy="323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7442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7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=""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=""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Зроби висновок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47231" y="1243134"/>
            <a:ext cx="6525108" cy="18158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800" b="1" dirty="0" err="1"/>
              <a:t>Враховуючи</a:t>
            </a:r>
            <a:r>
              <a:rPr lang="ru-RU" sz="2800" b="1" dirty="0"/>
              <a:t>, </a:t>
            </a:r>
            <a:r>
              <a:rPr lang="ru-RU" sz="2800" b="1" dirty="0" err="1"/>
              <a:t>що</a:t>
            </a:r>
            <a:r>
              <a:rPr lang="ru-RU" sz="2800" b="1" dirty="0"/>
              <a:t> 9 = 10-1, 99 = 100-1, </a:t>
            </a:r>
          </a:p>
          <a:p>
            <a:pPr algn="ctr"/>
            <a:r>
              <a:rPr lang="ru-RU" sz="2800" b="1" dirty="0"/>
              <a:t>999 = 1000-1, </a:t>
            </a:r>
            <a:r>
              <a:rPr lang="ru-RU" sz="2800" b="1" dirty="0" err="1"/>
              <a:t>досліди</a:t>
            </a:r>
            <a:r>
              <a:rPr lang="ru-RU" sz="2800" b="1" dirty="0"/>
              <a:t>, як </a:t>
            </a:r>
            <a:r>
              <a:rPr lang="ru-RU" sz="2800" b="1" dirty="0" err="1"/>
              <a:t>швидко</a:t>
            </a:r>
            <a:r>
              <a:rPr lang="ru-RU" sz="2800" b="1" dirty="0"/>
              <a:t> </a:t>
            </a:r>
            <a:r>
              <a:rPr lang="ru-RU" sz="2800" b="1" dirty="0" err="1"/>
              <a:t>усно</a:t>
            </a:r>
            <a:r>
              <a:rPr lang="ru-RU" sz="2800" b="1" dirty="0"/>
              <a:t> </a:t>
            </a:r>
            <a:r>
              <a:rPr lang="ru-RU" sz="2800" b="1" dirty="0" err="1"/>
              <a:t>можна</a:t>
            </a:r>
            <a:r>
              <a:rPr lang="ru-RU" sz="2800" b="1" dirty="0"/>
              <a:t> </a:t>
            </a:r>
            <a:r>
              <a:rPr lang="ru-RU" sz="2800" b="1" dirty="0" err="1"/>
              <a:t>помножити</a:t>
            </a:r>
            <a:r>
              <a:rPr lang="ru-RU" sz="2800" b="1" dirty="0"/>
              <a:t> число </a:t>
            </a:r>
          </a:p>
          <a:p>
            <a:pPr algn="ctr"/>
            <a:r>
              <a:rPr lang="ru-RU" sz="2800" b="1" dirty="0"/>
              <a:t>на 9, на 99, на 999.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471249" y="1416214"/>
            <a:ext cx="4387376" cy="13849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sz="2800" b="1" dirty="0"/>
              <a:t>а</a:t>
            </a:r>
            <a:r>
              <a:rPr lang="fr-FR" sz="2800" b="1" dirty="0"/>
              <a:t> · (10 – 1) = </a:t>
            </a:r>
            <a:r>
              <a:rPr lang="uk-UA" sz="2800" b="1" dirty="0"/>
              <a:t>а</a:t>
            </a:r>
            <a:r>
              <a:rPr lang="fr-FR" sz="2800" b="1" dirty="0"/>
              <a:t> · 10 – </a:t>
            </a:r>
            <a:r>
              <a:rPr lang="uk-UA" sz="2800" b="1" dirty="0"/>
              <a:t>а</a:t>
            </a:r>
            <a:r>
              <a:rPr lang="fr-FR" sz="2800" b="1" dirty="0"/>
              <a:t> </a:t>
            </a:r>
            <a:endParaRPr lang="uk-UA" sz="2800" b="1" dirty="0"/>
          </a:p>
          <a:p>
            <a:r>
              <a:rPr lang="uk-UA" sz="2800" b="1" dirty="0"/>
              <a:t>а</a:t>
            </a:r>
            <a:r>
              <a:rPr lang="fr-FR" sz="2800" b="1" dirty="0"/>
              <a:t> · (100 – 1) = </a:t>
            </a:r>
            <a:r>
              <a:rPr lang="uk-UA" sz="2800" b="1" dirty="0"/>
              <a:t>а</a:t>
            </a:r>
            <a:r>
              <a:rPr lang="fr-FR" sz="2800" b="1" dirty="0"/>
              <a:t> · 100 – </a:t>
            </a:r>
            <a:r>
              <a:rPr lang="uk-UA" sz="2800" b="1" dirty="0"/>
              <a:t>а</a:t>
            </a:r>
            <a:r>
              <a:rPr lang="fr-FR" sz="2800" b="1" dirty="0"/>
              <a:t> </a:t>
            </a:r>
            <a:endParaRPr lang="uk-UA" sz="2800" b="1" dirty="0"/>
          </a:p>
          <a:p>
            <a:r>
              <a:rPr lang="uk-UA" sz="2800" b="1" dirty="0"/>
              <a:t>а</a:t>
            </a:r>
            <a:r>
              <a:rPr lang="fr-FR" sz="2800" b="1" dirty="0"/>
              <a:t> · (1000 – 1) = </a:t>
            </a:r>
            <a:r>
              <a:rPr lang="uk-UA" sz="2800" b="1" dirty="0"/>
              <a:t>а</a:t>
            </a:r>
            <a:r>
              <a:rPr lang="fr-FR" sz="2800" b="1" dirty="0"/>
              <a:t> · 1000 – </a:t>
            </a:r>
            <a:r>
              <a:rPr lang="uk-UA" sz="2800" b="1" dirty="0"/>
              <a:t>а</a:t>
            </a:r>
            <a:endParaRPr lang="ru-RU" sz="2800" b="1" dirty="0"/>
          </a:p>
        </p:txBody>
      </p:sp>
      <p:sp>
        <p:nvSpPr>
          <p:cNvPr id="10" name="Google Shape;168;p7">
            <a:extLst>
              <a:ext uri="{FF2B5EF4-FFF2-40B4-BE49-F238E27FC236}">
                <a16:creationId xmlns=""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1368705" y="3885655"/>
            <a:ext cx="2447624" cy="586334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3000" b="1" dirty="0"/>
              <a:t>2368 · 9 </a:t>
            </a:r>
            <a:endParaRPr sz="3000" b="1" dirty="0"/>
          </a:p>
        </p:txBody>
      </p:sp>
      <p:sp>
        <p:nvSpPr>
          <p:cNvPr id="12" name="Google Shape;168;p7">
            <a:extLst>
              <a:ext uri="{FF2B5EF4-FFF2-40B4-BE49-F238E27FC236}">
                <a16:creationId xmlns=""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3816328" y="3885654"/>
            <a:ext cx="3339073" cy="586333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= 2368·10-2368</a:t>
            </a:r>
          </a:p>
        </p:txBody>
      </p:sp>
      <p:sp>
        <p:nvSpPr>
          <p:cNvPr id="13" name="Google Shape;168;p7">
            <a:extLst>
              <a:ext uri="{FF2B5EF4-FFF2-40B4-BE49-F238E27FC236}">
                <a16:creationId xmlns=""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7155401" y="3885654"/>
            <a:ext cx="2175030" cy="586333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= 21312</a:t>
            </a:r>
          </a:p>
        </p:txBody>
      </p:sp>
      <p:sp>
        <p:nvSpPr>
          <p:cNvPr id="14" name="Google Shape;168;p7">
            <a:extLst>
              <a:ext uri="{FF2B5EF4-FFF2-40B4-BE49-F238E27FC236}">
                <a16:creationId xmlns=""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1368705" y="4552783"/>
            <a:ext cx="2447624" cy="586334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3000" b="1"/>
              <a:t>324 · 99</a:t>
            </a:r>
            <a:endParaRPr sz="3000" b="1" dirty="0"/>
          </a:p>
        </p:txBody>
      </p:sp>
      <p:sp>
        <p:nvSpPr>
          <p:cNvPr id="17" name="Google Shape;168;p7">
            <a:extLst>
              <a:ext uri="{FF2B5EF4-FFF2-40B4-BE49-F238E27FC236}">
                <a16:creationId xmlns=""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3816328" y="4552782"/>
            <a:ext cx="3339073" cy="586333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= 324·100-324</a:t>
            </a:r>
          </a:p>
        </p:txBody>
      </p:sp>
      <p:sp>
        <p:nvSpPr>
          <p:cNvPr id="18" name="Google Shape;168;p7">
            <a:extLst>
              <a:ext uri="{FF2B5EF4-FFF2-40B4-BE49-F238E27FC236}">
                <a16:creationId xmlns=""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7155401" y="4552782"/>
            <a:ext cx="2175030" cy="586333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= 32076</a:t>
            </a:r>
          </a:p>
        </p:txBody>
      </p:sp>
      <p:sp>
        <p:nvSpPr>
          <p:cNvPr id="19" name="Google Shape;168;p7">
            <a:extLst>
              <a:ext uri="{FF2B5EF4-FFF2-40B4-BE49-F238E27FC236}">
                <a16:creationId xmlns=""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1368705" y="5224312"/>
            <a:ext cx="2447624" cy="586334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3000" b="1"/>
              <a:t>586 · 999</a:t>
            </a:r>
            <a:endParaRPr sz="3000" b="1" dirty="0"/>
          </a:p>
        </p:txBody>
      </p:sp>
      <p:sp>
        <p:nvSpPr>
          <p:cNvPr id="20" name="Google Shape;168;p7">
            <a:extLst>
              <a:ext uri="{FF2B5EF4-FFF2-40B4-BE49-F238E27FC236}">
                <a16:creationId xmlns=""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3816328" y="5224311"/>
            <a:ext cx="3339073" cy="586333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= 586·1000-586</a:t>
            </a:r>
          </a:p>
        </p:txBody>
      </p:sp>
      <p:sp>
        <p:nvSpPr>
          <p:cNvPr id="21" name="Google Shape;168;p7">
            <a:extLst>
              <a:ext uri="{FF2B5EF4-FFF2-40B4-BE49-F238E27FC236}">
                <a16:creationId xmlns=""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7155401" y="5224311"/>
            <a:ext cx="2175030" cy="586333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= 585414</a:t>
            </a:r>
          </a:p>
        </p:txBody>
      </p:sp>
      <p:sp>
        <p:nvSpPr>
          <p:cNvPr id="22" name="Google Shape;168;p7">
            <a:extLst>
              <a:ext uri="{FF2B5EF4-FFF2-40B4-BE49-F238E27FC236}">
                <a16:creationId xmlns=""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1368705" y="5917321"/>
            <a:ext cx="2447624" cy="586334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3000" b="1"/>
              <a:t>3506 · 99</a:t>
            </a:r>
            <a:endParaRPr sz="3000" b="1" dirty="0"/>
          </a:p>
        </p:txBody>
      </p:sp>
      <p:sp>
        <p:nvSpPr>
          <p:cNvPr id="23" name="Google Shape;168;p7">
            <a:extLst>
              <a:ext uri="{FF2B5EF4-FFF2-40B4-BE49-F238E27FC236}">
                <a16:creationId xmlns=""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3816328" y="5917320"/>
            <a:ext cx="3339073" cy="586333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= 3506·100-3506</a:t>
            </a:r>
          </a:p>
        </p:txBody>
      </p:sp>
      <p:sp>
        <p:nvSpPr>
          <p:cNvPr id="24" name="Google Shape;168;p7">
            <a:extLst>
              <a:ext uri="{FF2B5EF4-FFF2-40B4-BE49-F238E27FC236}">
                <a16:creationId xmlns=""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7155401" y="5917320"/>
            <a:ext cx="2175030" cy="586333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= 347094</a:t>
            </a: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94762" y="4255736"/>
            <a:ext cx="2463863" cy="246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12598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  <p:bldP spid="18" grpId="0" animBg="1"/>
      <p:bldP spid="20" grpId="0" animBg="1"/>
      <p:bldP spid="21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586</Words>
  <Application>Microsoft Office PowerPoint</Application>
  <PresentationFormat>Произвольный</PresentationFormat>
  <Paragraphs>216</Paragraphs>
  <Slides>16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100</cp:revision>
  <dcterms:created xsi:type="dcterms:W3CDTF">2018-01-05T16:38:53Z</dcterms:created>
  <dcterms:modified xsi:type="dcterms:W3CDTF">2022-05-11T19:32:47Z</dcterms:modified>
</cp:coreProperties>
</file>