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721" r:id="rId3"/>
    <p:sldId id="2394" r:id="rId4"/>
    <p:sldId id="2986" r:id="rId5"/>
    <p:sldId id="3091" r:id="rId6"/>
    <p:sldId id="3107" r:id="rId7"/>
    <p:sldId id="3110" r:id="rId8"/>
    <p:sldId id="3111" r:id="rId9"/>
    <p:sldId id="3112" r:id="rId10"/>
    <p:sldId id="3093" r:id="rId11"/>
    <p:sldId id="3097" r:id="rId12"/>
    <p:sldId id="3094" r:id="rId13"/>
    <p:sldId id="3102" r:id="rId14"/>
    <p:sldId id="269" r:id="rId15"/>
    <p:sldId id="965" r:id="rId16"/>
    <p:sldId id="309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21"/>
            <p14:sldId id="2394"/>
            <p14:sldId id="2986"/>
            <p14:sldId id="3091"/>
            <p14:sldId id="3107"/>
            <p14:sldId id="3110"/>
            <p14:sldId id="3111"/>
            <p14:sldId id="3112"/>
            <p14:sldId id="3093"/>
            <p14:sldId id="3097"/>
            <p14:sldId id="3094"/>
            <p14:sldId id="3102"/>
          </p14:sldIdLst>
        </p14:section>
        <p14:section name="Раздел без заголовка" id="{AC9334F8-F988-4E78-9E68-3A8F16322EC6}">
          <p14:sldIdLst>
            <p14:sldId id="269"/>
            <p14:sldId id="965"/>
            <p14:sldId id="30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A43695"/>
    <a:srgbClr val="FFFF00"/>
    <a:srgbClr val="F16B90"/>
    <a:srgbClr val="FF0000"/>
    <a:srgbClr val="FF99FF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4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8.jpe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429" y="5168104"/>
            <a:ext cx="10721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Повторення табличного множення і ділення. </a:t>
            </a:r>
            <a:endParaRPr lang="uk-UA" sz="4000" b="1" dirty="0" smtClean="0">
              <a:solidFill>
                <a:srgbClr val="2F3242"/>
              </a:solidFill>
              <a:effectLst/>
              <a:ea typeface="Times New Roman" panose="02020603050405020304" pitchFamily="18" charset="0"/>
            </a:endParaRPr>
          </a:p>
          <a:p>
            <a:pPr algn="ctr"/>
            <a:r>
              <a:rPr lang="uk-UA" sz="4000" b="1" dirty="0" smtClean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Письмове </a:t>
            </a:r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множенням на одноцифрове число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84E48E-4D2B-4A7E-A8C6-FBED5FD7A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3" r="11078" b="22464"/>
          <a:stretch/>
        </p:blipFill>
        <p:spPr>
          <a:xfrm>
            <a:off x="6798365" y="1014452"/>
            <a:ext cx="5070723" cy="386418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823211-108B-44D4-9126-94C509981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4" b="10434"/>
          <a:stretch/>
        </p:blipFill>
        <p:spPr>
          <a:xfrm>
            <a:off x="607754" y="1678960"/>
            <a:ext cx="2779477" cy="309281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79B356AA-069E-483D-8E3E-8676F28746B9}"/>
              </a:ext>
            </a:extLst>
          </p:cNvPr>
          <p:cNvSpPr/>
          <p:nvPr/>
        </p:nvSpPr>
        <p:spPr>
          <a:xfrm>
            <a:off x="3970953" y="1876525"/>
            <a:ext cx="7179392" cy="289524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Всього - 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340 кг </a:t>
            </a:r>
            <a:endParaRPr lang="uk-UA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сорт - 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к.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4 кг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ІІ сорт - 20 к. по ? кг - ? кг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E5EA34-6559-46E2-A76B-5E1C74AC5E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663851" y="942920"/>
            <a:ext cx="8255272" cy="5172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BE92AB1-774F-4C55-AEF4-A77C30B6D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1318960-FDF6-45E1-BC38-F06E5E4AF3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3" r="33715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B9A366-72F5-43DD-A566-036897E71F3C}"/>
              </a:ext>
            </a:extLst>
          </p:cNvPr>
          <p:cNvSpPr txBox="1"/>
          <p:nvPr/>
        </p:nvSpPr>
        <p:spPr>
          <a:xfrm>
            <a:off x="3738845" y="2064147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48713-2C2B-4095-8DE5-253D0FE2B72A}"/>
              </a:ext>
            </a:extLst>
          </p:cNvPr>
          <p:cNvSpPr txBox="1"/>
          <p:nvPr/>
        </p:nvSpPr>
        <p:spPr>
          <a:xfrm>
            <a:off x="6648893" y="2098257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 - </a:t>
            </a:r>
            <a:r>
              <a:rPr lang="uk-UA" sz="3200" dirty="0" smtClean="0">
                <a:latin typeface="Monotype Corsiva" panose="03010101010201010101" pitchFamily="66" charset="0"/>
              </a:rPr>
              <a:t>І сорту.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10BD8-3407-4183-ADE4-E6263D6957F7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944C1-B180-4B23-B25A-3990652C69C3}"/>
              </a:ext>
            </a:extLst>
          </p:cNvPr>
          <p:cNvSpPr txBox="1"/>
          <p:nvPr/>
        </p:nvSpPr>
        <p:spPr>
          <a:xfrm>
            <a:off x="4397848" y="20695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EA8B11C-8686-4F27-9EBC-9D431A12EB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r="72218"/>
          <a:stretch/>
        </p:blipFill>
        <p:spPr>
          <a:xfrm>
            <a:off x="5653266" y="2034293"/>
            <a:ext cx="464207" cy="6081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9E657D-7DFD-46B7-B261-85DF7C9DAB63}"/>
              </a:ext>
            </a:extLst>
          </p:cNvPr>
          <p:cNvSpPr txBox="1"/>
          <p:nvPr/>
        </p:nvSpPr>
        <p:spPr>
          <a:xfrm>
            <a:off x="5307913" y="204827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02C7E0F-C222-4CC3-A490-EE1BB9034E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4090503" y="2074931"/>
            <a:ext cx="363461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C5B095-B68D-41BF-A543-1CBAE923438C}"/>
              </a:ext>
            </a:extLst>
          </p:cNvPr>
          <p:cNvSpPr txBox="1"/>
          <p:nvPr/>
        </p:nvSpPr>
        <p:spPr>
          <a:xfrm>
            <a:off x="3797084" y="325300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9E5A5D2-056F-425B-98AC-6EB4C458AA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920238" y="2052483"/>
            <a:ext cx="464207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FD4CB9E-F13B-4811-AE7D-7D18AE6DDC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9" r="65685"/>
          <a:stretch/>
        </p:blipFill>
        <p:spPr>
          <a:xfrm>
            <a:off x="4224746" y="2623822"/>
            <a:ext cx="363461" cy="6081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EF63613-DF2C-4B84-B0BE-CCFB96F5C2B0}"/>
              </a:ext>
            </a:extLst>
          </p:cNvPr>
          <p:cNvSpPr txBox="1"/>
          <p:nvPr/>
        </p:nvSpPr>
        <p:spPr>
          <a:xfrm>
            <a:off x="7536486" y="265434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 - </a:t>
            </a:r>
            <a:r>
              <a:rPr lang="uk-UA" sz="3200" dirty="0" smtClean="0">
                <a:latin typeface="Monotype Corsiva" panose="03010101010201010101" pitchFamily="66" charset="0"/>
              </a:rPr>
              <a:t>ІІ сорту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C1B838-0B6D-4E44-93FB-D60E6E272031}"/>
              </a:ext>
            </a:extLst>
          </p:cNvPr>
          <p:cNvSpPr txBox="1"/>
          <p:nvPr/>
        </p:nvSpPr>
        <p:spPr>
          <a:xfrm>
            <a:off x="3840074" y="3866234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5 кг полуниць </a:t>
            </a:r>
            <a:r>
              <a:rPr lang="uk-UA" sz="3400" dirty="0" smtClean="0">
                <a:latin typeface="Monotype Corsiva" panose="03010101010201010101" pitchFamily="66" charset="0"/>
              </a:rPr>
              <a:t>ІІ сорту </a:t>
            </a:r>
            <a:r>
              <a:rPr lang="uk-UA" sz="3400" dirty="0">
                <a:latin typeface="Monotype Corsiva" panose="03010101010201010101" pitchFamily="66" charset="0"/>
              </a:rPr>
              <a:t>в </a:t>
            </a:r>
            <a:r>
              <a:rPr lang="uk-UA" sz="3400" dirty="0" smtClean="0">
                <a:latin typeface="Monotype Corsiva" panose="03010101010201010101" pitchFamily="66" charset="0"/>
              </a:rPr>
              <a:t>1 кошику</a:t>
            </a:r>
            <a:r>
              <a:rPr lang="uk-UA" sz="34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59EA007-CE59-4CB8-BDC2-4C7042EADB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r="45964"/>
          <a:stretch/>
        </p:blipFill>
        <p:spPr>
          <a:xfrm>
            <a:off x="9353961" y="1447380"/>
            <a:ext cx="36346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A5F247E9-A489-44A0-B6E6-1BEDEF6CB2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9664143" y="1435399"/>
            <a:ext cx="36346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9509608-147B-4CB6-9338-E34F3DFDA9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3" r="33715"/>
          <a:stretch/>
        </p:blipFill>
        <p:spPr>
          <a:xfrm>
            <a:off x="4614913" y="2057259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B5C223A1-5853-44A7-BF08-8E6DD2E4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5985249" y="2046986"/>
            <a:ext cx="36346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D5490D0-C509-4C13-B3D4-8777C60B0E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230290" y="2032908"/>
            <a:ext cx="464207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03A5FB9-83BF-4984-ACCE-858EB3FDA7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4492242" y="2622368"/>
            <a:ext cx="363461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30FE98F-1E7B-435F-8F80-31B6B66D29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38154" y="2636122"/>
            <a:ext cx="464207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078B6DA-AB63-40F6-A043-8A63C9D237F6}"/>
              </a:ext>
            </a:extLst>
          </p:cNvPr>
          <p:cNvSpPr txBox="1"/>
          <p:nvPr/>
        </p:nvSpPr>
        <p:spPr>
          <a:xfrm>
            <a:off x="5102498" y="25948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E6F8551B-658D-4571-80AF-9120F58CE7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r="72218"/>
          <a:stretch/>
        </p:blipFill>
        <p:spPr>
          <a:xfrm>
            <a:off x="5387678" y="2640939"/>
            <a:ext cx="464207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796A53-FB34-40A8-92A6-D0D1D453AC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5724247" y="2643221"/>
            <a:ext cx="36346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D3B08462-69CF-4C67-8084-1BE83DE37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5969288" y="2629143"/>
            <a:ext cx="464207" cy="6081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1A3F89A-D2DD-4EDA-8D66-A7C7A2D7FF01}"/>
              </a:ext>
            </a:extLst>
          </p:cNvPr>
          <p:cNvSpPr txBox="1"/>
          <p:nvPr/>
        </p:nvSpPr>
        <p:spPr>
          <a:xfrm>
            <a:off x="6261667" y="26543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2342C02E-766C-4C68-AF0D-63664ADA9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 r="80030"/>
          <a:stretch/>
        </p:blipFill>
        <p:spPr>
          <a:xfrm>
            <a:off x="6599593" y="2640939"/>
            <a:ext cx="464207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934AB27-081C-47E4-8566-6E477BE516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860586" y="2629143"/>
            <a:ext cx="464207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85292BD5-B1E1-4CD9-83C2-A980DBE1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7162888" y="2629143"/>
            <a:ext cx="464207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60C10F17-594C-4B4F-8E24-8C466FB79E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 r="80030"/>
          <a:stretch/>
        </p:blipFill>
        <p:spPr>
          <a:xfrm>
            <a:off x="4174859" y="3237054"/>
            <a:ext cx="464207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1F1833F-2C11-4543-87C3-8CDA1D3C06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435852" y="3225258"/>
            <a:ext cx="464207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C47D7020-3596-482A-8E71-5AF36D63AF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38154" y="3225258"/>
            <a:ext cx="464207" cy="60810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6C2B406-35D2-4681-B924-963711ED7190}"/>
              </a:ext>
            </a:extLst>
          </p:cNvPr>
          <p:cNvSpPr txBox="1"/>
          <p:nvPr/>
        </p:nvSpPr>
        <p:spPr>
          <a:xfrm>
            <a:off x="5115432" y="324313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06F6AA5-69B1-4B15-A518-46BF24EDF3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r="72218"/>
          <a:stretch/>
        </p:blipFill>
        <p:spPr>
          <a:xfrm>
            <a:off x="5397817" y="3237054"/>
            <a:ext cx="464207" cy="60810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C80B9A86-04E7-47D5-8601-A6AC61D766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5631518" y="3245483"/>
            <a:ext cx="464207" cy="60810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55E791D-B57D-4EEA-BFF2-98D9B51536C4}"/>
              </a:ext>
            </a:extLst>
          </p:cNvPr>
          <p:cNvSpPr txBox="1"/>
          <p:nvPr/>
        </p:nvSpPr>
        <p:spPr>
          <a:xfrm>
            <a:off x="5951331" y="325057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89A9BA03-6AE4-4925-A5C4-1789FF0CDC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r="45964"/>
          <a:stretch/>
        </p:blipFill>
        <p:spPr>
          <a:xfrm>
            <a:off x="6323473" y="3237054"/>
            <a:ext cx="363461" cy="60810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1796B1A-ADE1-436D-8C83-F39DBC8C1393}"/>
              </a:ext>
            </a:extLst>
          </p:cNvPr>
          <p:cNvSpPr txBox="1"/>
          <p:nvPr/>
        </p:nvSpPr>
        <p:spPr>
          <a:xfrm>
            <a:off x="6579314" y="326031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l="33304" t="31556" r="15296" b="35309"/>
          <a:stretch/>
        </p:blipFill>
        <p:spPr>
          <a:xfrm>
            <a:off x="276813" y="2418874"/>
            <a:ext cx="3133818" cy="11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30" grpId="0"/>
      <p:bldP spid="33" grpId="0"/>
      <p:bldP spid="42" grpId="0"/>
      <p:bldP spid="51" grpId="0"/>
      <p:bldP spid="59" grpId="0"/>
      <p:bldP spid="63" grpId="0"/>
      <p:bldP spid="70" grpId="0"/>
      <p:bldP spid="74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3E18B-4B5C-45A0-8135-7C08784B44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9" t="9052" r="10648" b="15073"/>
          <a:stretch/>
        </p:blipFill>
        <p:spPr>
          <a:xfrm>
            <a:off x="1323143" y="4499412"/>
            <a:ext cx="1526622" cy="191667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1021" y="5655400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A2F38942-47C1-46D5-B11D-31CE4739948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6CB36684-99DC-464C-B8F4-7BED7C7A7E37}"/>
              </a:ext>
            </a:extLst>
          </p:cNvPr>
          <p:cNvSpPr/>
          <p:nvPr/>
        </p:nvSpPr>
        <p:spPr>
          <a:xfrm>
            <a:off x="1125121" y="1250623"/>
            <a:ext cx="10593403" cy="299290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Дощовий –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1/5 від 600м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Крапельний 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у 3 рази більше             600м</a:t>
            </a:r>
          </a:p>
          <a:p>
            <a:r>
              <a:rPr lang="uk-U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Грунтовий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решта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rot="10800000">
            <a:off x="7741329" y="2032988"/>
            <a:ext cx="1154097" cy="816744"/>
          </a:xfrm>
          <a:prstGeom prst="bentConnector3">
            <a:avLst>
              <a:gd name="adj1" fmla="val -46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фигурная скобка 16"/>
          <p:cNvSpPr/>
          <p:nvPr/>
        </p:nvSpPr>
        <p:spPr>
          <a:xfrm>
            <a:off x="9342540" y="1899822"/>
            <a:ext cx="601527" cy="152695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6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3E18B-4B5C-45A0-8135-7C08784B44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9" t="9052" r="10648" b="15073"/>
          <a:stretch/>
        </p:blipFill>
        <p:spPr>
          <a:xfrm>
            <a:off x="172079" y="3761840"/>
            <a:ext cx="2361004" cy="29642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A2F38942-47C1-46D5-B11D-31CE4739948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DE4F015-892B-406C-8625-AA8BA75B84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2E5ECE9-6CE6-466E-A9C1-0EEBC5985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9F1392-21CE-4625-BF66-7FF19BB9B1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3" r="33715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420290-6150-401E-849D-6FAA7AA5214F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81D2F5-0EB7-4A11-9BD5-5EF11F02913D}"/>
              </a:ext>
            </a:extLst>
          </p:cNvPr>
          <p:cNvSpPr txBox="1"/>
          <p:nvPr/>
        </p:nvSpPr>
        <p:spPr>
          <a:xfrm>
            <a:off x="6862858" y="208462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(</a:t>
            </a:r>
            <a:r>
              <a:rPr lang="uk-UA" sz="3200" dirty="0">
                <a:latin typeface="Monotype Corsiva" panose="03010101010201010101" pitchFamily="66" charset="0"/>
              </a:rPr>
              <a:t>м</a:t>
            </a:r>
            <a:r>
              <a:rPr lang="uk-UA" sz="3200" dirty="0" smtClean="0">
                <a:latin typeface="Monotype Corsiva" panose="03010101010201010101" pitchFamily="66" charset="0"/>
              </a:rPr>
              <a:t>)  </a:t>
            </a:r>
            <a:r>
              <a:rPr lang="uk-UA" sz="3200" dirty="0">
                <a:latin typeface="Monotype Corsiva" panose="03010101010201010101" pitchFamily="66" charset="0"/>
              </a:rPr>
              <a:t>- </a:t>
            </a:r>
            <a:r>
              <a:rPr lang="uk-UA" sz="3200" dirty="0" smtClean="0">
                <a:latin typeface="Monotype Corsiva" panose="03010101010201010101" pitchFamily="66" charset="0"/>
              </a:rPr>
              <a:t>для дощового.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CE053-B7C9-493C-923B-C6A2746ADCD0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52257-3C13-4098-8C31-0A8BD9BAC250}"/>
              </a:ext>
            </a:extLst>
          </p:cNvPr>
          <p:cNvSpPr txBox="1"/>
          <p:nvPr/>
        </p:nvSpPr>
        <p:spPr>
          <a:xfrm>
            <a:off x="5126869" y="262669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F966214-3601-45E1-9913-B4F2B699B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6" r="32992"/>
          <a:stretch/>
        </p:blipFill>
        <p:spPr>
          <a:xfrm>
            <a:off x="4195913" y="2034488"/>
            <a:ext cx="464207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F50FC7-A5A8-42BF-B5A4-49B5AB49751D}"/>
              </a:ext>
            </a:extLst>
          </p:cNvPr>
          <p:cNvSpPr txBox="1"/>
          <p:nvPr/>
        </p:nvSpPr>
        <p:spPr>
          <a:xfrm>
            <a:off x="5670369" y="207043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7B163D-D146-4A81-B4AE-14AE8F57F97F}"/>
              </a:ext>
            </a:extLst>
          </p:cNvPr>
          <p:cNvSpPr txBox="1"/>
          <p:nvPr/>
        </p:nvSpPr>
        <p:spPr>
          <a:xfrm>
            <a:off x="3840074" y="325391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</a:t>
            </a:r>
            <a:r>
              <a:rPr lang="uk-UA" sz="3200" dirty="0" smtClean="0">
                <a:latin typeface="Monotype Corsiva" panose="03010101010201010101" pitchFamily="66" charset="0"/>
              </a:rPr>
              <a:t>)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623CDA2-9454-410D-B028-C42E7164A5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r="81404"/>
          <a:stretch/>
        </p:blipFill>
        <p:spPr>
          <a:xfrm>
            <a:off x="4224746" y="2623822"/>
            <a:ext cx="363461" cy="6081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23EC36-989A-47E5-9141-056FDB3E7F6F}"/>
              </a:ext>
            </a:extLst>
          </p:cNvPr>
          <p:cNvSpPr txBox="1"/>
          <p:nvPr/>
        </p:nvSpPr>
        <p:spPr>
          <a:xfrm>
            <a:off x="6913544" y="2674702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(м)  </a:t>
            </a:r>
            <a:r>
              <a:rPr lang="uk-UA" sz="3200" dirty="0">
                <a:latin typeface="Monotype Corsiva" panose="03010101010201010101" pitchFamily="66" charset="0"/>
              </a:rPr>
              <a:t>- </a:t>
            </a:r>
            <a:r>
              <a:rPr lang="uk-UA" sz="3200" dirty="0" smtClean="0">
                <a:latin typeface="Monotype Corsiva" panose="03010101010201010101" pitchFamily="66" charset="0"/>
              </a:rPr>
              <a:t>для крапельного.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08E88-81C9-4839-BED3-232F62F4A72B}"/>
              </a:ext>
            </a:extLst>
          </p:cNvPr>
          <p:cNvSpPr txBox="1"/>
          <p:nvPr/>
        </p:nvSpPr>
        <p:spPr>
          <a:xfrm>
            <a:off x="3947229" y="5054358"/>
            <a:ext cx="82552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</a:t>
            </a:r>
            <a:r>
              <a:rPr lang="uk-UA" sz="3400" dirty="0" smtClean="0">
                <a:latin typeface="Monotype Corsiva" panose="03010101010201010101" pitchFamily="66" charset="0"/>
              </a:rPr>
              <a:t>120 м труб проклали для </a:t>
            </a:r>
            <a:r>
              <a:rPr lang="uk-UA" sz="3400" dirty="0" err="1" smtClean="0">
                <a:latin typeface="Monotype Corsiva" panose="03010101010201010101" pitchFamily="66" charset="0"/>
              </a:rPr>
              <a:t>грунтового</a:t>
            </a:r>
            <a:r>
              <a:rPr lang="uk-UA" sz="3400" dirty="0" smtClean="0">
                <a:latin typeface="Monotype Corsiva" panose="03010101010201010101" pitchFamily="66" charset="0"/>
              </a:rPr>
              <a:t> поливу. </a:t>
            </a:r>
            <a:endParaRPr lang="uk-UA" sz="3400" dirty="0">
              <a:latin typeface="Monotype Corsiva" panose="03010101010201010101" pitchFamily="66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7C9ABFF-6D48-4673-BBCB-0AE14561B2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r="45964"/>
          <a:stretch/>
        </p:blipFill>
        <p:spPr>
          <a:xfrm>
            <a:off x="9353961" y="1447380"/>
            <a:ext cx="363461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902093E-23B7-442C-957F-E0E1B6273D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 r="24771"/>
          <a:stretch/>
        </p:blipFill>
        <p:spPr>
          <a:xfrm>
            <a:off x="9664143" y="1435399"/>
            <a:ext cx="36346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CE0E01-1AEA-4D73-AC86-C095E7F7EA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2" r="67412"/>
          <a:stretch/>
        </p:blipFill>
        <p:spPr>
          <a:xfrm>
            <a:off x="5966811" y="2649674"/>
            <a:ext cx="363461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4A0A874-570A-4F69-BF78-9C999CABE8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6604070" y="3249267"/>
            <a:ext cx="363461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C1B7731-4839-48BD-9566-F1142ECDCA9A}"/>
              </a:ext>
            </a:extLst>
          </p:cNvPr>
          <p:cNvSpPr txBox="1"/>
          <p:nvPr/>
        </p:nvSpPr>
        <p:spPr>
          <a:xfrm>
            <a:off x="5080069" y="4420728"/>
            <a:ext cx="26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C262D2-F159-4CC9-9100-3D1B6AD24DA8}"/>
              </a:ext>
            </a:extLst>
          </p:cNvPr>
          <p:cNvSpPr txBox="1"/>
          <p:nvPr/>
        </p:nvSpPr>
        <p:spPr>
          <a:xfrm>
            <a:off x="5630038" y="266361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CD01FA0-5DED-4E2D-AE98-CC6BD047C9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419197" y="2043500"/>
            <a:ext cx="464207" cy="6081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104CEF2-E426-4E71-A878-8835E74204B2}"/>
              </a:ext>
            </a:extLst>
          </p:cNvPr>
          <p:cNvSpPr txBox="1"/>
          <p:nvPr/>
        </p:nvSpPr>
        <p:spPr>
          <a:xfrm>
            <a:off x="5145340" y="199468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FA7455-C688-42CD-A7BE-76D2FA6F3311}"/>
              </a:ext>
            </a:extLst>
          </p:cNvPr>
          <p:cNvSpPr txBox="1"/>
          <p:nvPr/>
        </p:nvSpPr>
        <p:spPr>
          <a:xfrm>
            <a:off x="6260259" y="325854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4EB55D-66FB-47E8-88B6-7D8DA2700E0D}"/>
              </a:ext>
            </a:extLst>
          </p:cNvPr>
          <p:cNvSpPr txBox="1"/>
          <p:nvPr/>
        </p:nvSpPr>
        <p:spPr>
          <a:xfrm>
            <a:off x="7437246" y="3249813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(</a:t>
            </a:r>
            <a:r>
              <a:rPr lang="uk-UA" sz="3200" dirty="0">
                <a:latin typeface="Monotype Corsiva" panose="03010101010201010101" pitchFamily="66" charset="0"/>
              </a:rPr>
              <a:t>м</a:t>
            </a:r>
            <a:r>
              <a:rPr lang="uk-UA" sz="3200" dirty="0" smtClean="0">
                <a:latin typeface="Monotype Corsiva" panose="03010101010201010101" pitchFamily="66" charset="0"/>
              </a:rPr>
              <a:t>) – разом для дощового і 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736533B-CD91-499D-89C4-909386651A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2" r="67412"/>
          <a:stretch/>
        </p:blipFill>
        <p:spPr>
          <a:xfrm>
            <a:off x="5374608" y="3243778"/>
            <a:ext cx="36346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D487C45-58AB-4A46-AE63-B44356DC7E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6" r="32992"/>
          <a:stretch/>
        </p:blipFill>
        <p:spPr>
          <a:xfrm>
            <a:off x="6295457" y="2647693"/>
            <a:ext cx="464207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866A83-D530-4263-A1FB-459C77210B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2" r="67412"/>
          <a:stretch/>
        </p:blipFill>
        <p:spPr>
          <a:xfrm>
            <a:off x="5329552" y="2637021"/>
            <a:ext cx="36346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0594C70E-579E-4CCF-94A4-BC7D9EE8A6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527561" y="2039234"/>
            <a:ext cx="464207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13ACD71-1C32-4AB4-8762-3D64ECC5A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4" r="13024"/>
          <a:stretch/>
        </p:blipFill>
        <p:spPr>
          <a:xfrm>
            <a:off x="6937395" y="3229923"/>
            <a:ext cx="464207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2A5FB61-D05C-40F1-8BBD-32293AE7C2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r="81404"/>
          <a:stretch/>
        </p:blipFill>
        <p:spPr>
          <a:xfrm>
            <a:off x="6053126" y="2058770"/>
            <a:ext cx="36346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C5A65BB7-86C2-4B52-922E-D2F02BBC33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34857" y="2035228"/>
            <a:ext cx="464207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932" y="2051560"/>
            <a:ext cx="365792" cy="6096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4038" y="2054608"/>
            <a:ext cx="469433" cy="6035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719" y="2647335"/>
            <a:ext cx="469433" cy="603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347" y="2636936"/>
            <a:ext cx="463336" cy="6096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7716" y="2630912"/>
            <a:ext cx="463336" cy="6035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7160" y="3241799"/>
            <a:ext cx="365792" cy="60355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694" y="3234468"/>
            <a:ext cx="469433" cy="60355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218" y="3248486"/>
            <a:ext cx="463336" cy="609653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5129623" y="33589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+</a:t>
            </a: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1097" y="3238750"/>
            <a:ext cx="463336" cy="609653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5882" y="3234513"/>
            <a:ext cx="463336" cy="603556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1585" y="3234468"/>
            <a:ext cx="463336" cy="603556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9648" y="3763440"/>
            <a:ext cx="2578832" cy="914479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65950" y="4357006"/>
            <a:ext cx="762066" cy="859611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68388" y="4467187"/>
            <a:ext cx="463336" cy="603556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4769" y="4435068"/>
            <a:ext cx="463336" cy="609653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347" y="4435068"/>
            <a:ext cx="463336" cy="609653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88460" y="4448037"/>
            <a:ext cx="365792" cy="609653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47571" y="4422015"/>
            <a:ext cx="463336" cy="603556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4461" y="4428738"/>
            <a:ext cx="463336" cy="609653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94197" y="4395983"/>
            <a:ext cx="707197" cy="859611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4017" y="4423927"/>
            <a:ext cx="365792" cy="603556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207" y="4423952"/>
            <a:ext cx="469433" cy="603556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6148" y="4431786"/>
            <a:ext cx="463336" cy="603556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15547" y="4397790"/>
            <a:ext cx="111566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9" grpId="0"/>
      <p:bldP spid="31" grpId="0"/>
      <p:bldP spid="34" grpId="0"/>
      <p:bldP spid="35" grpId="0"/>
      <p:bldP spid="43" grpId="0"/>
      <p:bldP spid="47" grpId="0"/>
      <p:bldP spid="54" grpId="0"/>
      <p:bldP spid="57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Оберіть </a:t>
            </a:r>
            <a:r>
              <a:rPr lang="uk-UA" sz="2000" b="1" dirty="0">
                <a:solidFill>
                  <a:schemeClr val="bg1"/>
                </a:solidFill>
              </a:rPr>
              <a:t>відповідну цеглинку </a:t>
            </a:r>
            <a:r>
              <a:rPr lang="uk-UA" sz="2000" b="1" dirty="0" smtClean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№653, задача №657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00ADE6-448F-437D-BF13-751AAACC7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4"/>
          <a:stretch/>
        </p:blipFill>
        <p:spPr>
          <a:xfrm>
            <a:off x="70165" y="1279291"/>
            <a:ext cx="4822633" cy="549144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Запиши вирази та знайди їх значення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0165" y="570345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8A41438E-7F00-451F-8DA0-70773E7DE9C5}"/>
              </a:ext>
            </a:extLst>
          </p:cNvPr>
          <p:cNvSpPr/>
          <p:nvPr/>
        </p:nvSpPr>
        <p:spPr>
          <a:xfrm>
            <a:off x="4003758" y="1213795"/>
            <a:ext cx="7906022" cy="153934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Зменшуване 94, від’ємник є добуток чисел 6 і 7.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AA3DAF3A-FCB3-4128-B830-0E10AFF8415C}"/>
              </a:ext>
            </a:extLst>
          </p:cNvPr>
          <p:cNvSpPr/>
          <p:nvPr/>
        </p:nvSpPr>
        <p:spPr>
          <a:xfrm>
            <a:off x="4003758" y="2818634"/>
            <a:ext cx="7906022" cy="94829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94-(6∙7)=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08D7E26C-61B1-48D8-BAFD-FBB7EBE629EB}"/>
              </a:ext>
            </a:extLst>
          </p:cNvPr>
          <p:cNvSpPr/>
          <p:nvPr/>
        </p:nvSpPr>
        <p:spPr>
          <a:xfrm>
            <a:off x="4003758" y="2818634"/>
            <a:ext cx="7906022" cy="94829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94-(6∙7</a:t>
            </a:r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</a:rPr>
              <a:t>)=</a:t>
            </a:r>
            <a:endParaRPr lang="uk-UA" sz="66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3B341611-285E-499D-8906-DCE5BB4511C2}"/>
              </a:ext>
            </a:extLst>
          </p:cNvPr>
          <p:cNvSpPr/>
          <p:nvPr/>
        </p:nvSpPr>
        <p:spPr>
          <a:xfrm>
            <a:off x="4003758" y="4051484"/>
            <a:ext cx="7906022" cy="153934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Ділене 63, дільник є різницею чисел 15 і 6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9E708022-695B-4AEA-B74E-3D7B0F48500D}"/>
              </a:ext>
            </a:extLst>
          </p:cNvPr>
          <p:cNvSpPr/>
          <p:nvPr/>
        </p:nvSpPr>
        <p:spPr>
          <a:xfrm>
            <a:off x="4003758" y="5705557"/>
            <a:ext cx="7906022" cy="94829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63:(15-6)=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C9D84ECE-8691-4002-B960-62F2A13FF750}"/>
              </a:ext>
            </a:extLst>
          </p:cNvPr>
          <p:cNvSpPr/>
          <p:nvPr/>
        </p:nvSpPr>
        <p:spPr>
          <a:xfrm>
            <a:off x="4003758" y="5705557"/>
            <a:ext cx="7906022" cy="94829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63:(</a:t>
            </a:r>
            <a:r>
              <a:rPr lang="uk-UA" sz="6600" b="1">
                <a:ln>
                  <a:solidFill>
                    <a:sysClr val="windowText" lastClr="000000"/>
                  </a:solidFill>
                </a:ln>
              </a:rPr>
              <a:t>15-6</a:t>
            </a:r>
            <a:r>
              <a:rPr lang="uk-UA" sz="6600" b="1" smtClean="0">
                <a:ln>
                  <a:solidFill>
                    <a:sysClr val="windowText" lastClr="000000"/>
                  </a:solidFill>
                </a:ln>
              </a:rPr>
              <a:t>)=</a:t>
            </a:r>
            <a:endParaRPr lang="uk-UA" sz="66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0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5759635" y="2223736"/>
            <a:ext cx="6166065" cy="3371136"/>
          </a:xfrm>
          <a:prstGeom prst="roundRect">
            <a:avLst/>
          </a:prstGeom>
          <a:solidFill>
            <a:srgbClr val="FDB900"/>
          </a:solidFill>
          <a:ln w="76200">
            <a:solidFill>
              <a:srgbClr val="6EA31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Прилетіла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віконце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Постукала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тричі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: «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Прокидайся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!»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Час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діткам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І за парти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всім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сідати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Добрий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день!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малята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хлопчики й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дівчата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і я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Зичим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доброго вам дня!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FDB8D6-B498-48E5-9A58-2058BA0D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"/>
          <a:stretch/>
        </p:blipFill>
        <p:spPr>
          <a:xfrm>
            <a:off x="372952" y="1320677"/>
            <a:ext cx="5219325" cy="5177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2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30BD465-3868-4C13-8F2A-DFB76F3938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905181" y="3358406"/>
            <a:ext cx="578465" cy="79878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260C2DE-3AC9-42FF-B112-397C9C49E0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354976" y="3358406"/>
            <a:ext cx="578465" cy="79878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8BF5B83-7FC0-4F65-B694-9BB1CB3C3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804771" y="3358406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CA26B675-D1BE-4A4F-8B1E-9F39DE01D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2672469" y="3358406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359F917-53D2-4EE2-BE87-DFBCFD23B7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3122264" y="3358406"/>
            <a:ext cx="578465" cy="79878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DBA4CC8-CE0D-45E0-9EC0-A771D8B55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3572059" y="3358406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B06C89C-7805-467E-AD01-B6275F58E2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4439757" y="3358406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A4D5582-E085-422A-ADBA-5908B3589A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4889552" y="3358406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0217525-4170-4058-B887-BA4943118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5339347" y="3358406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7472486-1B0C-481D-B4FD-D0CDA8A3E4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6236732" y="3358406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C1EF585-1137-4993-8858-5FFAD339C7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6686527" y="3358406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46EADCB-9809-4AE9-B605-E896B27B8B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7136322" y="3358406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404266-8302-4DA7-90F0-3FAE0C1862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008503" y="3358406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43EA4AD-7A0E-49CC-A8B0-2083382BD7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458298" y="3358406"/>
            <a:ext cx="578465" cy="79878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5B29D5A-D1A5-400E-80A9-13D9145CB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908093" y="3358406"/>
            <a:ext cx="578465" cy="79878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A4618E5-4338-4CD7-8567-1B9DA73C11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9783774" y="3358406"/>
            <a:ext cx="578465" cy="798782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E3DE79B9-FCC3-43B6-BDD2-8135A9B65D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0233569" y="3358406"/>
            <a:ext cx="578465" cy="79878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B80AF76B-2621-4FCE-A18C-1CFC854AE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0683364" y="3358406"/>
            <a:ext cx="578465" cy="7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855AA6B-C0CC-4AA6-BC71-6713982AB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9" y="1334426"/>
            <a:ext cx="5507748" cy="550774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Як довести?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1021" y="571150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AFA8B662-DFE8-4649-9D3B-372173080211}"/>
              </a:ext>
            </a:extLst>
          </p:cNvPr>
          <p:cNvSpPr/>
          <p:nvPr/>
        </p:nvSpPr>
        <p:spPr>
          <a:xfrm>
            <a:off x="4632247" y="1807780"/>
            <a:ext cx="7046232" cy="426502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ysClr val="windowText" lastClr="000000"/>
                  </a:solidFill>
                </a:ln>
              </a:rPr>
              <a:t>8∙3=24</a:t>
            </a:r>
          </a:p>
        </p:txBody>
      </p:sp>
    </p:spTree>
    <p:extLst>
      <p:ext uri="{BB962C8B-B14F-4D97-AF65-F5344CB8AC3E}">
        <p14:creationId xmlns:p14="http://schemas.microsoft.com/office/powerpoint/2010/main" val="17085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867707-3C5E-43D5-9B6A-D10BA9200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87740" y="1286955"/>
            <a:ext cx="3868034" cy="54575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та склади вирази на ділення та обчисли.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1381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3">
            <a:extLst>
              <a:ext uri="{FF2B5EF4-FFF2-40B4-BE49-F238E27FC236}">
                <a16:creationId xmlns:a16="http://schemas.microsoft.com/office/drawing/2014/main" id="{732C8F58-A696-4992-9B2C-D60387DB46CF}"/>
              </a:ext>
            </a:extLst>
          </p:cNvPr>
          <p:cNvSpPr/>
          <p:nvPr/>
        </p:nvSpPr>
        <p:spPr>
          <a:xfrm>
            <a:off x="4060080" y="1286955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60∙3=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40A46A95-81B2-4E4F-BF76-C46252514C26}"/>
              </a:ext>
            </a:extLst>
          </p:cNvPr>
          <p:cNvSpPr/>
          <p:nvPr/>
        </p:nvSpPr>
        <p:spPr>
          <a:xfrm>
            <a:off x="4043514" y="1286955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∙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3=180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A4BDD5E5-DD18-42E4-84A8-2707D7EA14C5}"/>
              </a:ext>
            </a:extLst>
          </p:cNvPr>
          <p:cNvSpPr/>
          <p:nvPr/>
        </p:nvSpPr>
        <p:spPr>
          <a:xfrm>
            <a:off x="4043514" y="2315524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</a:rPr>
              <a:t>180:3=60</a:t>
            </a:r>
            <a:endParaRPr lang="uk-UA" sz="8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61964C81-DE87-4771-AD34-18869E70FFE3}"/>
              </a:ext>
            </a:extLst>
          </p:cNvPr>
          <p:cNvSpPr/>
          <p:nvPr/>
        </p:nvSpPr>
        <p:spPr>
          <a:xfrm>
            <a:off x="4043514" y="3750809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</a:rPr>
              <a:t>180:60=3</a:t>
            </a:r>
            <a:endParaRPr lang="uk-UA" sz="8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57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99F8EC3-5935-482D-A610-8AC992CFC1CE}"/>
              </a:ext>
            </a:extLst>
          </p:cNvPr>
          <p:cNvSpPr/>
          <p:nvPr/>
        </p:nvSpPr>
        <p:spPr>
          <a:xfrm>
            <a:off x="4693112" y="3824727"/>
            <a:ext cx="6112565" cy="214868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43=8∙5+3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364D21-BE5F-4391-939D-E6AC9AA04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b="16804"/>
          <a:stretch/>
        </p:blipFill>
        <p:spPr>
          <a:xfrm>
            <a:off x="181329" y="1322250"/>
            <a:ext cx="3863897" cy="537804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 та зроби перевірку.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03D18F1-5315-4936-9739-B7186911F672}"/>
              </a:ext>
            </a:extLst>
          </p:cNvPr>
          <p:cNvSpPr/>
          <p:nvPr/>
        </p:nvSpPr>
        <p:spPr>
          <a:xfrm>
            <a:off x="3488122" y="1898374"/>
            <a:ext cx="8522549" cy="206246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43:8=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27CC1111-71A2-4320-B5BB-FC2B7F5953DF}"/>
              </a:ext>
            </a:extLst>
          </p:cNvPr>
          <p:cNvSpPr/>
          <p:nvPr/>
        </p:nvSpPr>
        <p:spPr>
          <a:xfrm>
            <a:off x="3488121" y="1898374"/>
            <a:ext cx="8522549" cy="206246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43:8=5 (ост.3)</a:t>
            </a:r>
          </a:p>
        </p:txBody>
      </p:sp>
    </p:spTree>
    <p:extLst>
      <p:ext uri="{BB962C8B-B14F-4D97-AF65-F5344CB8AC3E}">
        <p14:creationId xmlns:p14="http://schemas.microsoft.com/office/powerpoint/2010/main" val="5791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99F8EC3-5935-482D-A610-8AC992CFC1CE}"/>
              </a:ext>
            </a:extLst>
          </p:cNvPr>
          <p:cNvSpPr/>
          <p:nvPr/>
        </p:nvSpPr>
        <p:spPr>
          <a:xfrm>
            <a:off x="4693112" y="3824727"/>
            <a:ext cx="6112565" cy="214868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58=7∙8+2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364D21-BE5F-4391-939D-E6AC9AA04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b="16804"/>
          <a:stretch/>
        </p:blipFill>
        <p:spPr>
          <a:xfrm>
            <a:off x="181329" y="1322250"/>
            <a:ext cx="3863897" cy="537804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 та зроби перевірку.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03D18F1-5315-4936-9739-B7186911F672}"/>
              </a:ext>
            </a:extLst>
          </p:cNvPr>
          <p:cNvSpPr/>
          <p:nvPr/>
        </p:nvSpPr>
        <p:spPr>
          <a:xfrm>
            <a:off x="3488122" y="1898374"/>
            <a:ext cx="8522549" cy="206246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58:7=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27CC1111-71A2-4320-B5BB-FC2B7F5953DF}"/>
              </a:ext>
            </a:extLst>
          </p:cNvPr>
          <p:cNvSpPr/>
          <p:nvPr/>
        </p:nvSpPr>
        <p:spPr>
          <a:xfrm>
            <a:off x="3488121" y="1898374"/>
            <a:ext cx="8522549" cy="206246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58:7=8 (ост.2)</a:t>
            </a:r>
          </a:p>
        </p:txBody>
      </p:sp>
    </p:spTree>
    <p:extLst>
      <p:ext uri="{BB962C8B-B14F-4D97-AF65-F5344CB8AC3E}">
        <p14:creationId xmlns:p14="http://schemas.microsoft.com/office/powerpoint/2010/main" val="18049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99F8EC3-5935-482D-A610-8AC992CFC1CE}"/>
              </a:ext>
            </a:extLst>
          </p:cNvPr>
          <p:cNvSpPr/>
          <p:nvPr/>
        </p:nvSpPr>
        <p:spPr>
          <a:xfrm>
            <a:off x="4693112" y="3824727"/>
            <a:ext cx="6112565" cy="214868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38=9∙4+2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364D21-BE5F-4391-939D-E6AC9AA04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b="16804"/>
          <a:stretch/>
        </p:blipFill>
        <p:spPr>
          <a:xfrm>
            <a:off x="181329" y="1322250"/>
            <a:ext cx="3863897" cy="537804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 та зроби перевірку.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03D18F1-5315-4936-9739-B7186911F672}"/>
              </a:ext>
            </a:extLst>
          </p:cNvPr>
          <p:cNvSpPr/>
          <p:nvPr/>
        </p:nvSpPr>
        <p:spPr>
          <a:xfrm>
            <a:off x="3488122" y="1898374"/>
            <a:ext cx="8522549" cy="206246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38:9=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27CC1111-71A2-4320-B5BB-FC2B7F5953DF}"/>
              </a:ext>
            </a:extLst>
          </p:cNvPr>
          <p:cNvSpPr/>
          <p:nvPr/>
        </p:nvSpPr>
        <p:spPr>
          <a:xfrm>
            <a:off x="3488121" y="1898374"/>
            <a:ext cx="8522549" cy="206246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38:9=4 (ост.2)</a:t>
            </a:r>
          </a:p>
        </p:txBody>
      </p:sp>
    </p:spTree>
    <p:extLst>
      <p:ext uri="{BB962C8B-B14F-4D97-AF65-F5344CB8AC3E}">
        <p14:creationId xmlns:p14="http://schemas.microsoft.com/office/powerpoint/2010/main" val="410472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99F8EC3-5935-482D-A610-8AC992CFC1CE}"/>
              </a:ext>
            </a:extLst>
          </p:cNvPr>
          <p:cNvSpPr/>
          <p:nvPr/>
        </p:nvSpPr>
        <p:spPr>
          <a:xfrm>
            <a:off x="4693112" y="3824727"/>
            <a:ext cx="6112565" cy="214868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50=6∙8+2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364D21-BE5F-4391-939D-E6AC9AA04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b="16804"/>
          <a:stretch/>
        </p:blipFill>
        <p:spPr>
          <a:xfrm>
            <a:off x="181329" y="1322250"/>
            <a:ext cx="3863897" cy="537804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 та зроби перевірку.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03D18F1-5315-4936-9739-B7186911F672}"/>
              </a:ext>
            </a:extLst>
          </p:cNvPr>
          <p:cNvSpPr/>
          <p:nvPr/>
        </p:nvSpPr>
        <p:spPr>
          <a:xfrm>
            <a:off x="3488122" y="1898374"/>
            <a:ext cx="8522549" cy="206246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50:6=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27CC1111-71A2-4320-B5BB-FC2B7F5953DF}"/>
              </a:ext>
            </a:extLst>
          </p:cNvPr>
          <p:cNvSpPr/>
          <p:nvPr/>
        </p:nvSpPr>
        <p:spPr>
          <a:xfrm>
            <a:off x="3488121" y="1898374"/>
            <a:ext cx="8522549" cy="206246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50:6=8 (ост.2)</a:t>
            </a:r>
          </a:p>
        </p:txBody>
      </p:sp>
    </p:spTree>
    <p:extLst>
      <p:ext uri="{BB962C8B-B14F-4D97-AF65-F5344CB8AC3E}">
        <p14:creationId xmlns:p14="http://schemas.microsoft.com/office/powerpoint/2010/main" val="22453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39018</TotalTime>
  <Words>475</Words>
  <Application>Microsoft Office PowerPoint</Application>
  <PresentationFormat>Широкоэкранный</PresentationFormat>
  <Paragraphs>190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6087</cp:revision>
  <dcterms:created xsi:type="dcterms:W3CDTF">2018-01-05T16:38:53Z</dcterms:created>
  <dcterms:modified xsi:type="dcterms:W3CDTF">2022-05-13T12:10:15Z</dcterms:modified>
</cp:coreProperties>
</file>