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74" r:id="rId3"/>
    <p:sldId id="258" r:id="rId4"/>
    <p:sldId id="272" r:id="rId5"/>
    <p:sldId id="259" r:id="rId6"/>
    <p:sldId id="271" r:id="rId7"/>
    <p:sldId id="260" r:id="rId8"/>
    <p:sldId id="270" r:id="rId9"/>
    <p:sldId id="261" r:id="rId10"/>
    <p:sldId id="269" r:id="rId11"/>
    <p:sldId id="262" r:id="rId12"/>
    <p:sldId id="273" r:id="rId13"/>
    <p:sldId id="267" r:id="rId14"/>
    <p:sldId id="268" r:id="rId15"/>
    <p:sldId id="263" r:id="rId16"/>
    <p:sldId id="264" r:id="rId17"/>
    <p:sldId id="265" r:id="rId18"/>
    <p:sldId id="266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valentinakapusta55@gmail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vseosvita.ua/library/prezentacia-viznacenna-tipu-oblicca-243931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len\Desktop\Фон\1611932531_42-p-krasivii-belii-fon-dlya-prezentatsii-4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85926"/>
            <a:ext cx="7772400" cy="1814524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tx2"/>
                </a:solidFill>
              </a:rPr>
              <a:t> </a:t>
            </a:r>
            <a:r>
              <a:rPr lang="uk-UA" sz="3200" dirty="0" smtClean="0">
                <a:solidFill>
                  <a:schemeClr val="tx2"/>
                </a:solidFill>
              </a:rPr>
              <a:t>«</a:t>
            </a:r>
            <a:r>
              <a:rPr lang="uk-UA" sz="3200" dirty="0" smtClean="0">
                <a:solidFill>
                  <a:srgbClr val="002060"/>
                </a:solidFill>
              </a:rPr>
              <a:t>Типи обличчя. Визначення своєї форми обличчя. Добір зачіски з урахуванням форми обличчя</a:t>
            </a:r>
            <a:r>
              <a:rPr lang="uk-UA" dirty="0" smtClean="0">
                <a:solidFill>
                  <a:srgbClr val="002060"/>
                </a:solidFill>
              </a:rPr>
              <a:t>»</a:t>
            </a:r>
            <a:r>
              <a:rPr lang="ru-RU" dirty="0" smtClean="0">
                <a:solidFill>
                  <a:srgbClr val="002060"/>
                </a:solidFill>
              </a:rPr>
              <a:t/>
            </a:r>
            <a:br>
              <a:rPr lang="ru-RU" dirty="0" smtClean="0">
                <a:solidFill>
                  <a:srgbClr val="002060"/>
                </a:solidFill>
              </a:rPr>
            </a:br>
            <a:endParaRPr lang="ru-RU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2277" y="4214818"/>
            <a:ext cx="6511131" cy="78581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uk-UA" sz="2400" dirty="0" smtClean="0">
                <a:solidFill>
                  <a:schemeClr val="tx2"/>
                </a:solidFill>
              </a:rPr>
              <a:t>Презентація до уроку технології (11 клас)</a:t>
            </a:r>
          </a:p>
          <a:p>
            <a:r>
              <a:rPr lang="uk-UA" sz="2400" b="1" dirty="0" smtClean="0">
                <a:solidFill>
                  <a:schemeClr val="tx2"/>
                </a:solidFill>
              </a:rPr>
              <a:t> </a:t>
            </a:r>
            <a:endParaRPr lang="ru-RU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103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valen\Desktop\Фон\fbb8f2e3833669bf53a537b81993cb4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42900"/>
            <a:ext cx="9144000" cy="6858000"/>
          </a:xfrm>
          <a:prstGeom prst="rect">
            <a:avLst/>
          </a:prstGeom>
          <a:noFill/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cap="all" dirty="0">
                <a:solidFill>
                  <a:srgbClr val="FF0000"/>
                </a:solidFill>
              </a:rPr>
              <a:t>ТРИКУТНИЙ ТИП ОБЛИЧЧЯ</a:t>
            </a:r>
            <a:br>
              <a:rPr lang="ru-RU" sz="3600" cap="all" dirty="0">
                <a:solidFill>
                  <a:srgbClr val="FF0000"/>
                </a:solidFill>
              </a:rPr>
            </a:b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00100" y="1428736"/>
            <a:ext cx="750099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Цьому</a:t>
            </a:r>
            <a:r>
              <a:rPr lang="ru-RU" sz="2400" dirty="0" smtClean="0"/>
              <a:t> типу </a:t>
            </a:r>
            <a:r>
              <a:rPr lang="ru-RU" sz="2400" dirty="0" err="1" smtClean="0"/>
              <a:t>обличчя</a:t>
            </a:r>
            <a:r>
              <a:rPr lang="ru-RU" sz="2400" dirty="0" smtClean="0"/>
              <a:t> </a:t>
            </a:r>
            <a:r>
              <a:rPr lang="ru-RU" sz="2400" dirty="0" err="1" smtClean="0"/>
              <a:t>йдуть</a:t>
            </a:r>
            <a:r>
              <a:rPr lang="ru-RU" sz="2400" dirty="0" smtClean="0"/>
              <a:t> </a:t>
            </a:r>
            <a:r>
              <a:rPr lang="ru-RU" sz="2400" dirty="0" err="1" smtClean="0"/>
              <a:t>короткі</a:t>
            </a:r>
            <a:r>
              <a:rPr lang="ru-RU" sz="2400" dirty="0" smtClean="0"/>
              <a:t> та </a:t>
            </a:r>
            <a:r>
              <a:rPr lang="ru-RU" sz="2400" dirty="0" err="1" smtClean="0"/>
              <a:t>ультракороткі</a:t>
            </a:r>
            <a:r>
              <a:rPr lang="ru-RU" sz="2400" dirty="0" smtClean="0"/>
              <a:t> стрижки, а </a:t>
            </a:r>
            <a:r>
              <a:rPr lang="ru-RU" sz="2400" dirty="0" err="1" smtClean="0"/>
              <a:t>скорегувати</a:t>
            </a:r>
            <a:r>
              <a:rPr lang="ru-RU" sz="2400" dirty="0" smtClean="0"/>
              <a:t> </a:t>
            </a:r>
            <a:r>
              <a:rPr lang="ru-RU" sz="2400" dirty="0" err="1" smtClean="0"/>
              <a:t>лінію</a:t>
            </a:r>
            <a:r>
              <a:rPr lang="ru-RU" sz="2400" dirty="0" smtClean="0"/>
              <a:t> </a:t>
            </a:r>
            <a:r>
              <a:rPr lang="ru-RU" sz="2400" dirty="0" err="1" smtClean="0"/>
              <a:t>підборіддя</a:t>
            </a:r>
            <a:r>
              <a:rPr lang="ru-RU" sz="2400" dirty="0" smtClean="0"/>
              <a:t> </a:t>
            </a:r>
            <a:r>
              <a:rPr lang="ru-RU" sz="2400" dirty="0" err="1" smtClean="0"/>
              <a:t>допоможуть</a:t>
            </a:r>
            <a:r>
              <a:rPr lang="ru-RU" sz="2400" dirty="0" smtClean="0"/>
              <a:t> </a:t>
            </a:r>
            <a:r>
              <a:rPr lang="ru-RU" sz="2400" dirty="0" err="1" smtClean="0"/>
              <a:t>м’які</a:t>
            </a:r>
            <a:r>
              <a:rPr lang="ru-RU" sz="2400" dirty="0" smtClean="0"/>
              <a:t> </a:t>
            </a:r>
            <a:r>
              <a:rPr lang="ru-RU" sz="2400" dirty="0" err="1" smtClean="0"/>
              <a:t>локони</a:t>
            </a:r>
            <a:r>
              <a:rPr lang="ru-RU" sz="2400" dirty="0" smtClean="0"/>
              <a:t> </a:t>
            </a:r>
            <a:r>
              <a:rPr lang="ru-RU" sz="2400" dirty="0" err="1" smtClean="0"/>
              <a:t>або</a:t>
            </a:r>
            <a:r>
              <a:rPr lang="ru-RU" sz="2400" dirty="0" smtClean="0"/>
              <a:t> </a:t>
            </a:r>
            <a:r>
              <a:rPr lang="ru-RU" sz="2400" dirty="0" err="1" smtClean="0"/>
              <a:t>кучеряві</a:t>
            </a:r>
            <a:r>
              <a:rPr lang="ru-RU" sz="2400" dirty="0" smtClean="0"/>
              <a:t> пасма. Для таких </a:t>
            </a:r>
            <a:r>
              <a:rPr lang="ru-RU" sz="2400" dirty="0" err="1" smtClean="0"/>
              <a:t>типів</a:t>
            </a:r>
            <a:r>
              <a:rPr lang="ru-RU" sz="2400" dirty="0" smtClean="0"/>
              <a:t> </a:t>
            </a:r>
            <a:r>
              <a:rPr lang="ru-RU" sz="2400" dirty="0" err="1" smtClean="0"/>
              <a:t>зовнішності</a:t>
            </a:r>
            <a:r>
              <a:rPr lang="ru-RU" sz="2400" dirty="0" smtClean="0"/>
              <a:t> </a:t>
            </a:r>
            <a:r>
              <a:rPr lang="ru-RU" sz="2400" dirty="0" err="1" smtClean="0"/>
              <a:t>максимальний</a:t>
            </a:r>
            <a:r>
              <a:rPr lang="ru-RU" sz="2400" dirty="0" smtClean="0"/>
              <a:t> </a:t>
            </a:r>
            <a:r>
              <a:rPr lang="ru-RU" sz="2400" dirty="0" err="1" smtClean="0"/>
              <a:t>об’єм</a:t>
            </a:r>
            <a:r>
              <a:rPr lang="ru-RU" sz="2400" dirty="0" smtClean="0"/>
              <a:t> </a:t>
            </a:r>
            <a:r>
              <a:rPr lang="ru-RU" sz="2400" dirty="0" err="1" smtClean="0"/>
              <a:t>зачіски</a:t>
            </a:r>
            <a:r>
              <a:rPr lang="ru-RU" sz="2400" dirty="0" smtClean="0"/>
              <a:t> повинен бути </a:t>
            </a:r>
            <a:r>
              <a:rPr lang="ru-RU" sz="2400" dirty="0" err="1" smtClean="0"/>
              <a:t>зосереджений</a:t>
            </a:r>
            <a:r>
              <a:rPr lang="ru-RU" sz="2400" dirty="0" smtClean="0"/>
              <a:t> в </a:t>
            </a:r>
            <a:r>
              <a:rPr lang="ru-RU" sz="2400" dirty="0" err="1" smtClean="0"/>
              <a:t>області</a:t>
            </a:r>
            <a:r>
              <a:rPr lang="ru-RU" sz="2400" dirty="0" smtClean="0"/>
              <a:t> </a:t>
            </a:r>
            <a:r>
              <a:rPr lang="ru-RU" sz="2400" dirty="0" err="1" smtClean="0"/>
              <a:t>щелепи</a:t>
            </a:r>
            <a:r>
              <a:rPr lang="ru-RU" sz="2400" dirty="0" smtClean="0"/>
              <a:t>, </a:t>
            </a:r>
            <a:r>
              <a:rPr lang="ru-RU" sz="2400" dirty="0" err="1" smtClean="0"/>
              <a:t>але</a:t>
            </a:r>
            <a:r>
              <a:rPr lang="ru-RU" sz="2400" dirty="0" smtClean="0"/>
              <a:t> не скул.</a:t>
            </a:r>
            <a:br>
              <a:rPr lang="ru-RU" sz="2400" dirty="0" smtClean="0"/>
            </a:br>
            <a:r>
              <a:rPr lang="ru-RU" sz="2400" dirty="0" err="1" smtClean="0"/>
              <a:t>Якщо</a:t>
            </a:r>
            <a:r>
              <a:rPr lang="ru-RU" sz="2400" dirty="0" smtClean="0"/>
              <a:t> </a:t>
            </a:r>
            <a:r>
              <a:rPr lang="ru-RU" sz="2400" dirty="0" err="1" smtClean="0"/>
              <a:t>дівчина</a:t>
            </a:r>
            <a:r>
              <a:rPr lang="ru-RU" sz="2400" dirty="0" smtClean="0"/>
              <a:t> </a:t>
            </a:r>
            <a:r>
              <a:rPr lang="ru-RU" sz="2400" dirty="0" err="1" smtClean="0"/>
              <a:t>має</a:t>
            </a:r>
            <a:r>
              <a:rPr lang="ru-RU" sz="2400" dirty="0" smtClean="0"/>
              <a:t> </a:t>
            </a:r>
            <a:r>
              <a:rPr lang="ru-RU" sz="2400" dirty="0" err="1" smtClean="0"/>
              <a:t>довге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густе</a:t>
            </a:r>
            <a:r>
              <a:rPr lang="ru-RU" sz="2400" dirty="0" smtClean="0"/>
              <a:t> </a:t>
            </a:r>
            <a:r>
              <a:rPr lang="ru-RU" sz="2400" dirty="0" err="1" smtClean="0"/>
              <a:t>волосся</a:t>
            </a:r>
            <a:r>
              <a:rPr lang="ru-RU" sz="2400" dirty="0" smtClean="0"/>
              <a:t>, то </a:t>
            </a:r>
            <a:r>
              <a:rPr lang="ru-RU" sz="2400" dirty="0" err="1" smtClean="0"/>
              <a:t>його</a:t>
            </a:r>
            <a:r>
              <a:rPr lang="ru-RU" sz="2400" dirty="0" smtClean="0"/>
              <a:t> </a:t>
            </a:r>
            <a:r>
              <a:rPr lang="ru-RU" sz="2400" dirty="0" err="1" smtClean="0"/>
              <a:t>краще</a:t>
            </a:r>
            <a:r>
              <a:rPr lang="ru-RU" sz="2400" dirty="0" smtClean="0"/>
              <a:t> </a:t>
            </a:r>
            <a:r>
              <a:rPr lang="ru-RU" sz="2400" dirty="0" err="1" smtClean="0"/>
              <a:t>постригти</a:t>
            </a:r>
            <a:r>
              <a:rPr lang="ru-RU" sz="2400" dirty="0" smtClean="0"/>
              <a:t> шарами. </a:t>
            </a:r>
            <a:r>
              <a:rPr lang="ru-RU" sz="2400" dirty="0" err="1" smtClean="0"/>
              <a:t>Відповідні</a:t>
            </a:r>
            <a:r>
              <a:rPr lang="ru-RU" sz="2400" dirty="0" smtClean="0"/>
              <a:t> стрижки: гарсон, шапочка, </a:t>
            </a:r>
            <a:r>
              <a:rPr lang="ru-RU" sz="2400" dirty="0" err="1" smtClean="0"/>
              <a:t>класичне</a:t>
            </a:r>
            <a:r>
              <a:rPr lang="ru-RU" sz="2400" dirty="0" smtClean="0"/>
              <a:t> каре, каскад </a:t>
            </a:r>
            <a:r>
              <a:rPr lang="ru-RU" sz="2400" dirty="0" err="1" smtClean="0"/>
              <a:t>подовжений</a:t>
            </a:r>
            <a:r>
              <a:rPr lang="ru-RU" sz="2400" dirty="0" smtClean="0"/>
              <a:t>. </a:t>
            </a:r>
          </a:p>
          <a:p>
            <a:r>
              <a:rPr lang="ru-RU" sz="2400" dirty="0" smtClean="0"/>
              <a:t>А от </a:t>
            </a:r>
            <a:r>
              <a:rPr lang="ru-RU" sz="2400" dirty="0" err="1" smtClean="0"/>
              <a:t>від</a:t>
            </a:r>
            <a:r>
              <a:rPr lang="ru-RU" sz="2400" dirty="0" smtClean="0"/>
              <a:t> </a:t>
            </a:r>
            <a:r>
              <a:rPr lang="ru-RU" sz="2400" dirty="0" err="1" smtClean="0"/>
              <a:t>короткої</a:t>
            </a:r>
            <a:r>
              <a:rPr lang="ru-RU" sz="2400" dirty="0" smtClean="0"/>
              <a:t> стрижки </a:t>
            </a:r>
            <a:r>
              <a:rPr lang="ru-RU" sz="2400" dirty="0" err="1" smtClean="0"/>
              <a:t>з</a:t>
            </a:r>
            <a:r>
              <a:rPr lang="ru-RU" sz="2400" dirty="0" smtClean="0"/>
              <a:t> </a:t>
            </a:r>
            <a:r>
              <a:rPr lang="ru-RU" sz="2400" dirty="0" err="1" smtClean="0"/>
              <a:t>об’ємною</a:t>
            </a:r>
            <a:r>
              <a:rPr lang="ru-RU" sz="2400" dirty="0" smtClean="0"/>
              <a:t> </a:t>
            </a:r>
            <a:r>
              <a:rPr lang="ru-RU" sz="2400" dirty="0" err="1" smtClean="0"/>
              <a:t>верхівкою</a:t>
            </a:r>
            <a:r>
              <a:rPr lang="ru-RU" sz="2400" dirty="0" smtClean="0"/>
              <a:t>, гладкого </a:t>
            </a:r>
            <a:r>
              <a:rPr lang="ru-RU" sz="2400" dirty="0" err="1" smtClean="0"/>
              <a:t>і</a:t>
            </a:r>
            <a:r>
              <a:rPr lang="ru-RU" sz="2400" dirty="0" smtClean="0"/>
              <a:t> прямого </a:t>
            </a:r>
            <a:r>
              <a:rPr lang="ru-RU" sz="2400" dirty="0" err="1" smtClean="0"/>
              <a:t>волосся</a:t>
            </a:r>
            <a:r>
              <a:rPr lang="ru-RU" sz="2400" dirty="0" smtClean="0"/>
              <a:t>, </a:t>
            </a:r>
            <a:r>
              <a:rPr lang="ru-RU" sz="2400" dirty="0" err="1" smtClean="0"/>
              <a:t>зачесаного</a:t>
            </a:r>
            <a:r>
              <a:rPr lang="ru-RU" sz="2400" dirty="0" smtClean="0"/>
              <a:t> назад, </a:t>
            </a:r>
            <a:r>
              <a:rPr lang="ru-RU" sz="2400" dirty="0" err="1" smtClean="0"/>
              <a:t>волосся</a:t>
            </a:r>
            <a:r>
              <a:rPr lang="ru-RU" sz="2400" dirty="0" smtClean="0"/>
              <a:t> </a:t>
            </a:r>
            <a:r>
              <a:rPr lang="ru-RU" sz="2400" dirty="0" err="1" smtClean="0"/>
              <a:t>довжиною</a:t>
            </a:r>
            <a:r>
              <a:rPr lang="ru-RU" sz="2400" dirty="0" smtClean="0"/>
              <a:t> до </a:t>
            </a:r>
            <a:r>
              <a:rPr lang="ru-RU" sz="2400" dirty="0" err="1" smtClean="0"/>
              <a:t>середини</a:t>
            </a:r>
            <a:r>
              <a:rPr lang="ru-RU" sz="2400" dirty="0" smtClean="0"/>
              <a:t> </a:t>
            </a:r>
            <a:r>
              <a:rPr lang="ru-RU" sz="2400" dirty="0" err="1" smtClean="0"/>
              <a:t>шиї</a:t>
            </a:r>
            <a:r>
              <a:rPr lang="ru-RU" sz="2400" dirty="0" smtClean="0"/>
              <a:t> та </a:t>
            </a:r>
            <a:r>
              <a:rPr lang="ru-RU" sz="2400" dirty="0" err="1" smtClean="0"/>
              <a:t>зачіски</a:t>
            </a:r>
            <a:r>
              <a:rPr lang="ru-RU" sz="2400" dirty="0" smtClean="0"/>
              <a:t> </a:t>
            </a:r>
            <a:r>
              <a:rPr lang="ru-RU" sz="2400" dirty="0" err="1" smtClean="0"/>
              <a:t>з</a:t>
            </a:r>
            <a:r>
              <a:rPr lang="ru-RU" sz="2400" dirty="0" smtClean="0"/>
              <a:t> прямим </a:t>
            </a:r>
            <a:r>
              <a:rPr lang="ru-RU" sz="2400" dirty="0" err="1" smtClean="0"/>
              <a:t>проділом</a:t>
            </a:r>
            <a:r>
              <a:rPr lang="ru-RU" sz="2400" dirty="0" smtClean="0"/>
              <a:t> </a:t>
            </a:r>
            <a:r>
              <a:rPr lang="ru-RU" sz="2400" dirty="0" err="1" smtClean="0"/>
              <a:t>жінкам</a:t>
            </a:r>
            <a:r>
              <a:rPr lang="ru-RU" sz="2400" dirty="0" smtClean="0"/>
              <a:t> </a:t>
            </a:r>
            <a:r>
              <a:rPr lang="ru-RU" sz="2400" dirty="0" err="1" smtClean="0"/>
              <a:t>з</a:t>
            </a:r>
            <a:r>
              <a:rPr lang="ru-RU" sz="2400" dirty="0" smtClean="0"/>
              <a:t> </a:t>
            </a:r>
            <a:r>
              <a:rPr lang="ru-RU" sz="2400" dirty="0" err="1" smtClean="0"/>
              <a:t>трикутим</a:t>
            </a:r>
            <a:r>
              <a:rPr lang="ru-RU" sz="2400" dirty="0" smtClean="0"/>
              <a:t> типом </a:t>
            </a:r>
            <a:r>
              <a:rPr lang="ru-RU" sz="2400" dirty="0" err="1" smtClean="0"/>
              <a:t>обличчя</a:t>
            </a:r>
            <a:r>
              <a:rPr lang="ru-RU" sz="2400" dirty="0" smtClean="0"/>
              <a:t> - </a:t>
            </a:r>
            <a:r>
              <a:rPr lang="ru-RU" sz="2400" dirty="0" err="1" smtClean="0"/>
              <a:t>краще</a:t>
            </a:r>
            <a:r>
              <a:rPr lang="ru-RU" sz="2400" dirty="0" smtClean="0"/>
              <a:t> </a:t>
            </a:r>
            <a:r>
              <a:rPr lang="ru-RU" sz="2400" dirty="0" err="1" smtClean="0"/>
              <a:t>відмовитися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24578" name="AutoShape 2" descr="https://etnoxata.com.ua/image/cache/catalog/image/catalog/blog/_2019/30_01_2019/5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valen\Desktop\Фон\fbb8f2e3833669bf53a537b81993cb4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571876"/>
            <a:ext cx="5486400" cy="571504"/>
          </a:xfrm>
        </p:spPr>
        <p:txBody>
          <a:bodyPr>
            <a:normAutofit/>
          </a:bodyPr>
          <a:lstStyle/>
          <a:p>
            <a:pPr algn="ctr"/>
            <a:r>
              <a:rPr lang="ru-RU" sz="2800" dirty="0" err="1" smtClean="0">
                <a:solidFill>
                  <a:srgbClr val="FF0000"/>
                </a:solidFill>
                <a:latin typeface="Bookman Old Style" pitchFamily="18" charset="0"/>
              </a:rPr>
              <a:t>Ромбовидний</a:t>
            </a:r>
            <a:r>
              <a:rPr lang="ru-RU" sz="2800" dirty="0" smtClean="0">
                <a:solidFill>
                  <a:srgbClr val="FF0000"/>
                </a:solidFill>
                <a:latin typeface="Bookman Old Style" pitchFamily="18" charset="0"/>
              </a:rPr>
              <a:t> тип</a:t>
            </a:r>
            <a:endParaRPr lang="ru-RU" sz="28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pic>
        <p:nvPicPr>
          <p:cNvPr id="5" name="Рисунок 4" descr="длина"/>
          <p:cNvPicPr>
            <a:picLocks noGrp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9062" b="19062"/>
          <a:stretch>
            <a:fillRect/>
          </a:stretch>
        </p:blipFill>
        <p:spPr bwMode="auto">
          <a:xfrm>
            <a:off x="2571736" y="332657"/>
            <a:ext cx="4678352" cy="31677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3568" y="4143380"/>
            <a:ext cx="7920880" cy="207170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uk-UA" sz="1600" dirty="0" smtClean="0">
                <a:latin typeface="Bookman Old Style" pitchFamily="18" charset="0"/>
              </a:rPr>
              <a:t>    </a:t>
            </a:r>
            <a:r>
              <a:rPr lang="uk-UA" sz="1600" dirty="0" smtClean="0">
                <a:solidFill>
                  <a:srgbClr val="0070C0"/>
                </a:solidFill>
                <a:latin typeface="Bookman Old Style" pitchFamily="18" charset="0"/>
              </a:rPr>
              <a:t>Цей </a:t>
            </a:r>
            <a:r>
              <a:rPr lang="uk-UA" sz="1600" dirty="0">
                <a:solidFill>
                  <a:srgbClr val="0070C0"/>
                </a:solidFill>
                <a:latin typeface="Bookman Old Style" pitchFamily="18" charset="0"/>
              </a:rPr>
              <a:t>тип багато хто вважає різновидом овальної форми, але тут контур обличчя більш чіткий, графічний (з вузьким підборіддям, різкими скуластими лініями). • Іноді при такій формі обличчя дівчини прагнуть оптично зменшити високий лоб. Зробити це можна за допомогою чубчика або затемнивши лінію росту волосся </a:t>
            </a:r>
            <a:r>
              <a:rPr lang="uk-UA" sz="1600" dirty="0" err="1">
                <a:solidFill>
                  <a:srgbClr val="0070C0"/>
                </a:solidFill>
                <a:latin typeface="Bookman Old Style" pitchFamily="18" charset="0"/>
              </a:rPr>
              <a:t>бронзерів</a:t>
            </a:r>
            <a:r>
              <a:rPr lang="uk-UA" sz="1600" dirty="0">
                <a:solidFill>
                  <a:srgbClr val="0070C0"/>
                </a:solidFill>
                <a:latin typeface="Bookman Old Style" pitchFamily="18" charset="0"/>
              </a:rPr>
              <a:t>.</a:t>
            </a:r>
            <a:endParaRPr lang="ru-RU" sz="1600" dirty="0">
              <a:solidFill>
                <a:srgbClr val="0070C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007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valen\Desktop\Фон\fbb8f2e3833669bf53a537b81993cb4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42900"/>
            <a:ext cx="9144000" cy="6858000"/>
          </a:xfrm>
          <a:prstGeom prst="rect">
            <a:avLst/>
          </a:prstGeom>
          <a:noFill/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cap="all" dirty="0" smtClean="0">
                <a:solidFill>
                  <a:srgbClr val="FF0000"/>
                </a:solidFill>
              </a:rPr>
              <a:t>РОМБОВИДНИЙ ТИП ОБЛИЧЧЯ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ru-RU" cap="all" dirty="0"/>
          </a:p>
          <a:p>
            <a:r>
              <a:rPr lang="ru-RU" dirty="0"/>
              <a:t>При </a:t>
            </a:r>
            <a:r>
              <a:rPr lang="ru-RU" dirty="0" err="1"/>
              <a:t>ромбовидній</a:t>
            </a:r>
            <a:r>
              <a:rPr lang="ru-RU" dirty="0"/>
              <a:t> </a:t>
            </a:r>
            <a:r>
              <a:rPr lang="ru-RU" dirty="0" err="1"/>
              <a:t>формі</a:t>
            </a:r>
            <a:r>
              <a:rPr lang="ru-RU" dirty="0"/>
              <a:t> особи - </a:t>
            </a:r>
            <a:r>
              <a:rPr lang="ru-RU" dirty="0" err="1"/>
              <a:t>яскраво</a:t>
            </a:r>
            <a:r>
              <a:rPr lang="ru-RU" dirty="0"/>
              <a:t> </a:t>
            </a:r>
            <a:r>
              <a:rPr lang="ru-RU" dirty="0" err="1"/>
              <a:t>виражені</a:t>
            </a:r>
            <a:r>
              <a:rPr lang="ru-RU" dirty="0"/>
              <a:t> скули, а </a:t>
            </a:r>
            <a:r>
              <a:rPr lang="ru-RU" dirty="0" err="1"/>
              <a:t>підборіддя</a:t>
            </a:r>
            <a:r>
              <a:rPr lang="ru-RU" dirty="0"/>
              <a:t> </a:t>
            </a:r>
            <a:r>
              <a:rPr lang="ru-RU" dirty="0" err="1"/>
              <a:t>й</a:t>
            </a:r>
            <a:r>
              <a:rPr lang="ru-RU" dirty="0"/>
              <a:t> </a:t>
            </a:r>
            <a:r>
              <a:rPr lang="ru-RU" dirty="0" err="1"/>
              <a:t>верхня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обличчя</a:t>
            </a:r>
            <a:r>
              <a:rPr lang="ru-RU" dirty="0"/>
              <a:t> </a:t>
            </a:r>
            <a:r>
              <a:rPr lang="ru-RU" dirty="0" err="1"/>
              <a:t>занадто</a:t>
            </a:r>
            <a:r>
              <a:rPr lang="ru-RU" dirty="0"/>
              <a:t> </a:t>
            </a:r>
            <a:r>
              <a:rPr lang="ru-RU" dirty="0" err="1"/>
              <a:t>вузькі</a:t>
            </a:r>
            <a:r>
              <a:rPr lang="ru-RU" dirty="0"/>
              <a:t>. </a:t>
            </a:r>
            <a:r>
              <a:rPr lang="ru-RU" dirty="0" err="1"/>
              <a:t>Така</a:t>
            </a:r>
            <a:r>
              <a:rPr lang="ru-RU" dirty="0"/>
              <a:t> форма </a:t>
            </a:r>
            <a:r>
              <a:rPr lang="ru-RU" dirty="0" err="1"/>
              <a:t>обличчя</a:t>
            </a:r>
            <a:r>
              <a:rPr lang="ru-RU" dirty="0"/>
              <a:t> </a:t>
            </a:r>
            <a:r>
              <a:rPr lang="ru-RU" dirty="0" err="1"/>
              <a:t>зустрічається</a:t>
            </a:r>
            <a:r>
              <a:rPr lang="ru-RU" dirty="0"/>
              <a:t> </a:t>
            </a:r>
            <a:r>
              <a:rPr lang="ru-RU" dirty="0" err="1"/>
              <a:t>рідко</a:t>
            </a:r>
            <a:r>
              <a:rPr lang="ru-RU" dirty="0"/>
              <a:t>, </a:t>
            </a:r>
            <a:r>
              <a:rPr lang="ru-RU" dirty="0" err="1"/>
              <a:t>і</a:t>
            </a:r>
            <a:r>
              <a:rPr lang="ru-RU" dirty="0"/>
              <a:t> вона </a:t>
            </a:r>
            <a:r>
              <a:rPr lang="ru-RU" dirty="0" err="1"/>
              <a:t>відрізняється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овальної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гострим</a:t>
            </a:r>
            <a:r>
              <a:rPr lang="ru-RU" dirty="0"/>
              <a:t> </a:t>
            </a:r>
            <a:r>
              <a:rPr lang="ru-RU" dirty="0" err="1"/>
              <a:t>підборіддям</a:t>
            </a:r>
            <a:r>
              <a:rPr lang="ru-RU" dirty="0"/>
              <a:t>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повними</a:t>
            </a:r>
            <a:r>
              <a:rPr lang="ru-RU" dirty="0"/>
              <a:t> </a:t>
            </a:r>
            <a:r>
              <a:rPr lang="ru-RU" dirty="0" err="1"/>
              <a:t>щічками</a:t>
            </a:r>
            <a:r>
              <a:rPr lang="ru-RU" dirty="0"/>
              <a:t>. </a:t>
            </a:r>
            <a:r>
              <a:rPr lang="ru-RU" dirty="0" err="1"/>
              <a:t>Приховати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недоліки</a:t>
            </a:r>
            <a:r>
              <a:rPr lang="ru-RU" dirty="0"/>
              <a:t> </a:t>
            </a:r>
            <a:r>
              <a:rPr lang="ru-RU" dirty="0" err="1"/>
              <a:t>зовсім</a:t>
            </a:r>
            <a:r>
              <a:rPr lang="ru-RU" dirty="0"/>
              <a:t> </a:t>
            </a:r>
            <a:r>
              <a:rPr lang="ru-RU" dirty="0" err="1"/>
              <a:t>неважко</a:t>
            </a:r>
            <a:r>
              <a:rPr lang="ru-RU" dirty="0"/>
              <a:t>, для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рекомендується</a:t>
            </a:r>
            <a:r>
              <a:rPr lang="ru-RU" dirty="0"/>
              <a:t> </a:t>
            </a:r>
            <a:r>
              <a:rPr lang="ru-RU" dirty="0" err="1"/>
              <a:t>зачісувати</a:t>
            </a:r>
            <a:r>
              <a:rPr lang="ru-RU" dirty="0"/>
              <a:t> </a:t>
            </a:r>
            <a:r>
              <a:rPr lang="ru-RU" dirty="0" err="1"/>
              <a:t>волосся</a:t>
            </a:r>
            <a:r>
              <a:rPr lang="ru-RU" dirty="0"/>
              <a:t> вперед, </a:t>
            </a:r>
            <a:r>
              <a:rPr lang="ru-RU" dirty="0" err="1"/>
              <a:t>прикриваючи</a:t>
            </a:r>
            <a:r>
              <a:rPr lang="ru-RU" dirty="0"/>
              <a:t> </a:t>
            </a:r>
            <a:r>
              <a:rPr lang="ru-RU" dirty="0" err="1"/>
              <a:t>щоки</a:t>
            </a:r>
            <a:r>
              <a:rPr lang="ru-RU" dirty="0"/>
              <a:t>, </a:t>
            </a:r>
            <a:r>
              <a:rPr lang="ru-RU" dirty="0" err="1"/>
              <a:t>і</a:t>
            </a:r>
            <a:r>
              <a:rPr lang="ru-RU" dirty="0"/>
              <a:t> не </a:t>
            </a:r>
            <a:r>
              <a:rPr lang="ru-RU" dirty="0" err="1"/>
              <a:t>відмовлятися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чубчику. </a:t>
            </a:r>
            <a:r>
              <a:rPr lang="ru-RU" dirty="0" err="1"/>
              <a:t>Проте</a:t>
            </a:r>
            <a:r>
              <a:rPr lang="ru-RU" dirty="0"/>
              <a:t>, не </a:t>
            </a:r>
            <a:r>
              <a:rPr lang="ru-RU" dirty="0" err="1"/>
              <a:t>бажано</a:t>
            </a:r>
            <a:r>
              <a:rPr lang="ru-RU" dirty="0"/>
              <a:t> </a:t>
            </a:r>
            <a:r>
              <a:rPr lang="ru-RU" dirty="0" err="1"/>
              <a:t>вибирати</a:t>
            </a:r>
            <a:r>
              <a:rPr lang="ru-RU" dirty="0"/>
              <a:t> </a:t>
            </a:r>
            <a:r>
              <a:rPr lang="ru-RU" dirty="0" err="1"/>
              <a:t>зачіску</a:t>
            </a:r>
            <a:r>
              <a:rPr lang="ru-RU" dirty="0"/>
              <a:t> </a:t>
            </a:r>
            <a:r>
              <a:rPr lang="ru-RU" dirty="0" err="1"/>
              <a:t>з</a:t>
            </a:r>
            <a:r>
              <a:rPr lang="ru-RU" dirty="0"/>
              <a:t> коротким чубчиком.</a:t>
            </a:r>
            <a:br>
              <a:rPr lang="ru-RU" dirty="0"/>
            </a:br>
            <a:r>
              <a:rPr lang="ru-RU" dirty="0"/>
              <a:t>Для такого </a:t>
            </a:r>
            <a:r>
              <a:rPr lang="ru-RU" dirty="0" err="1"/>
              <a:t>обличчя</a:t>
            </a:r>
            <a:r>
              <a:rPr lang="ru-RU" dirty="0"/>
              <a:t> не </a:t>
            </a:r>
            <a:r>
              <a:rPr lang="ru-RU" dirty="0" err="1"/>
              <a:t>підходять</a:t>
            </a:r>
            <a:r>
              <a:rPr lang="ru-RU" dirty="0"/>
              <a:t> </a:t>
            </a:r>
            <a:r>
              <a:rPr lang="ru-RU" dirty="0" err="1"/>
              <a:t>зачесані</a:t>
            </a:r>
            <a:r>
              <a:rPr lang="ru-RU" dirty="0"/>
              <a:t> назад </a:t>
            </a:r>
            <a:r>
              <a:rPr lang="ru-RU" dirty="0" err="1"/>
              <a:t>зачіски</a:t>
            </a:r>
            <a:r>
              <a:rPr lang="ru-RU" dirty="0"/>
              <a:t>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прямий</a:t>
            </a:r>
            <a:r>
              <a:rPr lang="ru-RU" dirty="0"/>
              <a:t> </a:t>
            </a:r>
            <a:r>
              <a:rPr lang="ru-RU" dirty="0" err="1"/>
              <a:t>проділ</a:t>
            </a:r>
            <a:r>
              <a:rPr lang="ru-RU" dirty="0"/>
              <a:t>.  </a:t>
            </a:r>
            <a:r>
              <a:rPr lang="ru-RU" dirty="0" err="1"/>
              <a:t>Небажано</a:t>
            </a:r>
            <a:r>
              <a:rPr lang="ru-RU" dirty="0"/>
              <a:t> </a:t>
            </a:r>
            <a:r>
              <a:rPr lang="ru-RU" dirty="0" err="1"/>
              <a:t>робити</a:t>
            </a:r>
            <a:r>
              <a:rPr lang="ru-RU" dirty="0"/>
              <a:t> </a:t>
            </a:r>
            <a:r>
              <a:rPr lang="ru-RU" dirty="0" err="1"/>
              <a:t>зачесаний</a:t>
            </a:r>
            <a:r>
              <a:rPr lang="ru-RU" dirty="0"/>
              <a:t> назад </a:t>
            </a:r>
            <a:r>
              <a:rPr lang="ru-RU" dirty="0" err="1"/>
              <a:t>хвіст</a:t>
            </a:r>
            <a:r>
              <a:rPr lang="ru-RU" dirty="0"/>
              <a:t>. </a:t>
            </a:r>
            <a:r>
              <a:rPr lang="ru-RU" dirty="0" err="1"/>
              <a:t>Оптимальний</a:t>
            </a:r>
            <a:r>
              <a:rPr lang="ru-RU" dirty="0"/>
              <a:t> </a:t>
            </a:r>
            <a:r>
              <a:rPr lang="ru-RU" dirty="0" err="1"/>
              <a:t>варіант</a:t>
            </a:r>
            <a:r>
              <a:rPr lang="ru-RU" dirty="0"/>
              <a:t> - </a:t>
            </a:r>
            <a:r>
              <a:rPr lang="ru-RU" dirty="0" err="1"/>
              <a:t>подовжене</a:t>
            </a:r>
            <a:r>
              <a:rPr lang="ru-RU" dirty="0"/>
              <a:t> каре, стрижки до </a:t>
            </a:r>
            <a:r>
              <a:rPr lang="ru-RU" dirty="0" err="1"/>
              <a:t>середини</a:t>
            </a:r>
            <a:r>
              <a:rPr lang="ru-RU" dirty="0"/>
              <a:t> </a:t>
            </a:r>
            <a:r>
              <a:rPr lang="ru-RU" dirty="0" err="1"/>
              <a:t>шиї</a:t>
            </a:r>
            <a:r>
              <a:rPr lang="ru-RU" dirty="0"/>
              <a:t> </a:t>
            </a:r>
            <a:r>
              <a:rPr lang="ru-RU" dirty="0" err="1"/>
              <a:t>і</a:t>
            </a:r>
            <a:r>
              <a:rPr lang="ru-RU" dirty="0"/>
              <a:t> початку </a:t>
            </a:r>
            <a:r>
              <a:rPr lang="ru-RU" dirty="0" err="1"/>
              <a:t>плечей</a:t>
            </a:r>
            <a:r>
              <a:rPr lang="ru-RU" dirty="0"/>
              <a:t>. </a:t>
            </a:r>
            <a:r>
              <a:rPr lang="ru-RU" dirty="0" err="1"/>
              <a:t>Довгому</a:t>
            </a:r>
            <a:r>
              <a:rPr lang="ru-RU" dirty="0"/>
              <a:t> </a:t>
            </a:r>
            <a:r>
              <a:rPr lang="ru-RU" dirty="0" err="1"/>
              <a:t>волоссю</a:t>
            </a:r>
            <a:r>
              <a:rPr lang="ru-RU" dirty="0"/>
              <a:t>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надавати</a:t>
            </a:r>
            <a:r>
              <a:rPr lang="ru-RU" dirty="0"/>
              <a:t> </a:t>
            </a:r>
            <a:r>
              <a:rPr lang="ru-RU" dirty="0" err="1"/>
              <a:t>додатковий</a:t>
            </a:r>
            <a:r>
              <a:rPr lang="ru-RU" dirty="0"/>
              <a:t> </a:t>
            </a:r>
            <a:r>
              <a:rPr lang="ru-RU" dirty="0" err="1"/>
              <a:t>обсяг</a:t>
            </a:r>
            <a:r>
              <a:rPr lang="ru-RU" dirty="0"/>
              <a:t> на </a:t>
            </a:r>
            <a:r>
              <a:rPr lang="ru-RU" dirty="0" err="1"/>
              <a:t>кінцях</a:t>
            </a:r>
            <a:r>
              <a:rPr lang="ru-RU" dirty="0"/>
              <a:t>. </a:t>
            </a:r>
            <a:r>
              <a:rPr lang="ru-RU" dirty="0" err="1"/>
              <a:t>Виграшно</a:t>
            </a:r>
            <a:r>
              <a:rPr lang="ru-RU" dirty="0"/>
              <a:t> на них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виглядати</a:t>
            </a:r>
            <a:r>
              <a:rPr lang="ru-RU" dirty="0"/>
              <a:t> </a:t>
            </a:r>
            <a:r>
              <a:rPr lang="ru-RU" dirty="0" err="1"/>
              <a:t>локони</a:t>
            </a:r>
            <a:r>
              <a:rPr lang="ru-RU" dirty="0"/>
              <a:t>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хвилі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valen\Desktop\Фон\fbb8f2e3833669bf53a537b81993cb4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 descr="Підбираємо зачіску під форму обличчя • EstPortal"/>
          <p:cNvPicPr/>
          <p:nvPr/>
        </p:nvPicPr>
        <p:blipFill>
          <a:blip r:embed="rId3"/>
          <a:srcRect b="49832"/>
          <a:stretch>
            <a:fillRect/>
          </a:stretch>
        </p:blipFill>
        <p:spPr bwMode="auto">
          <a:xfrm>
            <a:off x="1357290" y="857232"/>
            <a:ext cx="6286543" cy="50006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valen\Desktop\Фон\fbb8f2e3833669bf53a537b81993cb4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 descr="Підбираємо зачіску під форму обличчя • EstPortal"/>
          <p:cNvPicPr/>
          <p:nvPr/>
        </p:nvPicPr>
        <p:blipFill>
          <a:blip r:embed="rId3"/>
          <a:srcRect t="49274"/>
          <a:stretch>
            <a:fillRect/>
          </a:stretch>
        </p:blipFill>
        <p:spPr bwMode="auto">
          <a:xfrm>
            <a:off x="1214414" y="714356"/>
            <a:ext cx="6572296" cy="5286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Фон\fbb8f2e3833669bf53a537b81993cb4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124744"/>
            <a:ext cx="7772400" cy="554461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uk-UA" sz="1600" b="1" dirty="0" smtClean="0">
                <a:solidFill>
                  <a:srgbClr val="0070C0"/>
                </a:solidFill>
                <a:latin typeface="Bookman Old Style" pitchFamily="18" charset="0"/>
              </a:rPr>
              <a:t>1.Як визначити </a:t>
            </a:r>
            <a:r>
              <a:rPr lang="uk-UA" sz="1600" b="1" dirty="0">
                <a:solidFill>
                  <a:srgbClr val="0070C0"/>
                </a:solidFill>
                <a:latin typeface="Bookman Old Style" pitchFamily="18" charset="0"/>
              </a:rPr>
              <a:t>форму </a:t>
            </a:r>
            <a:r>
              <a:rPr lang="uk-UA" sz="1600" b="1" dirty="0" smtClean="0">
                <a:solidFill>
                  <a:srgbClr val="0070C0"/>
                </a:solidFill>
                <a:latin typeface="Bookman Old Style" pitchFamily="18" charset="0"/>
              </a:rPr>
              <a:t>обличчя </a:t>
            </a:r>
            <a:r>
              <a:rPr lang="uk-UA" sz="1600" b="1" dirty="0">
                <a:solidFill>
                  <a:srgbClr val="0070C0"/>
                </a:solidFill>
                <a:latin typeface="Bookman Old Style" pitchFamily="18" charset="0"/>
              </a:rPr>
              <a:t>з точки зору пропорцій? </a:t>
            </a:r>
            <a:r>
              <a:rPr lang="uk-UA" sz="1600" b="1" dirty="0" smtClean="0">
                <a:solidFill>
                  <a:srgbClr val="0070C0"/>
                </a:solidFill>
                <a:latin typeface="Bookman Old Style" pitchFamily="18" charset="0"/>
              </a:rPr>
              <a:t/>
            </a:r>
            <a:br>
              <a:rPr lang="uk-UA" sz="1600" b="1" dirty="0" smtClean="0">
                <a:solidFill>
                  <a:srgbClr val="0070C0"/>
                </a:solidFill>
                <a:latin typeface="Bookman Old Style" pitchFamily="18" charset="0"/>
              </a:rPr>
            </a:br>
            <a:r>
              <a:rPr lang="uk-UA" sz="1600" b="1" dirty="0" smtClean="0">
                <a:solidFill>
                  <a:srgbClr val="0070C0"/>
                </a:solidFill>
                <a:latin typeface="Bookman Old Style" pitchFamily="18" charset="0"/>
              </a:rPr>
              <a:t>• </a:t>
            </a:r>
            <a:r>
              <a:rPr lang="uk-UA" sz="1600" b="1" dirty="0">
                <a:solidFill>
                  <a:srgbClr val="0070C0"/>
                </a:solidFill>
                <a:latin typeface="Bookman Old Style" pitchFamily="18" charset="0"/>
              </a:rPr>
              <a:t>симетричне </a:t>
            </a:r>
            <a:r>
              <a:rPr lang="uk-UA" sz="1600" b="1" dirty="0" smtClean="0">
                <a:solidFill>
                  <a:srgbClr val="0070C0"/>
                </a:solidFill>
                <a:latin typeface="Bookman Old Style" pitchFamily="18" charset="0"/>
              </a:rPr>
              <a:t/>
            </a:r>
            <a:br>
              <a:rPr lang="uk-UA" sz="1600" b="1" dirty="0" smtClean="0">
                <a:solidFill>
                  <a:srgbClr val="0070C0"/>
                </a:solidFill>
                <a:latin typeface="Bookman Old Style" pitchFamily="18" charset="0"/>
              </a:rPr>
            </a:br>
            <a:r>
              <a:rPr lang="uk-UA" sz="1600" b="1" dirty="0" smtClean="0">
                <a:solidFill>
                  <a:srgbClr val="0070C0"/>
                </a:solidFill>
                <a:latin typeface="Bookman Old Style" pitchFamily="18" charset="0"/>
              </a:rPr>
              <a:t>• </a:t>
            </a:r>
            <a:r>
              <a:rPr lang="uk-UA" sz="1600" b="1" dirty="0">
                <a:solidFill>
                  <a:srgbClr val="0070C0"/>
                </a:solidFill>
                <a:latin typeface="Bookman Old Style" pitchFamily="18" charset="0"/>
              </a:rPr>
              <a:t>витягнуте, подовжене </a:t>
            </a:r>
            <a:r>
              <a:rPr lang="uk-UA" sz="1600" b="1" dirty="0" smtClean="0">
                <a:solidFill>
                  <a:srgbClr val="0070C0"/>
                </a:solidFill>
                <a:latin typeface="Bookman Old Style" pitchFamily="18" charset="0"/>
              </a:rPr>
              <a:t/>
            </a:r>
            <a:br>
              <a:rPr lang="uk-UA" sz="1600" b="1" dirty="0" smtClean="0">
                <a:solidFill>
                  <a:srgbClr val="0070C0"/>
                </a:solidFill>
                <a:latin typeface="Bookman Old Style" pitchFamily="18" charset="0"/>
              </a:rPr>
            </a:br>
            <a:r>
              <a:rPr lang="uk-UA" sz="1600" b="1" dirty="0" smtClean="0">
                <a:solidFill>
                  <a:srgbClr val="0070C0"/>
                </a:solidFill>
                <a:latin typeface="Bookman Old Style" pitchFamily="18" charset="0"/>
              </a:rPr>
              <a:t/>
            </a:r>
            <a:br>
              <a:rPr lang="uk-UA" sz="1600" b="1" dirty="0" smtClean="0">
                <a:solidFill>
                  <a:srgbClr val="0070C0"/>
                </a:solidFill>
                <a:latin typeface="Bookman Old Style" pitchFamily="18" charset="0"/>
              </a:rPr>
            </a:br>
            <a:r>
              <a:rPr lang="uk-UA" sz="1600" b="1" dirty="0" smtClean="0">
                <a:solidFill>
                  <a:srgbClr val="0070C0"/>
                </a:solidFill>
                <a:latin typeface="Bookman Old Style" pitchFamily="18" charset="0"/>
              </a:rPr>
              <a:t>2 </a:t>
            </a:r>
            <a:r>
              <a:rPr lang="uk-UA" sz="1600" b="1" dirty="0">
                <a:solidFill>
                  <a:srgbClr val="0070C0"/>
                </a:solidFill>
                <a:latin typeface="Bookman Old Style" pitchFamily="18" charset="0"/>
              </a:rPr>
              <a:t>Ваше обличчя найширше ... </a:t>
            </a:r>
            <a:r>
              <a:rPr lang="uk-UA" sz="1600" b="1" dirty="0" smtClean="0">
                <a:solidFill>
                  <a:srgbClr val="0070C0"/>
                </a:solidFill>
                <a:latin typeface="Bookman Old Style" pitchFamily="18" charset="0"/>
              </a:rPr>
              <a:t/>
            </a:r>
            <a:br>
              <a:rPr lang="uk-UA" sz="1600" b="1" dirty="0" smtClean="0">
                <a:solidFill>
                  <a:srgbClr val="0070C0"/>
                </a:solidFill>
                <a:latin typeface="Bookman Old Style" pitchFamily="18" charset="0"/>
              </a:rPr>
            </a:br>
            <a:r>
              <a:rPr lang="uk-UA" sz="1600" b="1" dirty="0" smtClean="0">
                <a:solidFill>
                  <a:srgbClr val="0070C0"/>
                </a:solidFill>
                <a:latin typeface="Bookman Old Style" pitchFamily="18" charset="0"/>
              </a:rPr>
              <a:t>• </a:t>
            </a:r>
            <a:r>
              <a:rPr lang="uk-UA" sz="1600" b="1" dirty="0">
                <a:solidFill>
                  <a:srgbClr val="0070C0"/>
                </a:solidFill>
                <a:latin typeface="Bookman Old Style" pitchFamily="18" charset="0"/>
              </a:rPr>
              <a:t>в області </a:t>
            </a:r>
            <a:r>
              <a:rPr lang="uk-UA" sz="1600" b="1" dirty="0" smtClean="0">
                <a:solidFill>
                  <a:srgbClr val="0070C0"/>
                </a:solidFill>
                <a:latin typeface="Bookman Old Style" pitchFamily="18" charset="0"/>
              </a:rPr>
              <a:t>чола</a:t>
            </a:r>
            <a:br>
              <a:rPr lang="uk-UA" sz="1600" b="1" dirty="0" smtClean="0">
                <a:solidFill>
                  <a:srgbClr val="0070C0"/>
                </a:solidFill>
                <a:latin typeface="Bookman Old Style" pitchFamily="18" charset="0"/>
              </a:rPr>
            </a:br>
            <a:r>
              <a:rPr lang="uk-UA" sz="1600" b="1" dirty="0" smtClean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uk-UA" sz="1600" b="1" dirty="0">
                <a:solidFill>
                  <a:srgbClr val="0070C0"/>
                </a:solidFill>
                <a:latin typeface="Bookman Old Style" pitchFamily="18" charset="0"/>
              </a:rPr>
              <a:t>• на лінії </a:t>
            </a:r>
            <a:r>
              <a:rPr lang="uk-UA" sz="1600" b="1" dirty="0" err="1" smtClean="0">
                <a:solidFill>
                  <a:srgbClr val="0070C0"/>
                </a:solidFill>
                <a:latin typeface="Bookman Old Style" pitchFamily="18" charset="0"/>
              </a:rPr>
              <a:t>скул</a:t>
            </a:r>
            <a:r>
              <a:rPr lang="uk-UA" sz="1600" b="1" dirty="0" smtClean="0">
                <a:solidFill>
                  <a:srgbClr val="0070C0"/>
                </a:solidFill>
                <a:latin typeface="Bookman Old Style" pitchFamily="18" charset="0"/>
              </a:rPr>
              <a:t/>
            </a:r>
            <a:br>
              <a:rPr lang="uk-UA" sz="1600" b="1" dirty="0" smtClean="0">
                <a:solidFill>
                  <a:srgbClr val="0070C0"/>
                </a:solidFill>
                <a:latin typeface="Bookman Old Style" pitchFamily="18" charset="0"/>
              </a:rPr>
            </a:br>
            <a:r>
              <a:rPr lang="uk-UA" sz="1600" b="1" dirty="0" smtClean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uk-UA" sz="1600" b="1" dirty="0">
                <a:solidFill>
                  <a:srgbClr val="0070C0"/>
                </a:solidFill>
                <a:latin typeface="Bookman Old Style" pitchFamily="18" charset="0"/>
              </a:rPr>
              <a:t>• на рівні підборіддя і </a:t>
            </a:r>
            <a:r>
              <a:rPr lang="uk-UA" sz="1600" b="1" dirty="0" smtClean="0">
                <a:solidFill>
                  <a:srgbClr val="0070C0"/>
                </a:solidFill>
                <a:latin typeface="Bookman Old Style" pitchFamily="18" charset="0"/>
              </a:rPr>
              <a:t>щелепи</a:t>
            </a:r>
            <a:br>
              <a:rPr lang="uk-UA" sz="1600" b="1" dirty="0" smtClean="0">
                <a:solidFill>
                  <a:srgbClr val="0070C0"/>
                </a:solidFill>
                <a:latin typeface="Bookman Old Style" pitchFamily="18" charset="0"/>
              </a:rPr>
            </a:br>
            <a:r>
              <a:rPr lang="uk-UA" sz="1600" b="1" dirty="0" smtClean="0">
                <a:solidFill>
                  <a:srgbClr val="0070C0"/>
                </a:solidFill>
                <a:latin typeface="Bookman Old Style" pitchFamily="18" charset="0"/>
              </a:rPr>
              <a:t/>
            </a:r>
            <a:br>
              <a:rPr lang="uk-UA" sz="1600" b="1" dirty="0" smtClean="0">
                <a:solidFill>
                  <a:srgbClr val="0070C0"/>
                </a:solidFill>
                <a:latin typeface="Bookman Old Style" pitchFamily="18" charset="0"/>
              </a:rPr>
            </a:br>
            <a:r>
              <a:rPr lang="uk-UA" sz="1600" b="1" dirty="0" smtClean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uk-UA" sz="1600" b="1" dirty="0">
                <a:solidFill>
                  <a:srgbClr val="0070C0"/>
                </a:solidFill>
                <a:latin typeface="Bookman Old Style" pitchFamily="18" charset="0"/>
              </a:rPr>
              <a:t>3 </a:t>
            </a:r>
            <a:r>
              <a:rPr lang="uk-UA" sz="1600" b="1" dirty="0" smtClean="0">
                <a:solidFill>
                  <a:srgbClr val="0070C0"/>
                </a:solidFill>
                <a:latin typeface="Bookman Old Style" pitchFamily="18" charset="0"/>
              </a:rPr>
              <a:t>Ваше  підборіддя </a:t>
            </a:r>
            <a:r>
              <a:rPr lang="uk-UA" sz="1600" b="1" dirty="0">
                <a:solidFill>
                  <a:srgbClr val="0070C0"/>
                </a:solidFill>
                <a:latin typeface="Bookman Old Style" pitchFamily="18" charset="0"/>
              </a:rPr>
              <a:t>- яка в нього форма?</a:t>
            </a:r>
            <a:r>
              <a:rPr lang="ru-RU" sz="1600" b="1" dirty="0">
                <a:solidFill>
                  <a:srgbClr val="0070C0"/>
                </a:solidFill>
                <a:latin typeface="Bookman Old Style" pitchFamily="18" charset="0"/>
              </a:rPr>
              <a:t/>
            </a:r>
            <a:br>
              <a:rPr lang="ru-RU" sz="1600" b="1" dirty="0">
                <a:solidFill>
                  <a:srgbClr val="0070C0"/>
                </a:solidFill>
                <a:latin typeface="Bookman Old Style" pitchFamily="18" charset="0"/>
              </a:rPr>
            </a:br>
            <a:r>
              <a:rPr lang="ru-RU" sz="1600" b="1" dirty="0">
                <a:solidFill>
                  <a:srgbClr val="0070C0"/>
                </a:solidFill>
                <a:latin typeface="Bookman Old Style" pitchFamily="18" charset="0"/>
              </a:rPr>
              <a:t>• округла </a:t>
            </a:r>
            <a:r>
              <a:rPr lang="ru-RU" sz="1600" b="1" dirty="0" smtClean="0">
                <a:solidFill>
                  <a:srgbClr val="0070C0"/>
                </a:solidFill>
                <a:latin typeface="Bookman Old Style" pitchFamily="18" charset="0"/>
              </a:rPr>
              <a:t/>
            </a:r>
            <a:br>
              <a:rPr lang="ru-RU" sz="1600" b="1" dirty="0" smtClean="0">
                <a:solidFill>
                  <a:srgbClr val="0070C0"/>
                </a:solidFill>
                <a:latin typeface="Bookman Old Style" pitchFamily="18" charset="0"/>
              </a:rPr>
            </a:br>
            <a:r>
              <a:rPr lang="ru-RU" sz="1600" b="1" dirty="0" smtClean="0">
                <a:solidFill>
                  <a:srgbClr val="0070C0"/>
                </a:solidFill>
                <a:latin typeface="Bookman Old Style" pitchFamily="18" charset="0"/>
              </a:rPr>
              <a:t>• </a:t>
            </a:r>
            <a:r>
              <a:rPr lang="ru-RU" sz="1600" b="1" dirty="0" err="1">
                <a:solidFill>
                  <a:srgbClr val="0070C0"/>
                </a:solidFill>
                <a:latin typeface="Bookman Old Style" pitchFamily="18" charset="0"/>
              </a:rPr>
              <a:t>загострена</a:t>
            </a:r>
            <a:r>
              <a:rPr lang="ru-RU" sz="1600" b="1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1600" b="1" dirty="0" smtClean="0">
                <a:solidFill>
                  <a:srgbClr val="0070C0"/>
                </a:solidFill>
                <a:latin typeface="Bookman Old Style" pitchFamily="18" charset="0"/>
              </a:rPr>
              <a:t/>
            </a:r>
            <a:br>
              <a:rPr lang="ru-RU" sz="1600" b="1" dirty="0" smtClean="0">
                <a:solidFill>
                  <a:srgbClr val="0070C0"/>
                </a:solidFill>
                <a:latin typeface="Bookman Old Style" pitchFamily="18" charset="0"/>
              </a:rPr>
            </a:br>
            <a:r>
              <a:rPr lang="ru-RU" sz="1600" b="1" dirty="0" smtClean="0">
                <a:solidFill>
                  <a:srgbClr val="0070C0"/>
                </a:solidFill>
                <a:latin typeface="Bookman Old Style" pitchFamily="18" charset="0"/>
              </a:rPr>
              <a:t>• </a:t>
            </a:r>
            <a:r>
              <a:rPr lang="ru-RU" sz="1600" b="1" dirty="0" err="1" smtClean="0">
                <a:solidFill>
                  <a:srgbClr val="0070C0"/>
                </a:solidFill>
                <a:latin typeface="Bookman Old Style" pitchFamily="18" charset="0"/>
              </a:rPr>
              <a:t>прямокутна</a:t>
            </a:r>
            <a:r>
              <a:rPr lang="ru-RU" sz="1600" b="1" dirty="0" smtClean="0">
                <a:solidFill>
                  <a:srgbClr val="0070C0"/>
                </a:solidFill>
                <a:latin typeface="Bookman Old Style" pitchFamily="18" charset="0"/>
              </a:rPr>
              <a:t/>
            </a:r>
            <a:br>
              <a:rPr lang="ru-RU" sz="1600" b="1" dirty="0" smtClean="0">
                <a:solidFill>
                  <a:srgbClr val="0070C0"/>
                </a:solidFill>
                <a:latin typeface="Bookman Old Style" pitchFamily="18" charset="0"/>
              </a:rPr>
            </a:br>
            <a:r>
              <a:rPr lang="uk-UA" sz="1600" b="0" dirty="0" smtClean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1600" dirty="0">
                <a:solidFill>
                  <a:srgbClr val="0070C0"/>
                </a:solidFill>
              </a:rPr>
              <a:t/>
            </a:r>
            <a:br>
              <a:rPr lang="ru-RU" sz="1600" dirty="0">
                <a:solidFill>
                  <a:srgbClr val="0070C0"/>
                </a:solidFill>
              </a:rPr>
            </a:br>
            <a:endParaRPr lang="ru-RU" sz="1600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2657"/>
            <a:ext cx="7772400" cy="79208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Bookman Old Style" pitchFamily="18" charset="0"/>
              </a:rPr>
              <a:t>Як </a:t>
            </a:r>
            <a:r>
              <a:rPr lang="ru-RU" sz="3200" b="1" dirty="0" err="1" smtClean="0">
                <a:solidFill>
                  <a:srgbClr val="FF0000"/>
                </a:solidFill>
                <a:latin typeface="Bookman Old Style" pitchFamily="18" charset="0"/>
              </a:rPr>
              <a:t>визнатити</a:t>
            </a:r>
            <a:r>
              <a:rPr lang="ru-RU" sz="3200" b="1" dirty="0" smtClean="0">
                <a:solidFill>
                  <a:srgbClr val="FF0000"/>
                </a:solidFill>
                <a:latin typeface="Bookman Old Style" pitchFamily="18" charset="0"/>
              </a:rPr>
              <a:t> тип </a:t>
            </a:r>
            <a:r>
              <a:rPr lang="ru-RU" sz="3200" b="1" dirty="0" err="1" smtClean="0">
                <a:solidFill>
                  <a:srgbClr val="FF0000"/>
                </a:solidFill>
                <a:latin typeface="Bookman Old Style" pitchFamily="18" charset="0"/>
              </a:rPr>
              <a:t>обличчя</a:t>
            </a:r>
            <a:r>
              <a:rPr lang="ru-RU" sz="3200" b="1" dirty="0" smtClean="0">
                <a:solidFill>
                  <a:srgbClr val="FF0000"/>
                </a:solidFill>
                <a:latin typeface="Bookman Old Style" pitchFamily="18" charset="0"/>
              </a:rPr>
              <a:t>. </a:t>
            </a:r>
          </a:p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Bookman Old Style" pitchFamily="18" charset="0"/>
              </a:rPr>
              <a:t>Тест</a:t>
            </a:r>
            <a:endParaRPr lang="ru-RU" sz="3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770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Фон\fbb8f2e3833669bf53a537b81993cb4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836712"/>
            <a:ext cx="7772400" cy="55446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1600" b="0" dirty="0">
                <a:latin typeface="Bookman Old Style" pitchFamily="18" charset="0"/>
              </a:rPr>
              <a:t/>
            </a:r>
            <a:br>
              <a:rPr lang="ru-RU" sz="1600" b="0" dirty="0">
                <a:latin typeface="Bookman Old Style" pitchFamily="18" charset="0"/>
              </a:rPr>
            </a:br>
            <a:r>
              <a:rPr lang="ru-RU" sz="1600" b="1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•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Симетричне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обличчя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з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найбільш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широкою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лінією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на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рівні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скул і округлим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підборіддям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можна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віднести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до круглого типу. </a:t>
            </a:r>
            <a:r>
              <a:rPr lang="ru-RU" sz="1400" b="1" dirty="0" smtClean="0">
                <a:solidFill>
                  <a:srgbClr val="0070C0"/>
                </a:solidFill>
                <a:latin typeface="Bookman Old Style" pitchFamily="18" charset="0"/>
              </a:rPr>
              <a:t/>
            </a:r>
            <a:br>
              <a:rPr lang="ru-RU" sz="1400" b="1" dirty="0" smtClean="0">
                <a:solidFill>
                  <a:srgbClr val="0070C0"/>
                </a:solidFill>
                <a:latin typeface="Bookman Old Style" pitchFamily="18" charset="0"/>
              </a:rPr>
            </a:b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/>
            </a:r>
            <a:b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</a:b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•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Поєднання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витягнутої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форми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,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найбільшої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ширини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на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лінії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скул і округлого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підборіддя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говорить про те,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що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тип особи у вас -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овальний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.</a:t>
            </a:r>
            <a:b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</a:b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• А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загострене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підборіддя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в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такий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же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комбінації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-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ознака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ромбовидного типу. </a:t>
            </a:r>
            <a:r>
              <a:rPr lang="ru-RU" sz="1400" b="1" dirty="0" smtClean="0">
                <a:solidFill>
                  <a:srgbClr val="0070C0"/>
                </a:solidFill>
                <a:latin typeface="Bookman Old Style" pitchFamily="18" charset="0"/>
              </a:rPr>
              <a:t/>
            </a:r>
            <a:br>
              <a:rPr lang="ru-RU" sz="1400" b="1" dirty="0" smtClean="0">
                <a:solidFill>
                  <a:srgbClr val="0070C0"/>
                </a:solidFill>
                <a:latin typeface="Bookman Old Style" pitchFamily="18" charset="0"/>
              </a:rPr>
            </a:b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/>
            </a:r>
            <a:b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</a:b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•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Видовжене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обличчя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з широким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чолом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і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загостреним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підборіддям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?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Можна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стверджувати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,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що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ваш тип - «сердечко». </a:t>
            </a:r>
            <a:r>
              <a:rPr lang="ru-RU" sz="1400" b="1" dirty="0" smtClean="0">
                <a:solidFill>
                  <a:srgbClr val="0070C0"/>
                </a:solidFill>
                <a:latin typeface="Bookman Old Style" pitchFamily="18" charset="0"/>
              </a:rPr>
              <a:t/>
            </a:r>
            <a:br>
              <a:rPr lang="ru-RU" sz="1400" b="1" dirty="0" smtClean="0">
                <a:solidFill>
                  <a:srgbClr val="0070C0"/>
                </a:solidFill>
                <a:latin typeface="Bookman Old Style" pitchFamily="18" charset="0"/>
              </a:rPr>
            </a:b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/>
            </a:r>
            <a:b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</a:b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• А в тому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випадку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,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якщо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за результатами тесту, у вас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вийшло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поєднання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симетрії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,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широкої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щелепи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і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прямих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кутів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, тип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обличчя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- </a:t>
            </a:r>
            <a:r>
              <a:rPr lang="ru-RU" sz="1400" b="1" dirty="0" err="1">
                <a:solidFill>
                  <a:srgbClr val="0070C0"/>
                </a:solidFill>
                <a:latin typeface="Bookman Old Style" pitchFamily="18" charset="0"/>
              </a:rPr>
              <a:t>квадратний</a:t>
            </a:r>
            <a:r>
              <a:rPr lang="ru-RU" sz="1400" b="1" dirty="0">
                <a:solidFill>
                  <a:srgbClr val="0070C0"/>
                </a:solidFill>
                <a:latin typeface="Bookman Old Style" pitchFamily="18" charset="0"/>
              </a:rPr>
              <a:t>.</a:t>
            </a:r>
            <a:r>
              <a:rPr lang="uk-UA" sz="1600" b="1" dirty="0">
                <a:solidFill>
                  <a:srgbClr val="0070C0"/>
                </a:solidFill>
                <a:latin typeface="Bookman Old Style" pitchFamily="18" charset="0"/>
              </a:rPr>
              <a:t/>
            </a:r>
            <a:br>
              <a:rPr lang="uk-UA" sz="1600" b="1" dirty="0">
                <a:solidFill>
                  <a:srgbClr val="0070C0"/>
                </a:solidFill>
                <a:latin typeface="Bookman Old Style" pitchFamily="18" charset="0"/>
              </a:rPr>
            </a:br>
            <a:endParaRPr lang="ru-RU" sz="1600" b="1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2657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Bookman Old Style" pitchFamily="18" charset="0"/>
              </a:rPr>
              <a:t>РЕЗУЛЬТАТИ</a:t>
            </a:r>
            <a:endParaRPr lang="ru-RU" sz="28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63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Фон\fbb8f2e3833669bf53a537b81993cb4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Визначити свій тип обличчя.</a:t>
            </a:r>
          </a:p>
          <a:p>
            <a:endParaRPr lang="uk-UA" dirty="0"/>
          </a:p>
          <a:p>
            <a:endParaRPr lang="uk-UA" dirty="0" smtClean="0"/>
          </a:p>
          <a:p>
            <a:r>
              <a:rPr lang="uk-UA" sz="2400" b="1" dirty="0"/>
              <a:t>Зворотній зв’язок: </a:t>
            </a:r>
            <a:endParaRPr lang="ru-RU" sz="2400" dirty="0" smtClean="0"/>
          </a:p>
          <a:p>
            <a:r>
              <a:rPr lang="uk-UA" sz="2400" dirty="0"/>
              <a:t> освітня платформа</a:t>
            </a:r>
            <a:r>
              <a:rPr lang="uk-UA" sz="2400" b="1" dirty="0"/>
              <a:t> </a:t>
            </a:r>
            <a:r>
              <a:rPr lang="ru-RU" sz="2400" b="1" dirty="0" err="1"/>
              <a:t>Human</a:t>
            </a:r>
            <a:r>
              <a:rPr lang="ru-RU" sz="2400" b="1" dirty="0"/>
              <a:t> </a:t>
            </a:r>
            <a:r>
              <a:rPr lang="uk-UA" sz="2400" dirty="0"/>
              <a:t>або  </a:t>
            </a:r>
            <a:r>
              <a:rPr lang="uk-UA" sz="2400" dirty="0" err="1"/>
              <a:t>ел</a:t>
            </a:r>
            <a:r>
              <a:rPr lang="uk-UA" sz="2400" dirty="0"/>
              <a:t>. пошта </a:t>
            </a:r>
            <a:r>
              <a:rPr lang="uk-UA" sz="2400" u="sng" dirty="0">
                <a:hlinkClick r:id="rId3"/>
              </a:rPr>
              <a:t>valentinakapusta55@</a:t>
            </a:r>
            <a:r>
              <a:rPr lang="uk-UA" sz="2400" u="sng" dirty="0" err="1">
                <a:hlinkClick r:id="rId3"/>
              </a:rPr>
              <a:t>gmail.com</a:t>
            </a:r>
            <a:endParaRPr lang="ru-RU" sz="24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Фон\fbb8f2e3833669bf53a537b81993cb4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Використані ресурси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https://vseosvita.ua/library/prezentacia-viznacenna-tipu-oblicca-243931.html</a:t>
            </a:r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valen\Desktop\Фон\fbb8f2e3833669bf53a537b81993cb4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42900"/>
            <a:ext cx="9144000" cy="6858000"/>
          </a:xfrm>
          <a:prstGeom prst="rect">
            <a:avLst/>
          </a:prstGeom>
          <a:noFill/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cap="all" dirty="0" smtClean="0">
                <a:solidFill>
                  <a:srgbClr val="FF0000"/>
                </a:solidFill>
              </a:rPr>
              <a:t>РІЗНОВИДИ ФОРМ ОБЛИЧЧЯ</a:t>
            </a:r>
            <a:r>
              <a:rPr lang="ru-RU" cap="all" dirty="0" smtClean="0"/>
              <a:t/>
            </a:r>
            <a:br>
              <a:rPr lang="ru-RU" cap="all" dirty="0" smtClean="0"/>
            </a:b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Овальна </a:t>
            </a:r>
            <a:r>
              <a:rPr lang="ru-RU" dirty="0"/>
              <a:t>– </a:t>
            </a:r>
            <a:r>
              <a:rPr lang="ru-RU" dirty="0" err="1"/>
              <a:t>найпоширеніша</a:t>
            </a:r>
            <a:r>
              <a:rPr lang="ru-RU" dirty="0"/>
              <a:t> форма </a:t>
            </a:r>
            <a:r>
              <a:rPr lang="ru-RU" dirty="0" err="1"/>
              <a:t>обличчя</a:t>
            </a:r>
            <a:r>
              <a:rPr lang="ru-RU" dirty="0"/>
              <a:t>, </a:t>
            </a:r>
            <a:r>
              <a:rPr lang="ru-RU" dirty="0" err="1"/>
              <a:t>нагадує</a:t>
            </a:r>
            <a:r>
              <a:rPr lang="ru-RU" dirty="0"/>
              <a:t> форму овалу.</a:t>
            </a:r>
          </a:p>
          <a:p>
            <a:r>
              <a:rPr lang="ru-RU" dirty="0"/>
              <a:t>Кругла – </a:t>
            </a:r>
            <a:r>
              <a:rPr lang="ru-RU" dirty="0" err="1"/>
              <a:t>об’ємні</a:t>
            </a:r>
            <a:r>
              <a:rPr lang="ru-RU" dirty="0"/>
              <a:t> </a:t>
            </a:r>
            <a:r>
              <a:rPr lang="ru-RU" dirty="0" err="1"/>
              <a:t>щоки</a:t>
            </a:r>
            <a:r>
              <a:rPr lang="ru-RU" dirty="0"/>
              <a:t> </a:t>
            </a:r>
            <a:r>
              <a:rPr lang="ru-RU" dirty="0" err="1"/>
              <a:t>і</a:t>
            </a:r>
            <a:r>
              <a:rPr lang="ru-RU" dirty="0"/>
              <a:t> шия, </a:t>
            </a:r>
            <a:r>
              <a:rPr lang="ru-RU" dirty="0" err="1"/>
              <a:t>довжина</a:t>
            </a:r>
            <a:r>
              <a:rPr lang="ru-RU" dirty="0"/>
              <a:t> </a:t>
            </a:r>
            <a:r>
              <a:rPr lang="ru-RU" dirty="0" err="1"/>
              <a:t>і</a:t>
            </a:r>
            <a:r>
              <a:rPr lang="ru-RU" dirty="0"/>
              <a:t> ширина </a:t>
            </a:r>
            <a:r>
              <a:rPr lang="ru-RU" dirty="0" err="1"/>
              <a:t>приблизно</a:t>
            </a:r>
            <a:r>
              <a:rPr lang="ru-RU" dirty="0"/>
              <a:t> </a:t>
            </a:r>
            <a:r>
              <a:rPr lang="ru-RU" dirty="0" err="1"/>
              <a:t>рівні</a:t>
            </a:r>
            <a:r>
              <a:rPr lang="ru-RU" dirty="0"/>
              <a:t>, </a:t>
            </a:r>
            <a:r>
              <a:rPr lang="ru-RU" dirty="0" err="1"/>
              <a:t>підборіддя</a:t>
            </a:r>
            <a:r>
              <a:rPr lang="ru-RU" dirty="0"/>
              <a:t> </a:t>
            </a:r>
            <a:r>
              <a:rPr lang="ru-RU" dirty="0" err="1"/>
              <a:t>широке</a:t>
            </a:r>
            <a:r>
              <a:rPr lang="ru-RU" dirty="0"/>
              <a:t> та </a:t>
            </a:r>
            <a:r>
              <a:rPr lang="ru-RU" dirty="0" err="1"/>
              <a:t>округле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  <a:p>
            <a:r>
              <a:rPr lang="ru-RU" dirty="0" err="1"/>
              <a:t>Прямокутна</a:t>
            </a:r>
            <a:r>
              <a:rPr lang="ru-RU" dirty="0"/>
              <a:t> – </a:t>
            </a:r>
            <a:r>
              <a:rPr lang="ru-RU" dirty="0" err="1"/>
              <a:t>різновид</a:t>
            </a:r>
            <a:r>
              <a:rPr lang="ru-RU" dirty="0"/>
              <a:t> </a:t>
            </a:r>
            <a:r>
              <a:rPr lang="ru-RU" dirty="0" err="1"/>
              <a:t>довгого</a:t>
            </a:r>
            <a:r>
              <a:rPr lang="ru-RU" dirty="0"/>
              <a:t> </a:t>
            </a:r>
            <a:r>
              <a:rPr lang="ru-RU" dirty="0" err="1"/>
              <a:t>обличчя</a:t>
            </a:r>
            <a:r>
              <a:rPr lang="ru-RU" dirty="0"/>
              <a:t>, </a:t>
            </a:r>
            <a:r>
              <a:rPr lang="ru-RU" dirty="0" err="1"/>
              <a:t>підборіддя</a:t>
            </a:r>
            <a:r>
              <a:rPr lang="ru-RU" dirty="0"/>
              <a:t>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вилиці</a:t>
            </a:r>
            <a:r>
              <a:rPr lang="ru-RU" dirty="0"/>
              <a:t> </a:t>
            </a:r>
            <a:r>
              <a:rPr lang="ru-RU" dirty="0" err="1"/>
              <a:t>випуклі</a:t>
            </a:r>
            <a:r>
              <a:rPr lang="ru-RU" dirty="0"/>
              <a:t>, </a:t>
            </a:r>
            <a:r>
              <a:rPr lang="ru-RU" dirty="0" err="1"/>
              <a:t>але</a:t>
            </a:r>
            <a:r>
              <a:rPr lang="ru-RU" dirty="0"/>
              <a:t> </a:t>
            </a:r>
            <a:r>
              <a:rPr lang="ru-RU" dirty="0" err="1"/>
              <a:t>приблизно</a:t>
            </a:r>
            <a:r>
              <a:rPr lang="ru-RU" dirty="0"/>
              <a:t> </a:t>
            </a:r>
            <a:r>
              <a:rPr lang="ru-RU" dirty="0" err="1"/>
              <a:t>рівні</a:t>
            </a:r>
            <a:r>
              <a:rPr lang="ru-RU" dirty="0"/>
              <a:t> за </a:t>
            </a:r>
            <a:r>
              <a:rPr lang="ru-RU" dirty="0" err="1"/>
              <a:t>розмірами</a:t>
            </a:r>
            <a:r>
              <a:rPr lang="ru-RU" dirty="0"/>
              <a:t>, лоб широкий.</a:t>
            </a:r>
            <a:br>
              <a:rPr lang="ru-RU" dirty="0"/>
            </a:br>
            <a:endParaRPr lang="ru-RU" dirty="0"/>
          </a:p>
          <a:p>
            <a:r>
              <a:rPr lang="ru-RU" dirty="0" err="1"/>
              <a:t>Квадратна</a:t>
            </a:r>
            <a:r>
              <a:rPr lang="ru-RU" dirty="0"/>
              <a:t> – </a:t>
            </a:r>
            <a:r>
              <a:rPr lang="ru-RU" dirty="0" err="1"/>
              <a:t>вилиці</a:t>
            </a:r>
            <a:r>
              <a:rPr lang="ru-RU" dirty="0"/>
              <a:t> сильно </a:t>
            </a:r>
            <a:r>
              <a:rPr lang="ru-RU" dirty="0" err="1"/>
              <a:t>виражені</a:t>
            </a:r>
            <a:r>
              <a:rPr lang="ru-RU" dirty="0"/>
              <a:t>, </a:t>
            </a:r>
            <a:r>
              <a:rPr lang="ru-RU" dirty="0" err="1"/>
              <a:t>підборіддя</a:t>
            </a:r>
            <a:r>
              <a:rPr lang="ru-RU" dirty="0"/>
              <a:t> </a:t>
            </a:r>
            <a:r>
              <a:rPr lang="ru-RU" dirty="0" err="1"/>
              <a:t>масивне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  <a:p>
            <a:r>
              <a:rPr lang="ru-RU" dirty="0" err="1"/>
              <a:t>Трикутна</a:t>
            </a:r>
            <a:r>
              <a:rPr lang="ru-RU" dirty="0"/>
              <a:t> – лоб </a:t>
            </a:r>
            <a:r>
              <a:rPr lang="ru-RU" dirty="0" err="1"/>
              <a:t>високий</a:t>
            </a:r>
            <a:r>
              <a:rPr lang="ru-RU" dirty="0"/>
              <a:t>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довгастий</a:t>
            </a:r>
            <a:r>
              <a:rPr lang="ru-RU" dirty="0"/>
              <a:t>, а </a:t>
            </a:r>
            <a:r>
              <a:rPr lang="ru-RU" dirty="0" err="1"/>
              <a:t>підборіддя</a:t>
            </a:r>
            <a:r>
              <a:rPr lang="ru-RU" dirty="0"/>
              <a:t> </a:t>
            </a:r>
            <a:r>
              <a:rPr lang="ru-RU" dirty="0" err="1"/>
              <a:t>тонке</a:t>
            </a:r>
            <a:r>
              <a:rPr lang="ru-RU" dirty="0"/>
              <a:t>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загострене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  <a:p>
            <a:r>
              <a:rPr lang="ru-RU" dirty="0" err="1"/>
              <a:t>Грушовидна</a:t>
            </a:r>
            <a:r>
              <a:rPr lang="ru-RU" dirty="0"/>
              <a:t> – </a:t>
            </a:r>
            <a:r>
              <a:rPr lang="ru-RU" dirty="0" err="1"/>
              <a:t>нагадує</a:t>
            </a:r>
            <a:r>
              <a:rPr lang="ru-RU" dirty="0"/>
              <a:t> </a:t>
            </a:r>
            <a:r>
              <a:rPr lang="ru-RU" dirty="0" err="1"/>
              <a:t>перевернутий</a:t>
            </a:r>
            <a:r>
              <a:rPr lang="ru-RU" dirty="0"/>
              <a:t> </a:t>
            </a:r>
            <a:r>
              <a:rPr lang="ru-RU" dirty="0" err="1"/>
              <a:t>трикутник</a:t>
            </a:r>
            <a:r>
              <a:rPr lang="ru-RU" dirty="0"/>
              <a:t>, </a:t>
            </a:r>
            <a:r>
              <a:rPr lang="ru-RU" dirty="0" err="1"/>
              <a:t>вилиці</a:t>
            </a:r>
            <a:r>
              <a:rPr lang="ru-RU" dirty="0"/>
              <a:t> </a:t>
            </a:r>
            <a:r>
              <a:rPr lang="ru-RU" dirty="0" err="1"/>
              <a:t>вузькі</a:t>
            </a:r>
            <a:r>
              <a:rPr lang="ru-RU" dirty="0"/>
              <a:t>, а </a:t>
            </a:r>
            <a:r>
              <a:rPr lang="ru-RU" dirty="0" err="1"/>
              <a:t>лінія</a:t>
            </a:r>
            <a:r>
              <a:rPr lang="ru-RU" dirty="0"/>
              <a:t> </a:t>
            </a:r>
            <a:r>
              <a:rPr lang="ru-RU" dirty="0" err="1"/>
              <a:t>підборіддя</a:t>
            </a:r>
            <a:r>
              <a:rPr lang="ru-RU" dirty="0"/>
              <a:t> овальна </a:t>
            </a:r>
            <a:r>
              <a:rPr lang="ru-RU" dirty="0" err="1"/>
              <a:t>і</a:t>
            </a:r>
            <a:r>
              <a:rPr lang="ru-RU" dirty="0"/>
              <a:t> широка.</a:t>
            </a:r>
            <a:br>
              <a:rPr lang="ru-RU" dirty="0"/>
            </a:br>
            <a:endParaRPr lang="ru-RU" dirty="0"/>
          </a:p>
          <a:p>
            <a:r>
              <a:rPr lang="ru-RU" dirty="0"/>
              <a:t>Ромбовидна – в </a:t>
            </a:r>
            <a:r>
              <a:rPr lang="ru-RU" dirty="0" err="1"/>
              <a:t>цілому</a:t>
            </a:r>
            <a:r>
              <a:rPr lang="ru-RU" dirty="0"/>
              <a:t> </a:t>
            </a:r>
            <a:r>
              <a:rPr lang="ru-RU" dirty="0" err="1"/>
              <a:t>нагадує</a:t>
            </a:r>
            <a:r>
              <a:rPr lang="ru-RU" dirty="0"/>
              <a:t> </a:t>
            </a:r>
            <a:r>
              <a:rPr lang="ru-RU" dirty="0" err="1"/>
              <a:t>овальну</a:t>
            </a:r>
            <a:r>
              <a:rPr lang="ru-RU" dirty="0"/>
              <a:t> форму, </a:t>
            </a:r>
            <a:r>
              <a:rPr lang="ru-RU" dirty="0" err="1"/>
              <a:t>але</a:t>
            </a:r>
            <a:r>
              <a:rPr lang="ru-RU" dirty="0"/>
              <a:t> </a:t>
            </a:r>
            <a:r>
              <a:rPr lang="ru-RU" dirty="0" err="1"/>
              <a:t>обличчя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видовжене</a:t>
            </a:r>
            <a:r>
              <a:rPr lang="ru-RU" dirty="0"/>
              <a:t>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загострене</a:t>
            </a:r>
            <a:r>
              <a:rPr lang="ru-RU" dirty="0"/>
              <a:t> у </a:t>
            </a:r>
            <a:r>
              <a:rPr lang="ru-RU" dirty="0" err="1"/>
              <a:t>лінії</a:t>
            </a:r>
            <a:r>
              <a:rPr lang="ru-RU" dirty="0"/>
              <a:t> росту </a:t>
            </a:r>
            <a:r>
              <a:rPr lang="ru-RU" dirty="0" err="1"/>
              <a:t>волосся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у </a:t>
            </a:r>
            <a:r>
              <a:rPr lang="ru-RU" dirty="0" err="1"/>
              <a:t>підборіддя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  <a:p>
            <a:r>
              <a:rPr lang="ru-RU" dirty="0" err="1"/>
              <a:t>Найчастіше</a:t>
            </a:r>
            <a:r>
              <a:rPr lang="ru-RU" dirty="0"/>
              <a:t> </a:t>
            </a:r>
            <a:r>
              <a:rPr lang="ru-RU" dirty="0" err="1"/>
              <a:t>зустрічаються</a:t>
            </a:r>
            <a:r>
              <a:rPr lang="ru-RU" dirty="0"/>
              <a:t> три </a:t>
            </a:r>
            <a:r>
              <a:rPr lang="ru-RU" dirty="0" err="1"/>
              <a:t>з</a:t>
            </a:r>
            <a:r>
              <a:rPr lang="ru-RU" dirty="0"/>
              <a:t> них: </a:t>
            </a:r>
            <a:r>
              <a:rPr lang="ru-RU" dirty="0" err="1"/>
              <a:t>кругле</a:t>
            </a:r>
            <a:r>
              <a:rPr lang="ru-RU" dirty="0"/>
              <a:t>, </a:t>
            </a:r>
            <a:r>
              <a:rPr lang="ru-RU" dirty="0" err="1"/>
              <a:t>квадратне</a:t>
            </a:r>
            <a:r>
              <a:rPr lang="ru-RU" dirty="0"/>
              <a:t> </a:t>
            </a:r>
            <a:r>
              <a:rPr lang="ru-RU" dirty="0" err="1"/>
              <a:t>й</a:t>
            </a:r>
            <a:r>
              <a:rPr lang="ru-RU" dirty="0"/>
              <a:t> </a:t>
            </a:r>
            <a:r>
              <a:rPr lang="ru-RU" dirty="0" err="1"/>
              <a:t>овальне</a:t>
            </a:r>
            <a:r>
              <a:rPr lang="ru-RU" dirty="0"/>
              <a:t>.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valen\Desktop\Фон\fbb8f2e3833669bf53a537b81993cb4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2928934"/>
            <a:ext cx="6264696" cy="571504"/>
          </a:xfrm>
        </p:spPr>
        <p:txBody>
          <a:bodyPr>
            <a:normAutofit/>
          </a:bodyPr>
          <a:lstStyle/>
          <a:p>
            <a:pPr algn="ctr"/>
            <a:r>
              <a:rPr lang="uk-UA" sz="2800" dirty="0" smtClean="0">
                <a:solidFill>
                  <a:srgbClr val="FF0000"/>
                </a:solidFill>
                <a:latin typeface="Bookman Old Style" pitchFamily="18" charset="0"/>
              </a:rPr>
              <a:t>Овальне обличчя</a:t>
            </a:r>
            <a:endParaRPr lang="ru-RU" sz="28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pic>
        <p:nvPicPr>
          <p:cNvPr id="5" name="Рисунок 4" descr="овал"/>
          <p:cNvPicPr>
            <a:picLocks noGrp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9062" b="19062"/>
          <a:stretch>
            <a:fillRect/>
          </a:stretch>
        </p:blipFill>
        <p:spPr bwMode="auto">
          <a:xfrm>
            <a:off x="2928926" y="332657"/>
            <a:ext cx="3701690" cy="25248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9552" y="3571876"/>
            <a:ext cx="7920880" cy="235745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uk-UA" sz="1600" b="1" dirty="0">
                <a:solidFill>
                  <a:srgbClr val="0070C0"/>
                </a:solidFill>
                <a:latin typeface="Bookman Old Style" pitchFamily="18" charset="0"/>
              </a:rPr>
              <a:t>Ця форма вважається еталонною. Звичайно, таку оцінку можна назвати </a:t>
            </a:r>
            <a:r>
              <a:rPr lang="uk-UA" sz="1600" b="1" dirty="0" smtClean="0">
                <a:solidFill>
                  <a:srgbClr val="0070C0"/>
                </a:solidFill>
                <a:latin typeface="Bookman Old Style" pitchFamily="18" charset="0"/>
              </a:rPr>
              <a:t>умовною. </a:t>
            </a:r>
            <a:r>
              <a:rPr lang="uk-UA" sz="1600" b="1" dirty="0">
                <a:solidFill>
                  <a:srgbClr val="0070C0"/>
                </a:solidFill>
                <a:latin typeface="Bookman Old Style" pitchFamily="18" charset="0"/>
              </a:rPr>
              <a:t>Але </a:t>
            </a:r>
            <a:r>
              <a:rPr lang="uk-UA" sz="1600" b="1" dirty="0" smtClean="0">
                <a:solidFill>
                  <a:srgbClr val="0070C0"/>
                </a:solidFill>
                <a:latin typeface="Bookman Old Style" pitchFamily="18" charset="0"/>
              </a:rPr>
              <a:t>правильною </a:t>
            </a:r>
            <a:r>
              <a:rPr lang="uk-UA" sz="1600" b="1" dirty="0">
                <a:solidFill>
                  <a:srgbClr val="0070C0"/>
                </a:solidFill>
                <a:latin typeface="Bookman Old Style" pitchFamily="18" charset="0"/>
              </a:rPr>
              <a:t>її вважають не без підстав - овал відрізняється пропорційністю і потребує корекції у виняткових випадках. Навіть якщо щось і потрібно підправити, зробити це, як правило, неважко: наприклад, у випадку з високим чолом проблему можна вирішити за допомогою чубка. Що стосується макіяжу, то особливих вказівок тут немає.</a:t>
            </a:r>
            <a:endParaRPr lang="ru-RU" sz="1600" b="1" dirty="0">
              <a:solidFill>
                <a:srgbClr val="0070C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42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valen\Desktop\Фон\fbb8f2e3833669bf53a537b81993cb4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cap="all" dirty="0"/>
              <a:t>ОВАЛЬНИЙ ТИП ОБЛИЧЧЯ</a:t>
            </a:r>
            <a:br>
              <a:rPr lang="ru-RU" cap="all" dirty="0"/>
            </a:b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         Стрижки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будь-якої</a:t>
            </a:r>
            <a:r>
              <a:rPr lang="ru-RU" dirty="0"/>
              <a:t> </a:t>
            </a:r>
            <a:r>
              <a:rPr lang="ru-RU" dirty="0" err="1"/>
              <a:t>довжини</a:t>
            </a:r>
            <a:r>
              <a:rPr lang="ru-RU" dirty="0"/>
              <a:t>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будь-якого</a:t>
            </a:r>
            <a:r>
              <a:rPr lang="ru-RU" dirty="0"/>
              <a:t> </a:t>
            </a:r>
            <a:r>
              <a:rPr lang="ru-RU" dirty="0" err="1"/>
              <a:t>кольору</a:t>
            </a:r>
            <a:r>
              <a:rPr lang="ru-RU" dirty="0"/>
              <a:t>. В </a:t>
            </a:r>
            <a:r>
              <a:rPr lang="ru-RU" dirty="0" err="1"/>
              <a:t>залежності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віку</a:t>
            </a:r>
            <a:r>
              <a:rPr lang="ru-RU" dirty="0"/>
              <a:t> </a:t>
            </a:r>
            <a:r>
              <a:rPr lang="ru-RU" dirty="0" err="1"/>
              <a:t>жінки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зупинити</a:t>
            </a:r>
            <a:r>
              <a:rPr lang="ru-RU" dirty="0"/>
              <a:t> </a:t>
            </a:r>
            <a:r>
              <a:rPr lang="ru-RU" dirty="0" err="1"/>
              <a:t>свій</a:t>
            </a:r>
            <a:r>
              <a:rPr lang="ru-RU" dirty="0"/>
              <a:t> </a:t>
            </a:r>
            <a:r>
              <a:rPr lang="ru-RU" dirty="0" err="1"/>
              <a:t>вибір</a:t>
            </a:r>
            <a:r>
              <a:rPr lang="ru-RU" dirty="0"/>
              <a:t> на консервативному каре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екстравагантному</a:t>
            </a:r>
            <a:r>
              <a:rPr lang="ru-RU" dirty="0"/>
              <a:t> </a:t>
            </a:r>
            <a:r>
              <a:rPr lang="ru-RU" dirty="0" err="1"/>
              <a:t>пікс</a:t>
            </a:r>
            <a:r>
              <a:rPr lang="ru-RU" dirty="0"/>
              <a:t>, </a:t>
            </a:r>
            <a:r>
              <a:rPr lang="ru-RU" dirty="0" err="1"/>
              <a:t>традиційній</a:t>
            </a:r>
            <a:r>
              <a:rPr lang="ru-RU" dirty="0"/>
              <a:t> </a:t>
            </a:r>
            <a:r>
              <a:rPr lang="ru-RU" dirty="0" err="1"/>
              <a:t>структурі</a:t>
            </a:r>
            <a:r>
              <a:rPr lang="ru-RU" dirty="0"/>
              <a:t> </a:t>
            </a:r>
            <a:r>
              <a:rPr lang="ru-RU" dirty="0" err="1"/>
              <a:t>волосся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оригінальної</a:t>
            </a:r>
            <a:r>
              <a:rPr lang="ru-RU" dirty="0"/>
              <a:t> </a:t>
            </a:r>
            <a:r>
              <a:rPr lang="ru-RU" dirty="0" err="1"/>
              <a:t>асиметрії</a:t>
            </a:r>
            <a:r>
              <a:rPr lang="ru-RU" dirty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ru-RU" dirty="0" err="1" smtClean="0"/>
              <a:t>Овальне</a:t>
            </a:r>
            <a:r>
              <a:rPr lang="ru-RU" dirty="0" smtClean="0"/>
              <a:t> </a:t>
            </a:r>
            <a:r>
              <a:rPr lang="ru-RU" dirty="0" err="1"/>
              <a:t>обличчя</a:t>
            </a:r>
            <a:r>
              <a:rPr lang="ru-RU" dirty="0"/>
              <a:t> </a:t>
            </a:r>
            <a:r>
              <a:rPr lang="ru-RU" dirty="0" err="1"/>
              <a:t>немов</a:t>
            </a:r>
            <a:r>
              <a:rPr lang="ru-RU" dirty="0"/>
              <a:t> створено для </a:t>
            </a:r>
            <a:r>
              <a:rPr lang="ru-RU" dirty="0" err="1"/>
              <a:t>сміливих</a:t>
            </a:r>
            <a:r>
              <a:rPr lang="ru-RU" dirty="0"/>
              <a:t> </a:t>
            </a:r>
            <a:r>
              <a:rPr lang="ru-RU" dirty="0" err="1" smtClean="0"/>
              <a:t>експериментів</a:t>
            </a:r>
            <a:r>
              <a:rPr lang="ru-RU" dirty="0" smtClean="0"/>
              <a:t>. </a:t>
            </a:r>
            <a:r>
              <a:rPr lang="ru-RU" dirty="0" err="1" smtClean="0"/>
              <a:t>Вибір</a:t>
            </a:r>
            <a:r>
              <a:rPr lang="ru-RU" dirty="0" smtClean="0"/>
              <a:t> </a:t>
            </a:r>
            <a:r>
              <a:rPr lang="ru-RU" dirty="0" err="1"/>
              <a:t>зачіски</a:t>
            </a:r>
            <a:r>
              <a:rPr lang="ru-RU" dirty="0"/>
              <a:t> в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залежить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b="1" i="1" dirty="0"/>
              <a:t>типу </a:t>
            </a:r>
            <a:r>
              <a:rPr lang="ru-RU" b="1" i="1" dirty="0" err="1"/>
              <a:t>волосся</a:t>
            </a:r>
            <a:r>
              <a:rPr lang="ru-RU" b="1" i="1" dirty="0"/>
              <a:t> </a:t>
            </a:r>
            <a:r>
              <a:rPr lang="ru-RU" b="1" i="1" dirty="0" err="1"/>
              <a:t>і</a:t>
            </a:r>
            <a:r>
              <a:rPr lang="ru-RU" b="1" i="1" dirty="0"/>
              <a:t> </a:t>
            </a:r>
            <a:r>
              <a:rPr lang="ru-RU" b="1" i="1" dirty="0" err="1"/>
              <a:t>його</a:t>
            </a:r>
            <a:r>
              <a:rPr lang="ru-RU" b="1" i="1" dirty="0"/>
              <a:t> </a:t>
            </a:r>
            <a:r>
              <a:rPr lang="ru-RU" b="1" i="1" dirty="0" err="1"/>
              <a:t>густоти</a:t>
            </a:r>
            <a:r>
              <a:rPr lang="ru-RU" b="1" i="1" dirty="0" smtClean="0"/>
              <a:t>.</a:t>
            </a:r>
          </a:p>
          <a:p>
            <a:r>
              <a:rPr lang="ru-RU" b="1" i="1" dirty="0" smtClean="0"/>
              <a:t>        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волосся</a:t>
            </a:r>
            <a:r>
              <a:rPr lang="ru-RU" dirty="0"/>
              <a:t> </a:t>
            </a:r>
            <a:r>
              <a:rPr lang="ru-RU" dirty="0" err="1"/>
              <a:t>м’яке</a:t>
            </a:r>
            <a:r>
              <a:rPr lang="ru-RU" dirty="0"/>
              <a:t>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тонке</a:t>
            </a:r>
            <a:r>
              <a:rPr lang="ru-RU" dirty="0"/>
              <a:t>, </a:t>
            </a:r>
            <a:r>
              <a:rPr lang="ru-RU" dirty="0" err="1"/>
              <a:t>варто</a:t>
            </a:r>
            <a:r>
              <a:rPr lang="ru-RU" dirty="0"/>
              <a:t> </a:t>
            </a:r>
            <a:r>
              <a:rPr lang="ru-RU" dirty="0" err="1"/>
              <a:t>віддати</a:t>
            </a:r>
            <a:r>
              <a:rPr lang="ru-RU" dirty="0"/>
              <a:t> </a:t>
            </a:r>
            <a:r>
              <a:rPr lang="ru-RU" dirty="0" err="1"/>
              <a:t>перевагу</a:t>
            </a:r>
            <a:r>
              <a:rPr lang="ru-RU" dirty="0"/>
              <a:t> </a:t>
            </a:r>
            <a:r>
              <a:rPr lang="ru-RU" dirty="0" err="1"/>
              <a:t>градуйованим</a:t>
            </a:r>
            <a:r>
              <a:rPr lang="ru-RU" dirty="0"/>
              <a:t> стрижкам,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створює</a:t>
            </a:r>
            <a:r>
              <a:rPr lang="ru-RU" dirty="0"/>
              <a:t> </a:t>
            </a:r>
            <a:r>
              <a:rPr lang="ru-RU" dirty="0" err="1"/>
              <a:t>додатковий</a:t>
            </a:r>
            <a:r>
              <a:rPr lang="ru-RU" dirty="0"/>
              <a:t> </a:t>
            </a:r>
            <a:r>
              <a:rPr lang="ru-RU" dirty="0" err="1"/>
              <a:t>об'єм</a:t>
            </a:r>
            <a:r>
              <a:rPr lang="ru-RU" dirty="0"/>
              <a:t>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додає</a:t>
            </a:r>
            <a:r>
              <a:rPr lang="ru-RU" dirty="0"/>
              <a:t> </a:t>
            </a:r>
            <a:r>
              <a:rPr lang="ru-RU" dirty="0" err="1"/>
              <a:t>додаткову</a:t>
            </a:r>
            <a:r>
              <a:rPr lang="ru-RU" dirty="0"/>
              <a:t> </a:t>
            </a:r>
            <a:r>
              <a:rPr lang="ru-RU" dirty="0" err="1"/>
              <a:t>пишність</a:t>
            </a:r>
            <a:r>
              <a:rPr lang="ru-RU" dirty="0"/>
              <a:t>. Каре, каскад, «</a:t>
            </a:r>
            <a:r>
              <a:rPr lang="ru-RU" dirty="0" err="1"/>
              <a:t>драбинка</a:t>
            </a:r>
            <a:r>
              <a:rPr lang="ru-RU" dirty="0"/>
              <a:t>» – </a:t>
            </a:r>
            <a:r>
              <a:rPr lang="ru-RU" dirty="0" err="1"/>
              <a:t>варіантів</a:t>
            </a:r>
            <a:r>
              <a:rPr lang="ru-RU" dirty="0"/>
              <a:t> </a:t>
            </a:r>
            <a:r>
              <a:rPr lang="ru-RU" dirty="0" err="1"/>
              <a:t>маса</a:t>
            </a:r>
            <a:r>
              <a:rPr lang="ru-RU" dirty="0"/>
              <a:t>. </a:t>
            </a:r>
            <a:r>
              <a:rPr lang="ru-RU" dirty="0" smtClean="0"/>
              <a:t>   </a:t>
            </a:r>
          </a:p>
          <a:p>
            <a:r>
              <a:rPr lang="ru-RU" dirty="0"/>
              <a:t> </a:t>
            </a:r>
            <a:r>
              <a:rPr lang="ru-RU" dirty="0" smtClean="0"/>
              <a:t>        А </a:t>
            </a:r>
            <a:r>
              <a:rPr lang="ru-RU" dirty="0"/>
              <a:t>ось </a:t>
            </a:r>
            <a:r>
              <a:rPr lang="ru-RU" dirty="0" err="1"/>
              <a:t>дівчата</a:t>
            </a:r>
            <a:r>
              <a:rPr lang="ru-RU" dirty="0"/>
              <a:t> </a:t>
            </a:r>
            <a:r>
              <a:rPr lang="ru-RU" dirty="0" err="1"/>
              <a:t>з</a:t>
            </a:r>
            <a:r>
              <a:rPr lang="ru-RU" dirty="0"/>
              <a:t> </a:t>
            </a:r>
            <a:r>
              <a:rPr lang="ru-RU" dirty="0" err="1"/>
              <a:t>густими</a:t>
            </a:r>
            <a:r>
              <a:rPr lang="ru-RU" dirty="0"/>
              <a:t>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пружними</a:t>
            </a:r>
            <a:r>
              <a:rPr lang="ru-RU" dirty="0"/>
              <a:t> локонами без проблем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дозволити</a:t>
            </a:r>
            <a:r>
              <a:rPr lang="ru-RU" dirty="0"/>
              <a:t> </a:t>
            </a:r>
            <a:r>
              <a:rPr lang="ru-RU" dirty="0" err="1"/>
              <a:t>собі</a:t>
            </a:r>
            <a:r>
              <a:rPr lang="ru-RU" dirty="0"/>
              <a:t> практично </a:t>
            </a:r>
            <a:r>
              <a:rPr lang="ru-RU" dirty="0" err="1"/>
              <a:t>будь-які</a:t>
            </a:r>
            <a:r>
              <a:rPr lang="ru-RU" dirty="0"/>
              <a:t>, </a:t>
            </a:r>
            <a:r>
              <a:rPr lang="ru-RU" dirty="0" err="1"/>
              <a:t>самі</a:t>
            </a:r>
            <a:r>
              <a:rPr lang="ru-RU" dirty="0"/>
              <a:t> </a:t>
            </a:r>
            <a:r>
              <a:rPr lang="ru-RU" dirty="0" err="1"/>
              <a:t>вигадливі</a:t>
            </a:r>
            <a:r>
              <a:rPr lang="ru-RU" dirty="0"/>
              <a:t> </a:t>
            </a:r>
            <a:r>
              <a:rPr lang="ru-RU" dirty="0" err="1"/>
              <a:t>укладання</a:t>
            </a:r>
            <a:r>
              <a:rPr lang="ru-RU" dirty="0"/>
              <a:t>: </a:t>
            </a:r>
            <a:r>
              <a:rPr lang="ru-RU" dirty="0" err="1"/>
              <a:t>пишні</a:t>
            </a:r>
            <a:r>
              <a:rPr lang="ru-RU" dirty="0"/>
              <a:t> </a:t>
            </a:r>
            <a:r>
              <a:rPr lang="ru-RU" dirty="0" err="1"/>
              <a:t>розвіяні</a:t>
            </a:r>
            <a:r>
              <a:rPr lang="ru-RU" dirty="0"/>
              <a:t> </a:t>
            </a:r>
            <a:r>
              <a:rPr lang="ru-RU" dirty="0" err="1"/>
              <a:t>локони</a:t>
            </a:r>
            <a:r>
              <a:rPr lang="ru-RU" dirty="0"/>
              <a:t>, </a:t>
            </a:r>
            <a:r>
              <a:rPr lang="ru-RU" dirty="0" err="1"/>
              <a:t>пустотливі</a:t>
            </a:r>
            <a:r>
              <a:rPr lang="ru-RU" dirty="0"/>
              <a:t> </a:t>
            </a:r>
            <a:r>
              <a:rPr lang="ru-RU" dirty="0" err="1"/>
              <a:t>кучері</a:t>
            </a:r>
            <a:r>
              <a:rPr lang="ru-RU" dirty="0"/>
              <a:t>, </a:t>
            </a:r>
            <a:r>
              <a:rPr lang="ru-RU" dirty="0" err="1"/>
              <a:t>романтичні</a:t>
            </a:r>
            <a:r>
              <a:rPr lang="ru-RU" dirty="0"/>
              <a:t> </a:t>
            </a:r>
            <a:r>
              <a:rPr lang="ru-RU" dirty="0" err="1"/>
              <a:t>хвилі</a:t>
            </a:r>
            <a:r>
              <a:rPr lang="ru-RU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valen\Desktop\Фон\fbb8f2e3833669bf53a537b81993cb4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356992"/>
            <a:ext cx="5486400" cy="576064"/>
          </a:xfrm>
        </p:spPr>
        <p:txBody>
          <a:bodyPr>
            <a:noAutofit/>
          </a:bodyPr>
          <a:lstStyle/>
          <a:p>
            <a:pPr algn="ctr"/>
            <a:r>
              <a:rPr lang="uk-UA" sz="2800" dirty="0" smtClean="0">
                <a:solidFill>
                  <a:srgbClr val="FF0000"/>
                </a:solidFill>
                <a:latin typeface="Bookman Old Style" pitchFamily="18" charset="0"/>
              </a:rPr>
              <a:t>Кругле обличчя</a:t>
            </a:r>
            <a:endParaRPr lang="ru-RU" sz="28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pic>
        <p:nvPicPr>
          <p:cNvPr id="5" name="Рисунок 4" descr="круг."/>
          <p:cNvPicPr>
            <a:picLocks noGrp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9062" b="19062"/>
          <a:stretch>
            <a:fillRect/>
          </a:stretch>
        </p:blipFill>
        <p:spPr bwMode="auto">
          <a:xfrm>
            <a:off x="2643174" y="428604"/>
            <a:ext cx="4202896" cy="264320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3568" y="3933056"/>
            <a:ext cx="7776864" cy="2239144"/>
          </a:xfrm>
        </p:spPr>
        <p:txBody>
          <a:bodyPr>
            <a:noAutofit/>
          </a:bodyPr>
          <a:lstStyle/>
          <a:p>
            <a:pPr algn="just"/>
            <a:r>
              <a:rPr lang="uk-UA" sz="1600" dirty="0">
                <a:solidFill>
                  <a:srgbClr val="0070C0"/>
                </a:solidFill>
              </a:rPr>
              <a:t> </a:t>
            </a:r>
            <a:r>
              <a:rPr lang="uk-UA" sz="1600" dirty="0" smtClean="0">
                <a:solidFill>
                  <a:srgbClr val="0070C0"/>
                </a:solidFill>
              </a:rPr>
              <a:t>        Багато </a:t>
            </a:r>
            <a:r>
              <a:rPr lang="uk-UA" sz="1600" dirty="0">
                <a:solidFill>
                  <a:srgbClr val="0070C0"/>
                </a:solidFill>
              </a:rPr>
              <a:t>дівчат з округлими щоками вважають, що у них обличчя круглої форми. Насправді ж форму визначають інші ознаки: цього типу відповідають особи з однаковими відстанями від кінчика підборіддя до чола і від однієї скроні до іншого. Є й інша важлива характеристика - відсутність різких ліній, гострих кутів; замість них - м'які обриси, плавні контури</a:t>
            </a:r>
            <a:r>
              <a:rPr lang="uk-UA" sz="1600" dirty="0" smtClean="0">
                <a:solidFill>
                  <a:srgbClr val="0070C0"/>
                </a:solidFill>
              </a:rPr>
              <a:t>.</a:t>
            </a:r>
          </a:p>
          <a:p>
            <a:pPr algn="just"/>
            <a:r>
              <a:rPr lang="uk-UA" sz="1600" dirty="0">
                <a:solidFill>
                  <a:srgbClr val="0070C0"/>
                </a:solidFill>
              </a:rPr>
              <a:t>При круглому типі зазвичай прагнуть візуально трохи витягнути </a:t>
            </a:r>
            <a:r>
              <a:rPr lang="uk-UA" sz="1600" dirty="0" smtClean="0">
                <a:solidFill>
                  <a:srgbClr val="0070C0"/>
                </a:solidFill>
              </a:rPr>
              <a:t>обличчя </a:t>
            </a:r>
            <a:r>
              <a:rPr lang="uk-UA" sz="1600" dirty="0">
                <a:solidFill>
                  <a:srgbClr val="0070C0"/>
                </a:solidFill>
              </a:rPr>
              <a:t>і додати графіки, домагаючись тим самим гармонії. Найкраще в цьому сенсі працюють прийоми </a:t>
            </a:r>
            <a:r>
              <a:rPr lang="uk-UA" sz="1600" dirty="0" err="1">
                <a:solidFill>
                  <a:srgbClr val="0070C0"/>
                </a:solidFill>
              </a:rPr>
              <a:t>контурирования</a:t>
            </a:r>
            <a:r>
              <a:rPr lang="uk-UA" sz="1600" dirty="0">
                <a:solidFill>
                  <a:srgbClr val="0070C0"/>
                </a:solidFill>
              </a:rPr>
              <a:t>: виділення </a:t>
            </a:r>
            <a:r>
              <a:rPr lang="uk-UA" sz="1600" dirty="0" err="1">
                <a:solidFill>
                  <a:srgbClr val="0070C0"/>
                </a:solidFill>
              </a:rPr>
              <a:t>скул</a:t>
            </a:r>
            <a:r>
              <a:rPr lang="uk-UA" sz="1600" dirty="0">
                <a:solidFill>
                  <a:srgbClr val="0070C0"/>
                </a:solidFill>
              </a:rPr>
              <a:t> за допомогою </a:t>
            </a:r>
            <a:r>
              <a:rPr lang="uk-UA" sz="1600" dirty="0" err="1">
                <a:solidFill>
                  <a:srgbClr val="0070C0"/>
                </a:solidFill>
              </a:rPr>
              <a:t>бронзера</a:t>
            </a:r>
            <a:r>
              <a:rPr lang="uk-UA" sz="1600" dirty="0">
                <a:solidFill>
                  <a:srgbClr val="0070C0"/>
                </a:solidFill>
              </a:rPr>
              <a:t>, легке затемнення у лінії росту волосся.</a:t>
            </a:r>
            <a:endParaRPr lang="ru-RU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70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valen\Desktop\Фон\fbb8f2e3833669bf53a537b81993cb4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Круглий тип обличчя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      </a:t>
            </a:r>
            <a:r>
              <a:rPr lang="ru-RU" dirty="0"/>
              <a:t> </a:t>
            </a:r>
            <a:r>
              <a:rPr lang="ru-RU" dirty="0" err="1" smtClean="0"/>
              <a:t>Власницям</a:t>
            </a:r>
            <a:r>
              <a:rPr lang="ru-RU" dirty="0" smtClean="0"/>
              <a:t> </a:t>
            </a:r>
            <a:r>
              <a:rPr lang="ru-RU" dirty="0"/>
              <a:t>круглого </a:t>
            </a:r>
            <a:r>
              <a:rPr lang="ru-RU" dirty="0" err="1"/>
              <a:t>обличчя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підійдуть</a:t>
            </a:r>
            <a:r>
              <a:rPr lang="ru-RU" dirty="0"/>
              <a:t> </a:t>
            </a:r>
            <a:r>
              <a:rPr lang="ru-RU" dirty="0" err="1"/>
              <a:t>такі</a:t>
            </a:r>
            <a:r>
              <a:rPr lang="ru-RU" dirty="0"/>
              <a:t> стрижки: </a:t>
            </a:r>
            <a:r>
              <a:rPr lang="ru-RU" dirty="0" err="1"/>
              <a:t>короткі</a:t>
            </a:r>
            <a:r>
              <a:rPr lang="ru-RU" dirty="0"/>
              <a:t> </a:t>
            </a:r>
            <a:r>
              <a:rPr lang="ru-RU" dirty="0" err="1"/>
              <a:t>багаторівневі</a:t>
            </a:r>
            <a:r>
              <a:rPr lang="ru-RU" dirty="0"/>
              <a:t> </a:t>
            </a:r>
            <a:r>
              <a:rPr lang="ru-RU" dirty="0" err="1"/>
              <a:t>варіанти</a:t>
            </a:r>
            <a:r>
              <a:rPr lang="ru-RU" dirty="0"/>
              <a:t>, </a:t>
            </a:r>
            <a:r>
              <a:rPr lang="ru-RU" dirty="0" smtClean="0"/>
              <a:t>каскад</a:t>
            </a:r>
            <a:r>
              <a:rPr lang="ru-RU" dirty="0"/>
              <a:t>, каре </a:t>
            </a:r>
            <a:r>
              <a:rPr lang="ru-RU" dirty="0" err="1"/>
              <a:t>з</a:t>
            </a:r>
            <a:r>
              <a:rPr lang="ru-RU" dirty="0"/>
              <a:t> </a:t>
            </a:r>
            <a:r>
              <a:rPr lang="ru-RU" dirty="0" err="1"/>
              <a:t>видовженими</a:t>
            </a:r>
            <a:r>
              <a:rPr lang="ru-RU" dirty="0"/>
              <a:t> пасмами та </a:t>
            </a:r>
            <a:r>
              <a:rPr lang="ru-RU" dirty="0" err="1"/>
              <a:t>подовжений</a:t>
            </a:r>
            <a:r>
              <a:rPr lang="ru-RU" dirty="0"/>
              <a:t> боб. Бажана </a:t>
            </a:r>
            <a:r>
              <a:rPr lang="ru-RU" dirty="0" err="1"/>
              <a:t>довжина</a:t>
            </a:r>
            <a:r>
              <a:rPr lang="ru-RU" dirty="0"/>
              <a:t> в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– </a:t>
            </a:r>
            <a:r>
              <a:rPr lang="ru-RU" dirty="0" err="1"/>
              <a:t>трохи</a:t>
            </a:r>
            <a:r>
              <a:rPr lang="ru-RU" dirty="0"/>
              <a:t> </a:t>
            </a:r>
            <a:r>
              <a:rPr lang="ru-RU" dirty="0" err="1"/>
              <a:t>нижче</a:t>
            </a:r>
            <a:r>
              <a:rPr lang="ru-RU" dirty="0"/>
              <a:t> </a:t>
            </a:r>
            <a:r>
              <a:rPr lang="ru-RU" dirty="0" err="1"/>
              <a:t>підборіддя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коротка пряма </a:t>
            </a:r>
            <a:r>
              <a:rPr lang="ru-RU" dirty="0" err="1"/>
              <a:t>лінія</a:t>
            </a:r>
            <a:r>
              <a:rPr lang="ru-RU" dirty="0"/>
              <a:t> </a:t>
            </a:r>
            <a:r>
              <a:rPr lang="ru-RU" dirty="0" err="1"/>
              <a:t>волосся</a:t>
            </a:r>
            <a:r>
              <a:rPr lang="ru-RU" dirty="0"/>
              <a:t> </a:t>
            </a:r>
            <a:r>
              <a:rPr lang="ru-RU" dirty="0" err="1"/>
              <a:t>приверне</a:t>
            </a:r>
            <a:r>
              <a:rPr lang="ru-RU" dirty="0"/>
              <a:t> </a:t>
            </a:r>
            <a:r>
              <a:rPr lang="ru-RU" dirty="0" err="1"/>
              <a:t>небажану</a:t>
            </a:r>
            <a:r>
              <a:rPr lang="ru-RU" dirty="0"/>
              <a:t> </a:t>
            </a:r>
            <a:r>
              <a:rPr lang="ru-RU" dirty="0" err="1"/>
              <a:t>увагу</a:t>
            </a:r>
            <a:r>
              <a:rPr lang="ru-RU" dirty="0"/>
              <a:t> до </a:t>
            </a:r>
            <a:r>
              <a:rPr lang="ru-RU" dirty="0" err="1"/>
              <a:t>найширшої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</a:t>
            </a:r>
            <a:r>
              <a:rPr lang="ru-RU" dirty="0" err="1"/>
              <a:t>обличчя</a:t>
            </a:r>
            <a:r>
              <a:rPr lang="ru-RU" dirty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Головне </a:t>
            </a:r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стрижок</a:t>
            </a:r>
            <a:r>
              <a:rPr lang="ru-RU" dirty="0"/>
              <a:t> – </a:t>
            </a:r>
            <a:r>
              <a:rPr lang="ru-RU" dirty="0" err="1"/>
              <a:t>скорегувати</a:t>
            </a:r>
            <a:r>
              <a:rPr lang="ru-RU" dirty="0"/>
              <a:t> </a:t>
            </a:r>
            <a:r>
              <a:rPr lang="ru-RU" dirty="0" err="1"/>
              <a:t>повноту</a:t>
            </a:r>
            <a:r>
              <a:rPr lang="ru-RU" dirty="0"/>
              <a:t> </a:t>
            </a:r>
            <a:r>
              <a:rPr lang="ru-RU" dirty="0" err="1"/>
              <a:t>обличчя</a:t>
            </a:r>
            <a:r>
              <a:rPr lang="ru-RU" dirty="0"/>
              <a:t>, </a:t>
            </a:r>
            <a:r>
              <a:rPr lang="ru-RU" dirty="0" err="1"/>
              <a:t>приховати</a:t>
            </a:r>
            <a:r>
              <a:rPr lang="ru-RU" dirty="0"/>
              <a:t> </a:t>
            </a:r>
            <a:r>
              <a:rPr lang="ru-RU" dirty="0" err="1"/>
              <a:t>пухкі</a:t>
            </a:r>
            <a:r>
              <a:rPr lang="ru-RU" dirty="0"/>
              <a:t> </a:t>
            </a:r>
            <a:r>
              <a:rPr lang="ru-RU" dirty="0" err="1"/>
              <a:t>щічки</a:t>
            </a:r>
            <a:r>
              <a:rPr lang="ru-RU" dirty="0"/>
              <a:t>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візуально</a:t>
            </a:r>
            <a:r>
              <a:rPr lang="ru-RU" dirty="0"/>
              <a:t> </a:t>
            </a:r>
            <a:r>
              <a:rPr lang="ru-RU" dirty="0" err="1"/>
              <a:t>витягнути</a:t>
            </a:r>
            <a:r>
              <a:rPr lang="ru-RU" dirty="0"/>
              <a:t> форму </a:t>
            </a:r>
            <a:r>
              <a:rPr lang="ru-RU" dirty="0" err="1"/>
              <a:t>голови</a:t>
            </a:r>
            <a:r>
              <a:rPr lang="ru-RU" dirty="0"/>
              <a:t>. </a:t>
            </a:r>
            <a:r>
              <a:rPr lang="ru-RU" dirty="0" err="1"/>
              <a:t>Варто</a:t>
            </a:r>
            <a:r>
              <a:rPr lang="ru-RU" dirty="0"/>
              <a:t> </a:t>
            </a:r>
            <a:r>
              <a:rPr lang="ru-RU" dirty="0" err="1"/>
              <a:t>відмовитися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стижок</a:t>
            </a:r>
            <a:r>
              <a:rPr lang="ru-RU" dirty="0"/>
              <a:t> та </a:t>
            </a:r>
            <a:r>
              <a:rPr lang="ru-RU" dirty="0" err="1"/>
              <a:t>зачісок</a:t>
            </a:r>
            <a:r>
              <a:rPr lang="ru-RU" dirty="0"/>
              <a:t> </a:t>
            </a:r>
            <a:r>
              <a:rPr lang="ru-RU" dirty="0" err="1"/>
              <a:t>з</a:t>
            </a:r>
            <a:r>
              <a:rPr lang="ru-RU" dirty="0"/>
              <a:t> </a:t>
            </a:r>
            <a:r>
              <a:rPr lang="ru-RU" dirty="0" err="1"/>
              <a:t>відкритим</a:t>
            </a:r>
            <a:r>
              <a:rPr lang="ru-RU" dirty="0"/>
              <a:t> </a:t>
            </a:r>
            <a:r>
              <a:rPr lang="ru-RU" dirty="0" err="1"/>
              <a:t>обличчям</a:t>
            </a:r>
            <a:r>
              <a:rPr lang="ru-RU" dirty="0"/>
              <a:t> </a:t>
            </a:r>
            <a:r>
              <a:rPr lang="ru-RU" dirty="0" err="1"/>
              <a:t>та</a:t>
            </a:r>
            <a:r>
              <a:rPr lang="ru-RU" dirty="0"/>
              <a:t> </a:t>
            </a:r>
            <a:r>
              <a:rPr lang="ru-RU" dirty="0" err="1"/>
              <a:t>волоссям</a:t>
            </a:r>
            <a:r>
              <a:rPr lang="ru-RU" dirty="0"/>
              <a:t> </a:t>
            </a:r>
            <a:r>
              <a:rPr lang="ru-RU" dirty="0" err="1"/>
              <a:t>зачесаним</a:t>
            </a:r>
            <a:r>
              <a:rPr lang="ru-RU" dirty="0"/>
              <a:t> назад. </a:t>
            </a:r>
            <a:r>
              <a:rPr lang="ru-RU" dirty="0" err="1"/>
              <a:t>Якщо</a:t>
            </a:r>
            <a:r>
              <a:rPr lang="ru-RU" dirty="0"/>
              <a:t> ж </a:t>
            </a:r>
            <a:r>
              <a:rPr lang="ru-RU" dirty="0" err="1"/>
              <a:t>ви</a:t>
            </a:r>
            <a:r>
              <a:rPr lang="ru-RU" dirty="0"/>
              <a:t> все ж </a:t>
            </a:r>
            <a:r>
              <a:rPr lang="ru-RU" dirty="0" err="1"/>
              <a:t>зупинилися</a:t>
            </a:r>
            <a:r>
              <a:rPr lang="ru-RU" dirty="0"/>
              <a:t> на </a:t>
            </a:r>
            <a:r>
              <a:rPr lang="ru-RU" dirty="0" err="1"/>
              <a:t>короткій</a:t>
            </a:r>
            <a:r>
              <a:rPr lang="ru-RU" dirty="0"/>
              <a:t> </a:t>
            </a:r>
            <a:r>
              <a:rPr lang="ru-RU" dirty="0" err="1"/>
              <a:t>стрижці</a:t>
            </a:r>
            <a:r>
              <a:rPr lang="ru-RU" dirty="0"/>
              <a:t>, то </a:t>
            </a:r>
            <a:r>
              <a:rPr lang="ru-RU" dirty="0" err="1"/>
              <a:t>краще</a:t>
            </a:r>
            <a:r>
              <a:rPr lang="ru-RU" dirty="0"/>
              <a:t> </a:t>
            </a:r>
            <a:r>
              <a:rPr lang="ru-RU" dirty="0" err="1"/>
              <a:t>всього</a:t>
            </a:r>
            <a:r>
              <a:rPr lang="ru-RU" dirty="0"/>
              <a:t> </a:t>
            </a:r>
            <a:r>
              <a:rPr lang="ru-RU" dirty="0" err="1"/>
              <a:t>віддати</a:t>
            </a:r>
            <a:r>
              <a:rPr lang="ru-RU" dirty="0"/>
              <a:t> </a:t>
            </a:r>
            <a:r>
              <a:rPr lang="ru-RU" dirty="0" err="1"/>
              <a:t>перевагу</a:t>
            </a:r>
            <a:r>
              <a:rPr lang="ru-RU" dirty="0"/>
              <a:t> </a:t>
            </a:r>
            <a:r>
              <a:rPr lang="ru-RU" dirty="0" err="1"/>
              <a:t>ступінчастій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ж </a:t>
            </a:r>
            <a:r>
              <a:rPr lang="ru-RU" dirty="0" err="1"/>
              <a:t>асиметричній</a:t>
            </a:r>
            <a:r>
              <a:rPr lang="ru-RU" dirty="0"/>
              <a:t> </a:t>
            </a:r>
            <a:r>
              <a:rPr lang="ru-RU" dirty="0" err="1"/>
              <a:t>формі</a:t>
            </a:r>
            <a:r>
              <a:rPr lang="ru-RU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valen\Desktop\Фон\fbb8f2e3833669bf53a537b81993cb4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3357562"/>
            <a:ext cx="5486400" cy="571504"/>
          </a:xfrm>
        </p:spPr>
        <p:txBody>
          <a:bodyPr>
            <a:normAutofit/>
          </a:bodyPr>
          <a:lstStyle/>
          <a:p>
            <a:pPr algn="ctr"/>
            <a:r>
              <a:rPr lang="uk-UA" sz="2800" dirty="0" smtClean="0">
                <a:solidFill>
                  <a:srgbClr val="FF0000"/>
                </a:solidFill>
                <a:latin typeface="Bookman Old Style" pitchFamily="18" charset="0"/>
              </a:rPr>
              <a:t>Квадратне обличчя</a:t>
            </a:r>
            <a:endParaRPr lang="ru-RU" sz="28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pic>
        <p:nvPicPr>
          <p:cNvPr id="5" name="Рисунок 4" descr="квадрат"/>
          <p:cNvPicPr>
            <a:picLocks noGrp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9062" b="19062"/>
          <a:stretch>
            <a:fillRect/>
          </a:stretch>
        </p:blipFill>
        <p:spPr bwMode="auto">
          <a:xfrm>
            <a:off x="2643174" y="285728"/>
            <a:ext cx="4449106" cy="29289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11560" y="4000504"/>
            <a:ext cx="7848872" cy="200026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 smtClean="0">
                <a:solidFill>
                  <a:srgbClr val="0070C0"/>
                </a:solidFill>
                <a:latin typeface="Bookman Old Style" pitchFamily="18" charset="0"/>
              </a:rPr>
              <a:t>Для </a:t>
            </a:r>
            <a:r>
              <a:rPr lang="ru-RU" sz="1600" dirty="0" err="1">
                <a:solidFill>
                  <a:srgbClr val="0070C0"/>
                </a:solidFill>
                <a:latin typeface="Bookman Old Style" pitchFamily="18" charset="0"/>
              </a:rPr>
              <a:t>цього</a:t>
            </a:r>
            <a:r>
              <a:rPr lang="ru-RU" sz="1600" dirty="0">
                <a:solidFill>
                  <a:srgbClr val="0070C0"/>
                </a:solidFill>
                <a:latin typeface="Bookman Old Style" pitchFamily="18" charset="0"/>
              </a:rPr>
              <a:t> типу </a:t>
            </a:r>
            <a:r>
              <a:rPr lang="ru-RU" sz="1600" dirty="0" err="1">
                <a:solidFill>
                  <a:srgbClr val="0070C0"/>
                </a:solidFill>
                <a:latin typeface="Bookman Old Style" pitchFamily="18" charset="0"/>
              </a:rPr>
              <a:t>характерні</a:t>
            </a:r>
            <a:r>
              <a:rPr lang="ru-RU" sz="1600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1600" dirty="0" err="1">
                <a:solidFill>
                  <a:srgbClr val="0070C0"/>
                </a:solidFill>
                <a:latin typeface="Bookman Old Style" pitchFamily="18" charset="0"/>
              </a:rPr>
              <a:t>широкі</a:t>
            </a:r>
            <a:r>
              <a:rPr lang="ru-RU" sz="1600" dirty="0">
                <a:solidFill>
                  <a:srgbClr val="0070C0"/>
                </a:solidFill>
                <a:latin typeface="Bookman Old Style" pitchFamily="18" charset="0"/>
              </a:rPr>
              <a:t> лоб і </a:t>
            </a:r>
            <a:r>
              <a:rPr lang="ru-RU" sz="1600" dirty="0" err="1" smtClean="0">
                <a:solidFill>
                  <a:srgbClr val="0070C0"/>
                </a:solidFill>
                <a:latin typeface="Bookman Old Style" pitchFamily="18" charset="0"/>
              </a:rPr>
              <a:t>щелепи</a:t>
            </a:r>
            <a:r>
              <a:rPr lang="ru-RU" sz="1600" dirty="0" smtClean="0">
                <a:solidFill>
                  <a:srgbClr val="0070C0"/>
                </a:solidFill>
                <a:latin typeface="Bookman Old Style" pitchFamily="18" charset="0"/>
              </a:rPr>
              <a:t>,  </a:t>
            </a:r>
            <a:r>
              <a:rPr lang="ru-RU" sz="1600" dirty="0" err="1">
                <a:solidFill>
                  <a:srgbClr val="0070C0"/>
                </a:solidFill>
                <a:latin typeface="Bookman Old Style" pitchFamily="18" charset="0"/>
              </a:rPr>
              <a:t>незграбні</a:t>
            </a:r>
            <a:r>
              <a:rPr lang="ru-RU" sz="1600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1600" dirty="0" err="1">
                <a:solidFill>
                  <a:srgbClr val="0070C0"/>
                </a:solidFill>
                <a:latin typeface="Bookman Old Style" pitchFamily="18" charset="0"/>
              </a:rPr>
              <a:t>риси</a:t>
            </a:r>
            <a:r>
              <a:rPr lang="ru-RU" sz="1600" dirty="0">
                <a:solidFill>
                  <a:srgbClr val="0070C0"/>
                </a:solidFill>
                <a:latin typeface="Bookman Old Style" pitchFamily="18" charset="0"/>
              </a:rPr>
              <a:t>, </a:t>
            </a:r>
            <a:r>
              <a:rPr lang="ru-RU" sz="1600" dirty="0" err="1">
                <a:solidFill>
                  <a:srgbClr val="0070C0"/>
                </a:solidFill>
                <a:latin typeface="Bookman Old Style" pitchFamily="18" charset="0"/>
              </a:rPr>
              <a:t>різкі</a:t>
            </a:r>
            <a:r>
              <a:rPr lang="ru-RU" sz="1600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1600" dirty="0" err="1">
                <a:solidFill>
                  <a:srgbClr val="0070C0"/>
                </a:solidFill>
                <a:latin typeface="Bookman Old Style" pitchFamily="18" charset="0"/>
              </a:rPr>
              <a:t>лінії</a:t>
            </a:r>
            <a:r>
              <a:rPr lang="ru-RU" sz="1600" dirty="0">
                <a:solidFill>
                  <a:srgbClr val="0070C0"/>
                </a:solidFill>
                <a:latin typeface="Bookman Old Style" pitchFamily="18" charset="0"/>
              </a:rPr>
              <a:t> скул. • </a:t>
            </a:r>
            <a:r>
              <a:rPr lang="ru-RU" sz="1600" dirty="0" err="1">
                <a:solidFill>
                  <a:srgbClr val="0070C0"/>
                </a:solidFill>
                <a:latin typeface="Bookman Old Style" pitchFamily="18" charset="0"/>
              </a:rPr>
              <a:t>Мабуть</a:t>
            </a:r>
            <a:r>
              <a:rPr lang="ru-RU" sz="1600" dirty="0">
                <a:solidFill>
                  <a:srgbClr val="0070C0"/>
                </a:solidFill>
                <a:latin typeface="Bookman Old Style" pitchFamily="18" charset="0"/>
              </a:rPr>
              <a:t>, </a:t>
            </a:r>
            <a:r>
              <a:rPr lang="ru-RU" sz="1600" dirty="0" err="1">
                <a:solidFill>
                  <a:srgbClr val="0070C0"/>
                </a:solidFill>
                <a:latin typeface="Bookman Old Style" pitchFamily="18" charset="0"/>
              </a:rPr>
              <a:t>найпоширеніший</a:t>
            </a:r>
            <a:r>
              <a:rPr lang="ru-RU" sz="1600" dirty="0">
                <a:solidFill>
                  <a:srgbClr val="0070C0"/>
                </a:solidFill>
                <a:latin typeface="Bookman Old Style" pitchFamily="18" charset="0"/>
              </a:rPr>
              <a:t> запит при </a:t>
            </a:r>
            <a:r>
              <a:rPr lang="ru-RU" sz="1600" dirty="0" err="1">
                <a:solidFill>
                  <a:srgbClr val="0070C0"/>
                </a:solidFill>
                <a:latin typeface="Bookman Old Style" pitchFamily="18" charset="0"/>
              </a:rPr>
              <a:t>такій</a:t>
            </a:r>
            <a:r>
              <a:rPr lang="ru-RU" sz="1600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1600" dirty="0" err="1">
                <a:solidFill>
                  <a:srgbClr val="0070C0"/>
                </a:solidFill>
                <a:latin typeface="Bookman Old Style" pitchFamily="18" charset="0"/>
              </a:rPr>
              <a:t>формі</a:t>
            </a:r>
            <a:r>
              <a:rPr lang="ru-RU" sz="1600" dirty="0">
                <a:solidFill>
                  <a:srgbClr val="0070C0"/>
                </a:solidFill>
                <a:latin typeface="Bookman Old Style" pitchFamily="18" charset="0"/>
              </a:rPr>
              <a:t> - як </a:t>
            </a:r>
            <a:r>
              <a:rPr lang="ru-RU" sz="1600" dirty="0" err="1">
                <a:solidFill>
                  <a:srgbClr val="0070C0"/>
                </a:solidFill>
                <a:latin typeface="Bookman Old Style" pitchFamily="18" charset="0"/>
              </a:rPr>
              <a:t>зробити</a:t>
            </a:r>
            <a:r>
              <a:rPr lang="ru-RU" sz="1600" dirty="0">
                <a:solidFill>
                  <a:srgbClr val="0070C0"/>
                </a:solidFill>
                <a:latin typeface="Bookman Old Style" pitchFamily="18" charset="0"/>
              </a:rPr>
              <a:t> овал </a:t>
            </a:r>
            <a:r>
              <a:rPr lang="ru-RU" sz="1600" dirty="0" err="1">
                <a:solidFill>
                  <a:srgbClr val="0070C0"/>
                </a:solidFill>
                <a:latin typeface="Bookman Old Style" pitchFamily="18" charset="0"/>
              </a:rPr>
              <a:t>обличчя</a:t>
            </a:r>
            <a:r>
              <a:rPr lang="ru-RU" sz="1600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1600" dirty="0" err="1">
                <a:solidFill>
                  <a:srgbClr val="0070C0"/>
                </a:solidFill>
                <a:latin typeface="Bookman Old Style" pitchFamily="18" charset="0"/>
              </a:rPr>
              <a:t>візуально</a:t>
            </a:r>
            <a:r>
              <a:rPr lang="ru-RU" sz="1600" dirty="0">
                <a:solidFill>
                  <a:srgbClr val="0070C0"/>
                </a:solidFill>
                <a:latin typeface="Bookman Old Style" pitchFamily="18" charset="0"/>
              </a:rPr>
              <a:t> .</a:t>
            </a:r>
            <a:r>
              <a:rPr lang="ru-RU" sz="1600" dirty="0" smtClean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1600" dirty="0" err="1">
                <a:solidFill>
                  <a:srgbClr val="0070C0"/>
                </a:solidFill>
                <a:latin typeface="Bookman Old Style" pitchFamily="18" charset="0"/>
              </a:rPr>
              <a:t>Допоможуть</a:t>
            </a:r>
            <a:r>
              <a:rPr lang="ru-RU" sz="1600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1600" dirty="0" err="1">
                <a:solidFill>
                  <a:srgbClr val="0070C0"/>
                </a:solidFill>
                <a:latin typeface="Bookman Old Style" pitchFamily="18" charset="0"/>
              </a:rPr>
              <a:t>певні</a:t>
            </a:r>
            <a:r>
              <a:rPr lang="ru-RU" sz="1600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1600" dirty="0" err="1">
                <a:solidFill>
                  <a:srgbClr val="0070C0"/>
                </a:solidFill>
                <a:latin typeface="Bookman Old Style" pitchFamily="18" charset="0"/>
              </a:rPr>
              <a:t>техніки</a:t>
            </a:r>
            <a:r>
              <a:rPr lang="ru-RU" sz="1600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1600" dirty="0" err="1" smtClean="0">
                <a:solidFill>
                  <a:srgbClr val="0070C0"/>
                </a:solidFill>
                <a:latin typeface="Bookman Old Style" pitchFamily="18" charset="0"/>
              </a:rPr>
              <a:t>контурування</a:t>
            </a:r>
            <a:r>
              <a:rPr lang="ru-RU" sz="1600" dirty="0">
                <a:solidFill>
                  <a:srgbClr val="0070C0"/>
                </a:solidFill>
                <a:latin typeface="Bookman Old Style" pitchFamily="18" charset="0"/>
              </a:rPr>
              <a:t>. З </a:t>
            </a:r>
            <a:r>
              <a:rPr lang="ru-RU" sz="1600" dirty="0" err="1">
                <a:solidFill>
                  <a:srgbClr val="0070C0"/>
                </a:solidFill>
                <a:latin typeface="Bookman Old Style" pitchFamily="18" charset="0"/>
              </a:rPr>
              <a:t>урахуванням</a:t>
            </a:r>
            <a:r>
              <a:rPr lang="ru-RU" sz="1600" dirty="0">
                <a:solidFill>
                  <a:srgbClr val="0070C0"/>
                </a:solidFill>
                <a:latin typeface="Bookman Old Style" pitchFamily="18" charset="0"/>
              </a:rPr>
              <a:t> того, </a:t>
            </a:r>
            <a:r>
              <a:rPr lang="ru-RU" sz="1600" dirty="0" err="1">
                <a:solidFill>
                  <a:srgbClr val="0070C0"/>
                </a:solidFill>
                <a:latin typeface="Bookman Old Style" pitchFamily="18" charset="0"/>
              </a:rPr>
              <a:t>що</a:t>
            </a:r>
            <a:r>
              <a:rPr lang="ru-RU" sz="1600" dirty="0">
                <a:solidFill>
                  <a:srgbClr val="0070C0"/>
                </a:solidFill>
                <a:latin typeface="Bookman Old Style" pitchFamily="18" charset="0"/>
              </a:rPr>
              <a:t> квадратному типу </a:t>
            </a:r>
            <a:r>
              <a:rPr lang="ru-RU" sz="1600" dirty="0" err="1" smtClean="0">
                <a:solidFill>
                  <a:srgbClr val="0070C0"/>
                </a:solidFill>
                <a:latin typeface="Bookman Old Style" pitchFamily="18" charset="0"/>
              </a:rPr>
              <a:t>обличчя</a:t>
            </a:r>
            <a:r>
              <a:rPr lang="ru-RU" sz="1600" dirty="0" smtClean="0">
                <a:solidFill>
                  <a:srgbClr val="0070C0"/>
                </a:solidFill>
                <a:latin typeface="Bookman Old Style" pitchFamily="18" charset="0"/>
              </a:rPr>
              <a:t>, </a:t>
            </a:r>
            <a:r>
              <a:rPr lang="ru-RU" sz="1600" dirty="0">
                <a:solidFill>
                  <a:srgbClr val="0070C0"/>
                </a:solidFill>
                <a:latin typeface="Bookman Old Style" pitchFamily="18" charset="0"/>
              </a:rPr>
              <a:t>як правило, </a:t>
            </a:r>
            <a:r>
              <a:rPr lang="ru-RU" sz="1600" dirty="0" err="1">
                <a:solidFill>
                  <a:srgbClr val="0070C0"/>
                </a:solidFill>
                <a:latin typeface="Bookman Old Style" pitchFamily="18" charset="0"/>
              </a:rPr>
              <a:t>відповідає</a:t>
            </a:r>
            <a:r>
              <a:rPr lang="ru-RU" sz="1600" dirty="0">
                <a:solidFill>
                  <a:srgbClr val="0070C0"/>
                </a:solidFill>
                <a:latin typeface="Bookman Old Style" pitchFamily="18" charset="0"/>
              </a:rPr>
              <a:t> «</a:t>
            </a:r>
            <a:r>
              <a:rPr lang="ru-RU" sz="1600" dirty="0" err="1">
                <a:solidFill>
                  <a:srgbClr val="0070C0"/>
                </a:solidFill>
                <a:latin typeface="Bookman Old Style" pitchFamily="18" charset="0"/>
              </a:rPr>
              <a:t>важка</a:t>
            </a:r>
            <a:r>
              <a:rPr lang="ru-RU" sz="1600" dirty="0">
                <a:solidFill>
                  <a:srgbClr val="0070C0"/>
                </a:solidFill>
                <a:latin typeface="Bookman Old Style" pitchFamily="18" charset="0"/>
              </a:rPr>
              <a:t>» </a:t>
            </a:r>
            <a:r>
              <a:rPr lang="ru-RU" sz="1600" dirty="0" err="1" smtClean="0">
                <a:solidFill>
                  <a:srgbClr val="0070C0"/>
                </a:solidFill>
                <a:latin typeface="Bookman Old Style" pitchFamily="18" charset="0"/>
              </a:rPr>
              <a:t>щелепа</a:t>
            </a:r>
            <a:r>
              <a:rPr lang="ru-RU" sz="1600" dirty="0" smtClean="0">
                <a:solidFill>
                  <a:srgbClr val="0070C0"/>
                </a:solidFill>
                <a:latin typeface="Bookman Old Style" pitchFamily="18" charset="0"/>
              </a:rPr>
              <a:t>, </a:t>
            </a:r>
            <a:r>
              <a:rPr lang="ru-RU" sz="1600" dirty="0" err="1">
                <a:solidFill>
                  <a:srgbClr val="0070C0"/>
                </a:solidFill>
                <a:latin typeface="Bookman Old Style" pitchFamily="18" charset="0"/>
              </a:rPr>
              <a:t>рівноваги</a:t>
            </a:r>
            <a:r>
              <a:rPr lang="ru-RU" sz="1600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1600" dirty="0" err="1">
                <a:solidFill>
                  <a:srgbClr val="0070C0"/>
                </a:solidFill>
                <a:latin typeface="Bookman Old Style" pitchFamily="18" charset="0"/>
              </a:rPr>
              <a:t>допоможе</a:t>
            </a:r>
            <a:r>
              <a:rPr lang="ru-RU" sz="1600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1600" dirty="0" err="1">
                <a:solidFill>
                  <a:srgbClr val="0070C0"/>
                </a:solidFill>
                <a:latin typeface="Bookman Old Style" pitchFamily="18" charset="0"/>
              </a:rPr>
              <a:t>досягти</a:t>
            </a:r>
            <a:r>
              <a:rPr lang="ru-RU" sz="1600" dirty="0">
                <a:solidFill>
                  <a:srgbClr val="0070C0"/>
                </a:solidFill>
                <a:latin typeface="Bookman Old Style" pitchFamily="18" charset="0"/>
              </a:rPr>
              <a:t> і </a:t>
            </a:r>
            <a:r>
              <a:rPr lang="ru-RU" sz="1600" dirty="0" err="1">
                <a:solidFill>
                  <a:srgbClr val="0070C0"/>
                </a:solidFill>
                <a:latin typeface="Bookman Old Style" pitchFamily="18" charset="0"/>
              </a:rPr>
              <a:t>макіяж</a:t>
            </a:r>
            <a:r>
              <a:rPr lang="ru-RU" sz="1600" dirty="0">
                <a:solidFill>
                  <a:srgbClr val="0070C0"/>
                </a:solidFill>
                <a:latin typeface="Bookman Old Style" pitchFamily="18" charset="0"/>
              </a:rPr>
              <a:t> з акцентом на </a:t>
            </a:r>
            <a:r>
              <a:rPr lang="ru-RU" sz="1600" dirty="0" err="1">
                <a:solidFill>
                  <a:srgbClr val="0070C0"/>
                </a:solidFill>
                <a:latin typeface="Bookman Old Style" pitchFamily="18" charset="0"/>
              </a:rPr>
              <a:t>очі</a:t>
            </a:r>
            <a:r>
              <a:rPr lang="ru-RU" sz="1600" dirty="0">
                <a:solidFill>
                  <a:srgbClr val="0070C0"/>
                </a:solidFill>
                <a:latin typeface="Bookman Old Style" pitchFamily="18" charset="0"/>
              </a:rPr>
              <a:t>, а не на губи.</a:t>
            </a:r>
          </a:p>
        </p:txBody>
      </p:sp>
    </p:spTree>
    <p:extLst>
      <p:ext uri="{BB962C8B-B14F-4D97-AF65-F5344CB8AC3E}">
        <p14:creationId xmlns="" xmlns:p14="http://schemas.microsoft.com/office/powerpoint/2010/main" val="342869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valen\Desktop\Фон\fbb8f2e3833669bf53a537b81993cb4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cap="all" dirty="0">
                <a:solidFill>
                  <a:srgbClr val="FF0000"/>
                </a:solidFill>
              </a:rPr>
              <a:t>КВАДРАТНИЙ ТИП ОБЛИЧЧЯ</a:t>
            </a:r>
            <a:r>
              <a:rPr lang="ru-RU" cap="all" dirty="0">
                <a:solidFill>
                  <a:srgbClr val="FF0000"/>
                </a:solidFill>
              </a:rPr>
              <a:t/>
            </a:r>
            <a:br>
              <a:rPr lang="ru-RU" cap="all" dirty="0">
                <a:solidFill>
                  <a:srgbClr val="FF0000"/>
                </a:solidFill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        </a:t>
            </a:r>
            <a:r>
              <a:rPr lang="ru-RU" dirty="0" err="1" smtClean="0"/>
              <a:t>Кращий</a:t>
            </a:r>
            <a:r>
              <a:rPr lang="ru-RU" dirty="0" smtClean="0"/>
              <a:t> </a:t>
            </a:r>
            <a:r>
              <a:rPr lang="ru-RU" dirty="0" err="1"/>
              <a:t>варіант</a:t>
            </a:r>
            <a:r>
              <a:rPr lang="ru-RU" dirty="0"/>
              <a:t> для </a:t>
            </a:r>
            <a:r>
              <a:rPr lang="ru-RU" dirty="0" err="1" smtClean="0"/>
              <a:t>власниць</a:t>
            </a:r>
            <a:r>
              <a:rPr lang="ru-RU" dirty="0" smtClean="0"/>
              <a:t> квадратного типу–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легкі</a:t>
            </a:r>
            <a:r>
              <a:rPr lang="ru-RU" dirty="0"/>
              <a:t>, </a:t>
            </a:r>
            <a:r>
              <a:rPr lang="ru-RU" dirty="0" err="1"/>
              <a:t>повітряні</a:t>
            </a:r>
            <a:r>
              <a:rPr lang="ru-RU" dirty="0"/>
              <a:t> </a:t>
            </a:r>
            <a:r>
              <a:rPr lang="ru-RU" dirty="0" err="1"/>
              <a:t>зачіски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роблять</a:t>
            </a:r>
            <a:r>
              <a:rPr lang="ru-RU" dirty="0"/>
              <a:t> </a:t>
            </a:r>
            <a:r>
              <a:rPr lang="ru-RU" dirty="0" err="1"/>
              <a:t>обличчя</a:t>
            </a:r>
            <a:r>
              <a:rPr lang="ru-RU" dirty="0"/>
              <a:t> </a:t>
            </a:r>
            <a:r>
              <a:rPr lang="ru-RU" dirty="0" err="1"/>
              <a:t>візуально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крихким</a:t>
            </a:r>
            <a:r>
              <a:rPr lang="ru-RU" dirty="0"/>
              <a:t>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витонченим</a:t>
            </a:r>
            <a:r>
              <a:rPr lang="ru-RU" dirty="0"/>
              <a:t>. </a:t>
            </a:r>
            <a:r>
              <a:rPr lang="ru-RU" dirty="0" err="1"/>
              <a:t>Романтичні</a:t>
            </a:r>
            <a:r>
              <a:rPr lang="ru-RU" dirty="0"/>
              <a:t> </a:t>
            </a:r>
            <a:r>
              <a:rPr lang="ru-RU" dirty="0" err="1"/>
              <a:t>локони</a:t>
            </a:r>
            <a:r>
              <a:rPr lang="ru-RU" dirty="0"/>
              <a:t>, </a:t>
            </a:r>
            <a:r>
              <a:rPr lang="ru-RU" dirty="0" err="1"/>
              <a:t>м’які</a:t>
            </a:r>
            <a:r>
              <a:rPr lang="ru-RU" dirty="0"/>
              <a:t> </a:t>
            </a:r>
            <a:r>
              <a:rPr lang="ru-RU" dirty="0" err="1"/>
              <a:t>хвилі</a:t>
            </a:r>
            <a:r>
              <a:rPr lang="ru-RU" dirty="0"/>
              <a:t>, </a:t>
            </a:r>
            <a:r>
              <a:rPr lang="ru-RU" dirty="0" err="1"/>
              <a:t>градуйовані</a:t>
            </a:r>
            <a:r>
              <a:rPr lang="ru-RU" dirty="0"/>
              <a:t> стрижки – все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згладить</a:t>
            </a:r>
            <a:r>
              <a:rPr lang="ru-RU" dirty="0"/>
              <a:t> </a:t>
            </a:r>
            <a:r>
              <a:rPr lang="ru-RU" dirty="0" err="1"/>
              <a:t>риси</a:t>
            </a:r>
            <a:r>
              <a:rPr lang="ru-RU" dirty="0"/>
              <a:t> </a:t>
            </a:r>
            <a:r>
              <a:rPr lang="ru-RU" dirty="0" err="1"/>
              <a:t>обличчя</a:t>
            </a:r>
            <a:r>
              <a:rPr lang="ru-RU" dirty="0"/>
              <a:t>, </a:t>
            </a:r>
            <a:r>
              <a:rPr lang="ru-RU" dirty="0" err="1"/>
              <a:t>надавши</a:t>
            </a:r>
            <a:r>
              <a:rPr lang="ru-RU" dirty="0"/>
              <a:t> </a:t>
            </a:r>
            <a:r>
              <a:rPr lang="ru-RU" dirty="0" err="1"/>
              <a:t>їм</a:t>
            </a:r>
            <a:r>
              <a:rPr lang="ru-RU" dirty="0"/>
              <a:t> </a:t>
            </a:r>
            <a:r>
              <a:rPr lang="ru-RU" dirty="0" err="1"/>
              <a:t>жіночності</a:t>
            </a:r>
            <a:r>
              <a:rPr lang="ru-RU" dirty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ru-RU" dirty="0" err="1" smtClean="0"/>
              <a:t>Відмінно</a:t>
            </a:r>
            <a:r>
              <a:rPr lang="ru-RU" dirty="0" smtClean="0"/>
              <a:t> </a:t>
            </a:r>
            <a:r>
              <a:rPr lang="ru-RU" dirty="0" err="1"/>
              <a:t>підійде</a:t>
            </a:r>
            <a:r>
              <a:rPr lang="ru-RU" dirty="0"/>
              <a:t> </a:t>
            </a:r>
            <a:r>
              <a:rPr lang="ru-RU" dirty="0" err="1"/>
              <a:t>висока</a:t>
            </a:r>
            <a:r>
              <a:rPr lang="ru-RU" dirty="0"/>
              <a:t> </a:t>
            </a:r>
            <a:r>
              <a:rPr lang="ru-RU" dirty="0" err="1"/>
              <a:t>об’ємна</a:t>
            </a:r>
            <a:r>
              <a:rPr lang="ru-RU" dirty="0"/>
              <a:t> </a:t>
            </a:r>
            <a:r>
              <a:rPr lang="ru-RU" dirty="0" err="1"/>
              <a:t>зачіска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за </a:t>
            </a:r>
            <a:r>
              <a:rPr lang="ru-RU" dirty="0" err="1"/>
              <a:t>рахунок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візуально</a:t>
            </a:r>
            <a:r>
              <a:rPr lang="ru-RU" dirty="0"/>
              <a:t> «</a:t>
            </a:r>
            <a:r>
              <a:rPr lang="ru-RU" dirty="0" err="1"/>
              <a:t>витягнути</a:t>
            </a:r>
            <a:r>
              <a:rPr lang="ru-RU" dirty="0"/>
              <a:t>» </a:t>
            </a:r>
            <a:r>
              <a:rPr lang="ru-RU" dirty="0" err="1"/>
              <a:t>обличчя</a:t>
            </a:r>
            <a:r>
              <a:rPr lang="ru-RU" dirty="0"/>
              <a:t>, </a:t>
            </a:r>
            <a:r>
              <a:rPr lang="ru-RU" dirty="0" err="1"/>
              <a:t>зробивши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витонченим</a:t>
            </a:r>
            <a:r>
              <a:rPr lang="ru-RU" dirty="0"/>
              <a:t>. </a:t>
            </a:r>
            <a:r>
              <a:rPr lang="ru-RU" dirty="0" err="1"/>
              <a:t>Власницям</a:t>
            </a:r>
            <a:r>
              <a:rPr lang="ru-RU" dirty="0"/>
              <a:t> квадратного типу </a:t>
            </a:r>
            <a:r>
              <a:rPr lang="ru-RU" dirty="0" err="1"/>
              <a:t>обличчя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порекомендувати</a:t>
            </a:r>
            <a:r>
              <a:rPr lang="ru-RU" dirty="0"/>
              <a:t> стрижки </a:t>
            </a:r>
            <a:r>
              <a:rPr lang="ru-RU" dirty="0" err="1"/>
              <a:t>довжиною</a:t>
            </a:r>
            <a:r>
              <a:rPr lang="ru-RU" dirty="0"/>
              <a:t> </a:t>
            </a:r>
            <a:r>
              <a:rPr lang="ru-RU" dirty="0" err="1"/>
              <a:t>нижче</a:t>
            </a:r>
            <a:r>
              <a:rPr lang="ru-RU" dirty="0"/>
              <a:t> </a:t>
            </a:r>
            <a:r>
              <a:rPr lang="ru-RU" dirty="0" err="1"/>
              <a:t>лінії</a:t>
            </a:r>
            <a:r>
              <a:rPr lang="ru-RU" dirty="0"/>
              <a:t> </a:t>
            </a:r>
            <a:r>
              <a:rPr lang="ru-RU" dirty="0" err="1"/>
              <a:t>підборіддя</a:t>
            </a:r>
            <a:r>
              <a:rPr lang="ru-RU" dirty="0"/>
              <a:t>. </a:t>
            </a:r>
            <a:r>
              <a:rPr lang="ru-RU" dirty="0" err="1"/>
              <a:t>Прекрасним</a:t>
            </a:r>
            <a:r>
              <a:rPr lang="ru-RU" dirty="0"/>
              <a:t> </a:t>
            </a:r>
            <a:r>
              <a:rPr lang="ru-RU" dirty="0" err="1"/>
              <a:t>вибором</a:t>
            </a:r>
            <a:r>
              <a:rPr lang="ru-RU" dirty="0"/>
              <a:t> стане </a:t>
            </a:r>
            <a:r>
              <a:rPr lang="ru-RU" dirty="0" err="1"/>
              <a:t>багатошарова</a:t>
            </a:r>
            <a:r>
              <a:rPr lang="ru-RU" dirty="0"/>
              <a:t> стрижка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довге</a:t>
            </a:r>
            <a:r>
              <a:rPr lang="ru-RU" dirty="0"/>
              <a:t> </a:t>
            </a:r>
            <a:r>
              <a:rPr lang="ru-RU" dirty="0" err="1"/>
              <a:t>волосся</a:t>
            </a:r>
            <a:r>
              <a:rPr lang="ru-RU" dirty="0"/>
              <a:t> </a:t>
            </a:r>
            <a:r>
              <a:rPr lang="ru-RU" dirty="0" err="1"/>
              <a:t>з</a:t>
            </a:r>
            <a:r>
              <a:rPr lang="ru-RU" dirty="0"/>
              <a:t> </a:t>
            </a:r>
            <a:r>
              <a:rPr lang="ru-RU" dirty="0" err="1"/>
              <a:t>довгим</a:t>
            </a:r>
            <a:r>
              <a:rPr lang="ru-RU" dirty="0"/>
              <a:t> </a:t>
            </a:r>
            <a:r>
              <a:rPr lang="ru-RU" dirty="0" err="1"/>
              <a:t>багатошаровим</a:t>
            </a:r>
            <a:r>
              <a:rPr lang="ru-RU" dirty="0"/>
              <a:t> косим чубчиком. </a:t>
            </a:r>
            <a:r>
              <a:rPr lang="ru-RU" dirty="0" err="1"/>
              <a:t>Прямий</a:t>
            </a:r>
            <a:r>
              <a:rPr lang="ru-RU" dirty="0"/>
              <a:t> чубчик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випрямлені</a:t>
            </a:r>
            <a:r>
              <a:rPr lang="ru-RU" dirty="0"/>
              <a:t> пасма </a:t>
            </a:r>
            <a:r>
              <a:rPr lang="ru-RU" dirty="0" err="1"/>
              <a:t>підходять</a:t>
            </a:r>
            <a:r>
              <a:rPr lang="ru-RU" dirty="0"/>
              <a:t> погано.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варто</a:t>
            </a:r>
            <a:r>
              <a:rPr lang="ru-RU" dirty="0"/>
              <a:t> </a:t>
            </a:r>
            <a:r>
              <a:rPr lang="ru-RU" dirty="0" err="1"/>
              <a:t>відмовитися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ультракороткої</a:t>
            </a:r>
            <a:r>
              <a:rPr lang="ru-RU" dirty="0"/>
              <a:t> стрижки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valen\Desktop\Фон\fbb8f2e3833669bf53a537b81993cb4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3214686"/>
            <a:ext cx="5486400" cy="785818"/>
          </a:xfrm>
        </p:spPr>
        <p:txBody>
          <a:bodyPr>
            <a:normAutofit/>
          </a:bodyPr>
          <a:lstStyle/>
          <a:p>
            <a:pPr algn="ctr"/>
            <a:r>
              <a:rPr lang="uk-UA" sz="2800" dirty="0" smtClean="0">
                <a:solidFill>
                  <a:srgbClr val="FF0000"/>
                </a:solidFill>
                <a:latin typeface="Bookman Old Style" pitchFamily="18" charset="0"/>
              </a:rPr>
              <a:t>Трикутне обличчя</a:t>
            </a:r>
            <a:endParaRPr lang="ru-RU" sz="28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pic>
        <p:nvPicPr>
          <p:cNvPr id="5" name="Рисунок 4" descr="сердце"/>
          <p:cNvPicPr>
            <a:picLocks noGrp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9062" b="19062"/>
          <a:stretch>
            <a:fillRect/>
          </a:stretch>
        </p:blipFill>
        <p:spPr bwMode="auto">
          <a:xfrm>
            <a:off x="3000364" y="404664"/>
            <a:ext cx="4249724" cy="30243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3568" y="4000504"/>
            <a:ext cx="7992888" cy="242889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60000"/>
              </a:lnSpc>
            </a:pPr>
            <a:r>
              <a:rPr lang="ru-RU" dirty="0"/>
              <a:t/>
            </a:r>
            <a:br>
              <a:rPr lang="ru-RU" dirty="0"/>
            </a:br>
            <a:r>
              <a:rPr lang="ru-RU" dirty="0" smtClean="0">
                <a:solidFill>
                  <a:srgbClr val="0070C0"/>
                </a:solidFill>
              </a:rPr>
              <a:t>                         </a:t>
            </a:r>
            <a:r>
              <a:rPr lang="ru-RU" sz="6400" dirty="0" err="1" smtClean="0">
                <a:solidFill>
                  <a:srgbClr val="0070C0"/>
                </a:solidFill>
                <a:latin typeface="Bookman Old Style" pitchFamily="18" charset="0"/>
              </a:rPr>
              <a:t>Цей</a:t>
            </a:r>
            <a:r>
              <a:rPr lang="ru-RU" sz="6400" dirty="0" smtClean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6400" dirty="0">
                <a:solidFill>
                  <a:srgbClr val="0070C0"/>
                </a:solidFill>
                <a:latin typeface="Bookman Old Style" pitchFamily="18" charset="0"/>
              </a:rPr>
              <a:t>тип легко </a:t>
            </a:r>
            <a:r>
              <a:rPr lang="ru-RU" sz="6400" dirty="0" err="1">
                <a:solidFill>
                  <a:srgbClr val="0070C0"/>
                </a:solidFill>
                <a:latin typeface="Bookman Old Style" pitchFamily="18" charset="0"/>
              </a:rPr>
              <a:t>розпізнати</a:t>
            </a:r>
            <a:r>
              <a:rPr lang="ru-RU" sz="6400" dirty="0">
                <a:solidFill>
                  <a:srgbClr val="0070C0"/>
                </a:solidFill>
                <a:latin typeface="Bookman Old Style" pitchFamily="18" charset="0"/>
              </a:rPr>
              <a:t> по </a:t>
            </a:r>
            <a:r>
              <a:rPr lang="ru-RU" sz="6400" dirty="0" err="1">
                <a:solidFill>
                  <a:srgbClr val="0070C0"/>
                </a:solidFill>
                <a:latin typeface="Bookman Old Style" pitchFamily="18" charset="0"/>
              </a:rPr>
              <a:t>звуженню</a:t>
            </a:r>
            <a:r>
              <a:rPr lang="ru-RU" sz="6400" dirty="0">
                <a:solidFill>
                  <a:srgbClr val="0070C0"/>
                </a:solidFill>
                <a:latin typeface="Bookman Old Style" pitchFamily="18" charset="0"/>
              </a:rPr>
              <a:t> в </a:t>
            </a:r>
            <a:r>
              <a:rPr lang="ru-RU" sz="6400" dirty="0" err="1">
                <a:solidFill>
                  <a:srgbClr val="0070C0"/>
                </a:solidFill>
                <a:latin typeface="Bookman Old Style" pitchFamily="18" charset="0"/>
              </a:rPr>
              <a:t>нижній</a:t>
            </a:r>
            <a:r>
              <a:rPr lang="ru-RU" sz="6400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6400" dirty="0" err="1">
                <a:solidFill>
                  <a:srgbClr val="0070C0"/>
                </a:solidFill>
                <a:latin typeface="Bookman Old Style" pitchFamily="18" charset="0"/>
              </a:rPr>
              <a:t>частині</a:t>
            </a:r>
            <a:r>
              <a:rPr lang="ru-RU" sz="6400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6400" dirty="0" err="1">
                <a:solidFill>
                  <a:srgbClr val="0070C0"/>
                </a:solidFill>
                <a:latin typeface="Bookman Old Style" pitchFamily="18" charset="0"/>
              </a:rPr>
              <a:t>обличчя</a:t>
            </a:r>
            <a:r>
              <a:rPr lang="ru-RU" sz="6400" dirty="0">
                <a:solidFill>
                  <a:srgbClr val="0070C0"/>
                </a:solidFill>
                <a:latin typeface="Bookman Old Style" pitchFamily="18" charset="0"/>
              </a:rPr>
              <a:t> і </a:t>
            </a:r>
            <a:r>
              <a:rPr lang="ru-RU" sz="6400" dirty="0" err="1">
                <a:solidFill>
                  <a:srgbClr val="0070C0"/>
                </a:solidFill>
                <a:latin typeface="Bookman Old Style" pitchFamily="18" charset="0"/>
              </a:rPr>
              <a:t>гострого</a:t>
            </a:r>
            <a:r>
              <a:rPr lang="ru-RU" sz="6400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6400" dirty="0" err="1">
                <a:solidFill>
                  <a:srgbClr val="0070C0"/>
                </a:solidFill>
                <a:latin typeface="Bookman Old Style" pitchFamily="18" charset="0"/>
              </a:rPr>
              <a:t>підборіддя</a:t>
            </a:r>
            <a:r>
              <a:rPr lang="ru-RU" sz="6400" dirty="0">
                <a:solidFill>
                  <a:srgbClr val="0070C0"/>
                </a:solidFill>
                <a:latin typeface="Bookman Old Style" pitchFamily="18" charset="0"/>
              </a:rPr>
              <a:t>. Лоб ж, </a:t>
            </a:r>
            <a:r>
              <a:rPr lang="ru-RU" sz="6400" dirty="0" err="1">
                <a:solidFill>
                  <a:srgbClr val="0070C0"/>
                </a:solidFill>
                <a:latin typeface="Bookman Old Style" pitchFamily="18" charset="0"/>
              </a:rPr>
              <a:t>навпаки</a:t>
            </a:r>
            <a:r>
              <a:rPr lang="ru-RU" sz="6400" dirty="0">
                <a:solidFill>
                  <a:srgbClr val="0070C0"/>
                </a:solidFill>
                <a:latin typeface="Bookman Old Style" pitchFamily="18" charset="0"/>
              </a:rPr>
              <a:t>, при </a:t>
            </a:r>
            <a:r>
              <a:rPr lang="ru-RU" sz="6400" dirty="0" err="1">
                <a:solidFill>
                  <a:srgbClr val="0070C0"/>
                </a:solidFill>
                <a:latin typeface="Bookman Old Style" pitchFamily="18" charset="0"/>
              </a:rPr>
              <a:t>такій</a:t>
            </a:r>
            <a:r>
              <a:rPr lang="ru-RU" sz="6400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6400" dirty="0" err="1">
                <a:solidFill>
                  <a:srgbClr val="0070C0"/>
                </a:solidFill>
                <a:latin typeface="Bookman Old Style" pitchFamily="18" charset="0"/>
              </a:rPr>
              <a:t>формі</a:t>
            </a:r>
            <a:r>
              <a:rPr lang="ru-RU" sz="6400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6400" dirty="0" err="1">
                <a:solidFill>
                  <a:srgbClr val="0070C0"/>
                </a:solidFill>
                <a:latin typeface="Bookman Old Style" pitchFamily="18" charset="0"/>
              </a:rPr>
              <a:t>буває</a:t>
            </a:r>
            <a:r>
              <a:rPr lang="ru-RU" sz="6400" dirty="0">
                <a:solidFill>
                  <a:srgbClr val="0070C0"/>
                </a:solidFill>
                <a:latin typeface="Bookman Old Style" pitchFamily="18" charset="0"/>
              </a:rPr>
              <a:t> широким. </a:t>
            </a:r>
            <a:r>
              <a:rPr lang="ru-RU" sz="6400" dirty="0" err="1" smtClean="0">
                <a:solidFill>
                  <a:srgbClr val="0070C0"/>
                </a:solidFill>
                <a:latin typeface="Bookman Old Style" pitchFamily="18" charset="0"/>
              </a:rPr>
              <a:t>Дівчатам</a:t>
            </a:r>
            <a:r>
              <a:rPr lang="ru-RU" sz="6400" dirty="0" smtClean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6400" dirty="0">
                <a:solidFill>
                  <a:srgbClr val="0070C0"/>
                </a:solidFill>
                <a:latin typeface="Bookman Old Style" pitchFamily="18" charset="0"/>
              </a:rPr>
              <a:t>з </a:t>
            </a:r>
            <a:r>
              <a:rPr lang="ru-RU" sz="6400" dirty="0" err="1">
                <a:solidFill>
                  <a:srgbClr val="0070C0"/>
                </a:solidFill>
                <a:latin typeface="Bookman Old Style" pitchFamily="18" charset="0"/>
              </a:rPr>
              <a:t>трикутним</a:t>
            </a:r>
            <a:r>
              <a:rPr lang="ru-RU" sz="6400" dirty="0">
                <a:solidFill>
                  <a:srgbClr val="0070C0"/>
                </a:solidFill>
                <a:latin typeface="Bookman Old Style" pitchFamily="18" charset="0"/>
              </a:rPr>
              <a:t> типом особи не </a:t>
            </a:r>
            <a:r>
              <a:rPr lang="ru-RU" sz="6400" dirty="0" err="1">
                <a:solidFill>
                  <a:srgbClr val="0070C0"/>
                </a:solidFill>
                <a:latin typeface="Bookman Old Style" pitchFamily="18" charset="0"/>
              </a:rPr>
              <a:t>рекомендують</a:t>
            </a:r>
            <a:r>
              <a:rPr lang="ru-RU" sz="6400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6400" dirty="0" err="1">
                <a:solidFill>
                  <a:srgbClr val="0070C0"/>
                </a:solidFill>
                <a:latin typeface="Bookman Old Style" pitchFamily="18" charset="0"/>
              </a:rPr>
              <a:t>робити</a:t>
            </a:r>
            <a:r>
              <a:rPr lang="ru-RU" sz="6400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6400" dirty="0" err="1">
                <a:solidFill>
                  <a:srgbClr val="0070C0"/>
                </a:solidFill>
                <a:latin typeface="Bookman Old Style" pitchFamily="18" charset="0"/>
              </a:rPr>
              <a:t>укладання</a:t>
            </a:r>
            <a:r>
              <a:rPr lang="ru-RU" sz="6400" dirty="0">
                <a:solidFill>
                  <a:srgbClr val="0070C0"/>
                </a:solidFill>
                <a:latin typeface="Bookman Old Style" pitchFamily="18" charset="0"/>
              </a:rPr>
              <a:t> з </a:t>
            </a:r>
            <a:r>
              <a:rPr lang="ru-RU" sz="6400" dirty="0" err="1">
                <a:solidFill>
                  <a:srgbClr val="0070C0"/>
                </a:solidFill>
                <a:latin typeface="Bookman Old Style" pitchFamily="18" charset="0"/>
              </a:rPr>
              <a:t>об'ємом</a:t>
            </a:r>
            <a:r>
              <a:rPr lang="ru-RU" sz="6400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6400" dirty="0" err="1">
                <a:solidFill>
                  <a:srgbClr val="0070C0"/>
                </a:solidFill>
                <a:latin typeface="Bookman Old Style" pitchFamily="18" charset="0"/>
              </a:rPr>
              <a:t>біля</a:t>
            </a:r>
            <a:r>
              <a:rPr lang="ru-RU" sz="6400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6400" dirty="0" err="1">
                <a:solidFill>
                  <a:srgbClr val="0070C0"/>
                </a:solidFill>
                <a:latin typeface="Bookman Old Style" pitchFamily="18" charset="0"/>
              </a:rPr>
              <a:t>коріння</a:t>
            </a:r>
            <a:r>
              <a:rPr lang="ru-RU" sz="6400" dirty="0">
                <a:solidFill>
                  <a:srgbClr val="0070C0"/>
                </a:solidFill>
                <a:latin typeface="Bookman Old Style" pitchFamily="18" charset="0"/>
              </a:rPr>
              <a:t>. </a:t>
            </a:r>
            <a:r>
              <a:rPr lang="ru-RU" sz="6400" dirty="0" err="1">
                <a:solidFill>
                  <a:srgbClr val="0070C0"/>
                </a:solidFill>
                <a:latin typeface="Bookman Old Style" pitchFamily="18" charset="0"/>
              </a:rPr>
              <a:t>Збалансують</a:t>
            </a:r>
            <a:r>
              <a:rPr lang="ru-RU" sz="6400" dirty="0">
                <a:solidFill>
                  <a:srgbClr val="0070C0"/>
                </a:solidFill>
                <a:latin typeface="Bookman Old Style" pitchFamily="18" charset="0"/>
              </a:rPr>
              <a:t> образ </a:t>
            </a:r>
            <a:r>
              <a:rPr lang="ru-RU" sz="6400" dirty="0" err="1">
                <a:solidFill>
                  <a:srgbClr val="0070C0"/>
                </a:solidFill>
                <a:latin typeface="Bookman Old Style" pitchFamily="18" charset="0"/>
              </a:rPr>
              <a:t>пишні</a:t>
            </a:r>
            <a:r>
              <a:rPr lang="ru-RU" sz="6400" dirty="0">
                <a:solidFill>
                  <a:srgbClr val="0070C0"/>
                </a:solidFill>
                <a:latin typeface="Bookman Old Style" pitchFamily="18" charset="0"/>
              </a:rPr>
              <a:t> завитки </a:t>
            </a:r>
            <a:r>
              <a:rPr lang="ru-RU" sz="6400" dirty="0" err="1">
                <a:solidFill>
                  <a:srgbClr val="0070C0"/>
                </a:solidFill>
                <a:latin typeface="Bookman Old Style" pitchFamily="18" charset="0"/>
              </a:rPr>
              <a:t>трохи</a:t>
            </a:r>
            <a:r>
              <a:rPr lang="ru-RU" sz="6400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6400" dirty="0" err="1">
                <a:solidFill>
                  <a:srgbClr val="0070C0"/>
                </a:solidFill>
                <a:latin typeface="Bookman Old Style" pitchFamily="18" charset="0"/>
              </a:rPr>
              <a:t>нижче</a:t>
            </a:r>
            <a:r>
              <a:rPr lang="ru-RU" sz="6400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6400" dirty="0" err="1">
                <a:solidFill>
                  <a:srgbClr val="0070C0"/>
                </a:solidFill>
                <a:latin typeface="Bookman Old Style" pitchFamily="18" charset="0"/>
              </a:rPr>
              <a:t>плечей</a:t>
            </a:r>
            <a:r>
              <a:rPr lang="ru-RU" sz="6400" dirty="0">
                <a:solidFill>
                  <a:srgbClr val="0070C0"/>
                </a:solidFill>
                <a:latin typeface="Bookman Old Style" pitchFamily="18" charset="0"/>
              </a:rPr>
              <a:t>, а </a:t>
            </a:r>
            <a:r>
              <a:rPr lang="ru-RU" sz="6400" dirty="0" err="1">
                <a:solidFill>
                  <a:srgbClr val="0070C0"/>
                </a:solidFill>
                <a:latin typeface="Bookman Old Style" pitchFamily="18" charset="0"/>
              </a:rPr>
              <a:t>ще</a:t>
            </a:r>
            <a:r>
              <a:rPr lang="ru-RU" sz="6400" dirty="0">
                <a:solidFill>
                  <a:srgbClr val="0070C0"/>
                </a:solidFill>
                <a:latin typeface="Bookman Old Style" pitchFamily="18" charset="0"/>
              </a:rPr>
              <a:t> - </a:t>
            </a:r>
            <a:r>
              <a:rPr lang="ru-RU" sz="6400" dirty="0" err="1">
                <a:solidFill>
                  <a:srgbClr val="0070C0"/>
                </a:solidFill>
                <a:latin typeface="Bookman Old Style" pitchFamily="18" charset="0"/>
              </a:rPr>
              <a:t>макіяж</a:t>
            </a:r>
            <a:r>
              <a:rPr lang="ru-RU" sz="6400" dirty="0">
                <a:solidFill>
                  <a:srgbClr val="0070C0"/>
                </a:solidFill>
                <a:latin typeface="Bookman Old Style" pitchFamily="18" charset="0"/>
              </a:rPr>
              <a:t> з </a:t>
            </a:r>
            <a:r>
              <a:rPr lang="ru-RU" sz="6400" dirty="0" err="1">
                <a:solidFill>
                  <a:srgbClr val="0070C0"/>
                </a:solidFill>
                <a:latin typeface="Bookman Old Style" pitchFamily="18" charset="0"/>
              </a:rPr>
              <a:t>яскравими</a:t>
            </a:r>
            <a:r>
              <a:rPr lang="ru-RU" sz="6400" dirty="0">
                <a:solidFill>
                  <a:srgbClr val="0070C0"/>
                </a:solidFill>
                <a:latin typeface="Bookman Old Style" pitchFamily="18" charset="0"/>
              </a:rPr>
              <a:t> губами, </a:t>
            </a:r>
            <a:r>
              <a:rPr lang="ru-RU" sz="6400" dirty="0" err="1">
                <a:solidFill>
                  <a:srgbClr val="0070C0"/>
                </a:solidFill>
                <a:latin typeface="Bookman Old Style" pitchFamily="18" charset="0"/>
              </a:rPr>
              <a:t>який</a:t>
            </a:r>
            <a:r>
              <a:rPr lang="ru-RU" sz="6400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6400" dirty="0" err="1">
                <a:solidFill>
                  <a:srgbClr val="0070C0"/>
                </a:solidFill>
                <a:latin typeface="Bookman Old Style" pitchFamily="18" charset="0"/>
              </a:rPr>
              <a:t>відверне</a:t>
            </a:r>
            <a:r>
              <a:rPr lang="ru-RU" sz="6400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6400" dirty="0" err="1">
                <a:solidFill>
                  <a:srgbClr val="0070C0"/>
                </a:solidFill>
                <a:latin typeface="Bookman Old Style" pitchFamily="18" charset="0"/>
              </a:rPr>
              <a:t>увагу</a:t>
            </a:r>
            <a:r>
              <a:rPr lang="ru-RU" sz="6400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ru-RU" sz="6400" dirty="0" err="1">
                <a:solidFill>
                  <a:srgbClr val="0070C0"/>
                </a:solidFill>
                <a:latin typeface="Bookman Old Style" pitchFamily="18" charset="0"/>
              </a:rPr>
              <a:t>від</a:t>
            </a:r>
            <a:r>
              <a:rPr lang="ru-RU" sz="6400" dirty="0">
                <a:solidFill>
                  <a:srgbClr val="0070C0"/>
                </a:solidFill>
                <a:latin typeface="Bookman Old Style" pitchFamily="18" charset="0"/>
              </a:rPr>
              <a:t> великого </a:t>
            </a:r>
            <a:r>
              <a:rPr lang="ru-RU" sz="6400" dirty="0" err="1">
                <a:solidFill>
                  <a:srgbClr val="0070C0"/>
                </a:solidFill>
                <a:latin typeface="Bookman Old Style" pitchFamily="18" charset="0"/>
              </a:rPr>
              <a:t>чола</a:t>
            </a:r>
            <a:r>
              <a:rPr lang="ru-RU" sz="6400" dirty="0" smtClean="0">
                <a:solidFill>
                  <a:srgbClr val="0070C0"/>
                </a:solidFill>
                <a:latin typeface="Bookman Old Style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endParaRPr lang="ru-RU" sz="6400" dirty="0">
              <a:solidFill>
                <a:srgbClr val="0070C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467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599</Words>
  <Application>Microsoft Office PowerPoint</Application>
  <PresentationFormat>Экран (4:3)</PresentationFormat>
  <Paragraphs>50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 «Типи обличчя. Визначення своєї форми обличчя. Добір зачіски з урахуванням форми обличчя» </vt:lpstr>
      <vt:lpstr>РІЗНОВИДИ ФОРМ ОБЛИЧЧЯ </vt:lpstr>
      <vt:lpstr>Овальне обличчя</vt:lpstr>
      <vt:lpstr>ОВАЛЬНИЙ ТИП ОБЛИЧЧЯ </vt:lpstr>
      <vt:lpstr>Кругле обличчя</vt:lpstr>
      <vt:lpstr>Круглий тип обличчя</vt:lpstr>
      <vt:lpstr>Квадратне обличчя</vt:lpstr>
      <vt:lpstr>КВАДРАТНИЙ ТИП ОБЛИЧЧЯ </vt:lpstr>
      <vt:lpstr>Трикутне обличчя</vt:lpstr>
      <vt:lpstr>ТРИКУТНИЙ ТИП ОБЛИЧЧЯ </vt:lpstr>
      <vt:lpstr>Ромбовидний тип</vt:lpstr>
      <vt:lpstr>РОМБОВИДНИЙ ТИП ОБЛИЧЧЯ</vt:lpstr>
      <vt:lpstr>Слайд 13</vt:lpstr>
      <vt:lpstr>Слайд 14</vt:lpstr>
      <vt:lpstr>1.Як визначити форму обличчя з точки зору пропорцій?  • симетричне  • витягнуте, подовжене   2 Ваше обличчя найширше ...  • в області чола  • на лінії скул  • на рівні підборіддя і щелепи   3 Ваше  підборіддя - яка в нього форма? • округла  • загострена  • прямокутна   </vt:lpstr>
      <vt:lpstr>  • Симетричне обличчя з найбільш широкою лінією на рівні скул і округлим підборіддям можна віднести до круглого типу.   • Поєднання витягнутої форми, найбільшої ширини на лінії скул і округлого підборіддя говорить про те, що тип особи у вас - овальний.  • А загострене підборіддя в такий же комбінації - ознака ромбовидного типу.   • Видовжене обличчя з широким чолом і загостреним підборіддям? Можна стверджувати, що ваш тип - «сердечко».   • А в тому випадку, якщо за результатами тесту, у вас вийшло поєднання симетрії, широкої щелепи і прямих кутів, тип обличчя- квадратний. </vt:lpstr>
      <vt:lpstr>Домашнє завдання</vt:lpstr>
      <vt:lpstr>Використані ресурси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ВИЗНАЧЕННЯ ТИПУ ОБЛИЧЧЯ</dc:title>
  <dc:creator>User</dc:creator>
  <cp:lastModifiedBy>Валентина Капуста</cp:lastModifiedBy>
  <cp:revision>27</cp:revision>
  <dcterms:created xsi:type="dcterms:W3CDTF">2020-04-03T07:15:35Z</dcterms:created>
  <dcterms:modified xsi:type="dcterms:W3CDTF">2022-03-22T07:15:52Z</dcterms:modified>
</cp:coreProperties>
</file>