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1544" r:id="rId3"/>
    <p:sldId id="1542" r:id="rId4"/>
    <p:sldId id="267" r:id="rId5"/>
    <p:sldId id="1549" r:id="rId6"/>
    <p:sldId id="1550" r:id="rId7"/>
    <p:sldId id="1551" r:id="rId8"/>
    <p:sldId id="1552" r:id="rId9"/>
    <p:sldId id="1554" r:id="rId10"/>
    <p:sldId id="1557" r:id="rId11"/>
    <p:sldId id="155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95FFF"/>
    <a:srgbClr val="2F3242"/>
    <a:srgbClr val="1694E9"/>
    <a:srgbClr val="FFB441"/>
    <a:srgbClr val="709E32"/>
    <a:srgbClr val="00B050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3D2B28AF-00FB-4A5A-906A-9128D6644343}"/>
    <pc:docChg chg="delSld modSld">
      <pc:chgData name="Виктория Мешковая" userId="30cc52346335888d" providerId="LiveId" clId="{3D2B28AF-00FB-4A5A-906A-9128D6644343}" dt="2021-04-29T10:17:32.480" v="2" actId="2696"/>
      <pc:docMkLst>
        <pc:docMk/>
      </pc:docMkLst>
      <pc:sldChg chg="addSp modSp">
        <pc:chgData name="Виктория Мешковая" userId="30cc52346335888d" providerId="LiveId" clId="{3D2B28AF-00FB-4A5A-906A-9128D6644343}" dt="2021-04-29T10:16:20.152" v="0"/>
        <pc:sldMkLst>
          <pc:docMk/>
          <pc:sldMk cId="302857040" sldId="258"/>
        </pc:sldMkLst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2" creationId="{266BFDF2-FD94-47EB-8993-235C5B6ED36A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3" creationId="{600216F5-7022-4E22-87CB-91192631FFDC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4" creationId="{B9A31CE6-E085-4A03-9C6B-2039EB4CDB68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5" creationId="{ED01B8BA-62B0-41D8-BF2D-0BB4D177BB97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7" creationId="{CFE64B2C-A46A-4092-8020-2CD28D63C576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8" creationId="{530CED6F-F512-4225-80FF-EEBE2FBA8072}"/>
          </ac:spMkLst>
        </pc:spChg>
        <pc:picChg chg="add mod">
          <ac:chgData name="Виктория Мешковая" userId="30cc52346335888d" providerId="LiveId" clId="{3D2B28AF-00FB-4A5A-906A-9128D6644343}" dt="2021-04-29T10:16:20.152" v="0"/>
          <ac:picMkLst>
            <pc:docMk/>
            <pc:sldMk cId="302857040" sldId="258"/>
            <ac:picMk id="6" creationId="{5BA6A6E2-78C5-43F9-ABA4-4F5D8065FEFE}"/>
          </ac:picMkLst>
        </pc:picChg>
      </pc:sldChg>
      <pc:sldChg chg="del">
        <pc:chgData name="Виктория Мешковая" userId="30cc52346335888d" providerId="LiveId" clId="{3D2B28AF-00FB-4A5A-906A-9128D6644343}" dt="2021-04-29T10:17:30.746" v="1" actId="2696"/>
        <pc:sldMkLst>
          <pc:docMk/>
          <pc:sldMk cId="665456058" sldId="270"/>
        </pc:sldMkLst>
      </pc:sldChg>
      <pc:sldChg chg="del">
        <pc:chgData name="Виктория Мешковая" userId="30cc52346335888d" providerId="LiveId" clId="{3D2B28AF-00FB-4A5A-906A-9128D6644343}" dt="2021-04-29T10:17:32.480" v="2" actId="2696"/>
        <pc:sldMkLst>
          <pc:docMk/>
          <pc:sldMk cId="1967380538" sldId="278"/>
        </pc:sldMkLst>
      </pc:sldChg>
    </pc:docChg>
  </pc:docChgLst>
  <pc:docChgLst>
    <pc:chgData name="Виктория Мешковая" userId="30cc52346335888d" providerId="LiveId" clId="{86CD097C-5852-4D47-A153-50ECFC26B5BA}"/>
    <pc:docChg chg="custSel delSld modSld">
      <pc:chgData name="Виктория Мешковая" userId="30cc52346335888d" providerId="LiveId" clId="{86CD097C-5852-4D47-A153-50ECFC26B5BA}" dt="2021-04-26T17:29:34.708" v="10" actId="2696"/>
      <pc:docMkLst>
        <pc:docMk/>
      </pc:docMkLst>
      <pc:sldChg chg="delSp mod">
        <pc:chgData name="Виктория Мешковая" userId="30cc52346335888d" providerId="LiveId" clId="{86CD097C-5852-4D47-A153-50ECFC26B5BA}" dt="2021-04-26T17:29:13.762" v="0" actId="478"/>
        <pc:sldMkLst>
          <pc:docMk/>
          <pc:sldMk cId="302857040" sldId="258"/>
        </pc:sldMkLst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3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4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5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6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7" creationId="{00000000-0000-0000-0000-000000000000}"/>
          </ac:spMkLst>
        </pc:spChg>
      </pc:sldChg>
      <pc:sldChg chg="del">
        <pc:chgData name="Виктория Мешковая" userId="30cc52346335888d" providerId="LiveId" clId="{86CD097C-5852-4D47-A153-50ECFC26B5BA}" dt="2021-04-26T17:29:32.864" v="9" actId="2696"/>
        <pc:sldMkLst>
          <pc:docMk/>
          <pc:sldMk cId="2111389765" sldId="269"/>
        </pc:sldMkLst>
      </pc:sldChg>
      <pc:sldChg chg="del">
        <pc:chgData name="Виктория Мешковая" userId="30cc52346335888d" providerId="LiveId" clId="{86CD097C-5852-4D47-A153-50ECFC26B5BA}" dt="2021-04-26T17:29:31.161" v="8" actId="2696"/>
        <pc:sldMkLst>
          <pc:docMk/>
          <pc:sldMk cId="2123951254" sldId="272"/>
        </pc:sldMkLst>
      </pc:sldChg>
      <pc:sldChg chg="del">
        <pc:chgData name="Виктория Мешковая" userId="30cc52346335888d" providerId="LiveId" clId="{86CD097C-5852-4D47-A153-50ECFC26B5BA}" dt="2021-04-26T17:29:18.534" v="1" actId="2696"/>
        <pc:sldMkLst>
          <pc:docMk/>
          <pc:sldMk cId="2046171442" sldId="273"/>
        </pc:sldMkLst>
      </pc:sldChg>
      <pc:sldChg chg="del">
        <pc:chgData name="Виктория Мешковая" userId="30cc52346335888d" providerId="LiveId" clId="{86CD097C-5852-4D47-A153-50ECFC26B5BA}" dt="2021-04-26T17:29:23.657" v="4" actId="2696"/>
        <pc:sldMkLst>
          <pc:docMk/>
          <pc:sldMk cId="3986579091" sldId="275"/>
        </pc:sldMkLst>
      </pc:sldChg>
      <pc:sldChg chg="del">
        <pc:chgData name="Виктория Мешковая" userId="30cc52346335888d" providerId="LiveId" clId="{86CD097C-5852-4D47-A153-50ECFC26B5BA}" dt="2021-04-26T17:29:25.395" v="5" actId="2696"/>
        <pc:sldMkLst>
          <pc:docMk/>
          <pc:sldMk cId="547662873" sldId="276"/>
        </pc:sldMkLst>
      </pc:sldChg>
      <pc:sldChg chg="del">
        <pc:chgData name="Виктория Мешковая" userId="30cc52346335888d" providerId="LiveId" clId="{86CD097C-5852-4D47-A153-50ECFC26B5BA}" dt="2021-04-26T17:29:29.113" v="7" actId="2696"/>
        <pc:sldMkLst>
          <pc:docMk/>
          <pc:sldMk cId="2702760774" sldId="277"/>
        </pc:sldMkLst>
      </pc:sldChg>
      <pc:sldChg chg="del">
        <pc:chgData name="Виктория Мешковая" userId="30cc52346335888d" providerId="LiveId" clId="{86CD097C-5852-4D47-A153-50ECFC26B5BA}" dt="2021-04-26T17:29:27.160" v="6" actId="2696"/>
        <pc:sldMkLst>
          <pc:docMk/>
          <pc:sldMk cId="1043825585" sldId="279"/>
        </pc:sldMkLst>
      </pc:sldChg>
      <pc:sldChg chg="del">
        <pc:chgData name="Виктория Мешковая" userId="30cc52346335888d" providerId="LiveId" clId="{86CD097C-5852-4D47-A153-50ECFC26B5BA}" dt="2021-04-26T17:29:34.708" v="10" actId="2696"/>
        <pc:sldMkLst>
          <pc:docMk/>
          <pc:sldMk cId="3182349959" sldId="280"/>
        </pc:sldMkLst>
      </pc:sldChg>
      <pc:sldChg chg="del">
        <pc:chgData name="Виктория Мешковая" userId="30cc52346335888d" providerId="LiveId" clId="{86CD097C-5852-4D47-A153-50ECFC26B5BA}" dt="2021-04-26T17:29:21.909" v="3" actId="2696"/>
        <pc:sldMkLst>
          <pc:docMk/>
          <pc:sldMk cId="632659632" sldId="706"/>
        </pc:sldMkLst>
      </pc:sldChg>
      <pc:sldChg chg="del">
        <pc:chgData name="Виктория Мешковая" userId="30cc52346335888d" providerId="LiveId" clId="{86CD097C-5852-4D47-A153-50ECFC26B5BA}" dt="2021-04-26T17:29:20.143" v="2" actId="2696"/>
        <pc:sldMkLst>
          <pc:docMk/>
          <pc:sldMk cId="2341179897" sldId="1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6BFDF2-FD94-47EB-8993-235C5B6E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25.03.2022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216F5-7022-4E22-87CB-91192631FFDC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31CE6-E085-4A03-9C6B-2039EB4CDB68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№120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1B8BA-62B0-41D8-BF2D-0BB4D177BB9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Все цікаво нашим дітям&quot; - добірка пізнавальних віршів для дітей (Наталя  Карпенко) - Мала Сторінка">
            <a:extLst>
              <a:ext uri="{FF2B5EF4-FFF2-40B4-BE49-F238E27FC236}">
                <a16:creationId xmlns:a16="http://schemas.microsoft.com/office/drawing/2014/main" id="{5BA6A6E2-78C5-43F9-ABA4-4F5D8065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8739" y="4230481"/>
            <a:ext cx="3387195" cy="233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3361765" y="38291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12. Множення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61765" y="1660783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Прийоми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усного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множення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на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розрядні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числа.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Письмове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множення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виду 24∙300, 625∙50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задач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вивчених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типів</a:t>
            </a:r>
            <a:endParaRPr lang="ru-RU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14733" y="389940"/>
            <a:ext cx="8713981" cy="604797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14" descr="Методический портал интерактивных филвордов - Главная страниц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2758" y="3537812"/>
            <a:ext cx="3005122" cy="24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67944" y="1646664"/>
                <a:ext cx="10679786" cy="1817920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Учень читав 5 днів по 8 сторінок щодня і прочитав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всієї книжки. Скільки сторінок залишилось читати учневі?</a:t>
                </a:r>
                <a:endParaRPr lang="ru-UA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944" y="1646664"/>
                <a:ext cx="10679786" cy="1817920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8·5</a:t>
            </a:r>
            <a:endParaRPr lang="uk-UA" sz="2800" i="1" spc="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844867" y="399168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(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ст.) прочитав учень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40:1·10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79549" y="4603073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 (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ст.) всього в книзі;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400-40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83237" y="5295673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 (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5894529"/>
            <a:ext cx="749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чневі залишилось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прочитати 360 сторінок. </a:t>
            </a:r>
          </a:p>
        </p:txBody>
      </p:sp>
    </p:spTree>
    <p:extLst>
      <p:ext uri="{BB962C8B-B14F-4D97-AF65-F5344CB8AC3E}">
        <p14:creationId xmlns:p14="http://schemas.microsoft.com/office/powerpoint/2010/main" val="34049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14733" y="389940"/>
            <a:ext cx="8713981" cy="604797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397</a:t>
            </a:r>
            <a:endParaRPr lang="ru-RU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У домашній бібліотеці 8 книжок з казками, що становить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усіх дитячих книжок. Книжок для дорослих - у 10 разів більше. Скільки всього книжок у бібліотеці?</a:t>
                </a:r>
                <a:endParaRPr lang="ru-UA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8:2·7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8" y="400421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для дітей;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02136" y="462220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28·10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00826" y="461589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 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для дорослих;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280+28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22150" y="527753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=308(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19355" y="589452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308 книжок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всього у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бібліотеці. </a:t>
            </a:r>
          </a:p>
        </p:txBody>
      </p:sp>
      <p:pic>
        <p:nvPicPr>
          <p:cNvPr id="24" name="Picture 6" descr="Стопка книг клипарт: стоковые картинки, бесплатные, роялти-фри фото Стопка  книг клипарт | Depositphoto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8343" y="3910391"/>
            <a:ext cx="2147970" cy="250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031" y="1693718"/>
            <a:ext cx="525273" cy="65531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6675" y="1693718"/>
            <a:ext cx="521068" cy="65006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5095" y="3454366"/>
            <a:ext cx="532966" cy="66490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2255" y="3454366"/>
            <a:ext cx="532966" cy="664909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825" y="3454366"/>
            <a:ext cx="532966" cy="66490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7075" y="3435358"/>
            <a:ext cx="525579" cy="655693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9DDE16D6-E6C1-48B5-966D-C8DC0A53421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30981" y="1041663"/>
            <a:ext cx="3396236" cy="2203580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9899" y="3454366"/>
            <a:ext cx="532966" cy="664909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7059" y="3454366"/>
            <a:ext cx="532966" cy="66490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0629" y="3454366"/>
            <a:ext cx="532966" cy="66490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1879" y="3435358"/>
            <a:ext cx="525579" cy="65569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7714" y="3454366"/>
            <a:ext cx="532966" cy="66490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4874" y="3454366"/>
            <a:ext cx="532966" cy="66490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8444" y="3454366"/>
            <a:ext cx="532966" cy="66490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9694" y="3435358"/>
            <a:ext cx="525579" cy="65569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3287" y="3466476"/>
            <a:ext cx="532966" cy="66490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0447" y="3466476"/>
            <a:ext cx="532966" cy="66490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4017" y="3466476"/>
            <a:ext cx="532966" cy="664909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5267" y="3447468"/>
            <a:ext cx="525579" cy="655693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6988" y="3473374"/>
            <a:ext cx="532966" cy="664909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4148" y="3473374"/>
            <a:ext cx="532966" cy="66490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7718" y="3473374"/>
            <a:ext cx="532966" cy="66490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78968" y="3454366"/>
            <a:ext cx="525579" cy="6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6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70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Обчисли вирази, де останньою є дія </a:t>
            </a:r>
            <a:r>
              <a:rPr lang="uk-UA" sz="2000" dirty="0" smtClean="0">
                <a:solidFill>
                  <a:schemeClr val="bg2"/>
                </a:solidFill>
              </a:rPr>
              <a:t>віднімання (усно)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4082175" y="1222751"/>
            <a:ext cx="3264033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>
                <a:solidFill>
                  <a:srgbClr val="0070C0"/>
                </a:solidFill>
              </a:rPr>
              <a:t>(46 – 3) · 2</a:t>
            </a:r>
            <a:endParaRPr sz="3000" b="1" dirty="0">
              <a:solidFill>
                <a:srgbClr val="0070C0"/>
              </a:solidFill>
            </a:endParaRPr>
          </a:p>
        </p:txBody>
      </p:sp>
      <p:sp>
        <p:nvSpPr>
          <p:cNvPr id="10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4082526" y="1969759"/>
            <a:ext cx="3245865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>
                <a:solidFill>
                  <a:srgbClr val="0070C0"/>
                </a:solidFill>
              </a:rPr>
              <a:t>460 – 30 · 2</a:t>
            </a:r>
            <a:endParaRPr lang="ru-RU" sz="3000" b="1" dirty="0">
              <a:solidFill>
                <a:srgbClr val="0070C0"/>
              </a:solidFill>
            </a:endParaRP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7328391" y="1969759"/>
            <a:ext cx="1728519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0070C0"/>
                </a:solidFill>
              </a:rPr>
              <a:t>= 400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633784" y="3120824"/>
            <a:ext cx="3264033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>
                <a:solidFill>
                  <a:srgbClr val="0070C0"/>
                </a:solidFill>
              </a:rPr>
              <a:t>10 · 1000 – 1 </a:t>
            </a:r>
            <a:endParaRPr sz="3000" b="1" dirty="0">
              <a:solidFill>
                <a:srgbClr val="0070C0"/>
              </a:solidFill>
            </a:endParaRP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4897817" y="3120824"/>
            <a:ext cx="1728519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0070C0"/>
                </a:solidFill>
              </a:rPr>
              <a:t>= 9 999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1634135" y="3867832"/>
            <a:ext cx="3245865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>
                <a:solidFill>
                  <a:srgbClr val="0070C0"/>
                </a:solidFill>
              </a:rPr>
              <a:t>1000 – 82 · 10</a:t>
            </a:r>
            <a:endParaRPr lang="ru-RU" sz="3000" b="1" dirty="0">
              <a:solidFill>
                <a:srgbClr val="0070C0"/>
              </a:solidFill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4880000" y="3867832"/>
            <a:ext cx="1728519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0070C0"/>
                </a:solidFill>
              </a:rPr>
              <a:t>= 180</a:t>
            </a: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077229" y="5088169"/>
            <a:ext cx="3264033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>
                <a:solidFill>
                  <a:srgbClr val="0070C0"/>
                </a:solidFill>
              </a:rPr>
              <a:t>20 · 20 – 10 · 10</a:t>
            </a:r>
            <a:endParaRPr sz="3000" b="1" dirty="0">
              <a:solidFill>
                <a:srgbClr val="0070C0"/>
              </a:solidFill>
            </a:endParaRPr>
          </a:p>
        </p:txBody>
      </p:sp>
      <p:sp>
        <p:nvSpPr>
          <p:cNvPr id="21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9341262" y="5088169"/>
            <a:ext cx="1728519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0070C0"/>
                </a:solidFill>
              </a:rPr>
              <a:t>= 300</a:t>
            </a:r>
          </a:p>
        </p:txBody>
      </p:sp>
      <p:sp>
        <p:nvSpPr>
          <p:cNvPr id="2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6077580" y="5835177"/>
            <a:ext cx="3245865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>
                <a:solidFill>
                  <a:srgbClr val="0070C0"/>
                </a:solidFill>
              </a:rPr>
              <a:t>23 · 3 – 40 + 50</a:t>
            </a:r>
            <a:endParaRPr lang="ru-RU" sz="3000" b="1" dirty="0">
              <a:solidFill>
                <a:srgbClr val="0070C0"/>
              </a:solidFill>
            </a:endParaRPr>
          </a:p>
        </p:txBody>
      </p:sp>
      <p:pic>
        <p:nvPicPr>
          <p:cNvPr id="24" name="Picture 2" descr="Результат пошуку зображень за запитом хрестик малюночки">
            <a:extLst>
              <a:ext uri="{FF2B5EF4-FFF2-40B4-BE49-F238E27FC236}">
                <a16:creationId xmlns:a16="http://schemas.microsoft.com/office/drawing/2014/main" id="{B852C1C2-AC64-4D6D-8D1F-0AA5439AC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84" l="1277" r="98723">
                        <a14:backgroundMark x1="11064" y1="51754" x2="11064" y2="51754"/>
                        <a14:backgroundMark x1="43830" y1="14474" x2="43830" y2="14474"/>
                        <a14:backgroundMark x1="81702" y1="10088" x2="81702" y2="10088"/>
                        <a14:backgroundMark x1="87234" y1="43421" x2="87234" y2="43421"/>
                        <a14:backgroundMark x1="80426" y1="93860" x2="80426" y2="93860"/>
                        <a14:backgroundMark x1="37872" y1="91667" x2="37872" y2="9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17968" y="1332274"/>
            <a:ext cx="582554" cy="5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Результат пошуку зображень за запитом хрестик малюночки">
            <a:extLst>
              <a:ext uri="{FF2B5EF4-FFF2-40B4-BE49-F238E27FC236}">
                <a16:creationId xmlns:a16="http://schemas.microsoft.com/office/drawing/2014/main" id="{B852C1C2-AC64-4D6D-8D1F-0AA5439AC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84" l="1277" r="98723">
                        <a14:backgroundMark x1="11064" y1="51754" x2="11064" y2="51754"/>
                        <a14:backgroundMark x1="43830" y1="14474" x2="43830" y2="14474"/>
                        <a14:backgroundMark x1="81702" y1="10088" x2="81702" y2="10088"/>
                        <a14:backgroundMark x1="87234" y1="43421" x2="87234" y2="43421"/>
                        <a14:backgroundMark x1="80426" y1="93860" x2="80426" y2="93860"/>
                        <a14:backgroundMark x1="37872" y1="91667" x2="37872" y2="9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28671" y="5926786"/>
            <a:ext cx="582554" cy="5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6910" y="1265273"/>
            <a:ext cx="3657059" cy="36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14733" y="389940"/>
            <a:ext cx="8713981" cy="604797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1) Поясни, як усно множити на розрядні числа.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852820" y="1742526"/>
            <a:ext cx="109921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 · 40 = 23 · (4 ·10) = 23 · 4 · 10 = 92 · 10 = 920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1429391" y="3196518"/>
            <a:ext cx="717856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4200 · 20 = (42 · 100) · (2 · 10) </a:t>
            </a:r>
          </a:p>
          <a:p>
            <a:pPr algn="ctr"/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(42 · 2) · (100 · 10) = 84 000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5186" y="2564661"/>
            <a:ext cx="4156814" cy="415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14733" y="389940"/>
            <a:ext cx="8713981" cy="604797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2) Обчисли усно. Результати запиши.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272850" y="1706366"/>
            <a:ext cx="3107021" cy="6690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3200" b="1">
                <a:solidFill>
                  <a:schemeClr val="tx1"/>
                </a:solidFill>
              </a:rPr>
              <a:t>120 · 50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073236" y="1706366"/>
            <a:ext cx="1812512" cy="669035"/>
          </a:xfrm>
          <a:prstGeom prst="roundRect">
            <a:avLst>
              <a:gd name="adj" fmla="val 8931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=6000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272850" y="2655181"/>
            <a:ext cx="3107021" cy="6690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3200" b="1">
                <a:solidFill>
                  <a:schemeClr val="tx1"/>
                </a:solidFill>
              </a:rPr>
              <a:t>4500 · 20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073236" y="2655181"/>
            <a:ext cx="1812512" cy="669035"/>
          </a:xfrm>
          <a:prstGeom prst="roundRect">
            <a:avLst>
              <a:gd name="adj" fmla="val 8931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90 000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31541" y="1706366"/>
            <a:ext cx="3107021" cy="66903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3200" b="1">
                <a:solidFill>
                  <a:schemeClr val="tx1"/>
                </a:solidFill>
              </a:rPr>
              <a:t>3600 · 200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254836" y="1706366"/>
            <a:ext cx="2089603" cy="669035"/>
          </a:xfrm>
          <a:prstGeom prst="roundRect">
            <a:avLst>
              <a:gd name="adj" fmla="val 8931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720 000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31541" y="2657115"/>
            <a:ext cx="3107021" cy="66903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3200" b="1">
                <a:solidFill>
                  <a:schemeClr val="tx1"/>
                </a:solidFill>
              </a:rPr>
              <a:t>230 · 3000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254836" y="2657115"/>
            <a:ext cx="2089603" cy="669035"/>
          </a:xfrm>
          <a:prstGeom prst="roundRect">
            <a:avLst>
              <a:gd name="adj" fmla="val 8931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690 000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5177331" y="4247667"/>
            <a:ext cx="4705322" cy="6690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3200" b="1" dirty="0">
                <a:solidFill>
                  <a:schemeClr val="tx1"/>
                </a:solidFill>
              </a:rPr>
              <a:t>180 · 300 – 120 · 50 </a:t>
            </a: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361404" y="4247667"/>
            <a:ext cx="2027125" cy="669035"/>
          </a:xfrm>
          <a:prstGeom prst="roundRect">
            <a:avLst>
              <a:gd name="adj" fmla="val 8931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48 000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5177331" y="5153150"/>
            <a:ext cx="4661231" cy="6690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3200" b="1">
                <a:solidFill>
                  <a:schemeClr val="tx1"/>
                </a:solidFill>
              </a:rPr>
              <a:t>500 · 400 – 200 · 400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361404" y="5153150"/>
            <a:ext cx="1983035" cy="669035"/>
          </a:xfrm>
          <a:prstGeom prst="roundRect">
            <a:avLst>
              <a:gd name="adj" fmla="val 8931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120 000</a:t>
            </a:r>
            <a:endParaRPr lang="ru-UA" sz="3200" b="1" dirty="0">
              <a:solidFill>
                <a:schemeClr val="tx1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6413" y="3426051"/>
            <a:ext cx="3260918" cy="32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абличка 20"/>
          <p:cNvSpPr/>
          <p:nvPr/>
        </p:nvSpPr>
        <p:spPr>
          <a:xfrm>
            <a:off x="1842654" y="1620982"/>
            <a:ext cx="8121065" cy="2092036"/>
          </a:xfrm>
          <a:prstGeom prst="plaque">
            <a:avLst>
              <a:gd name="adj" fmla="val 15741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14733" y="389940"/>
            <a:ext cx="8713981" cy="604797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Досліди, як письмово виконувати множення 24·300, 625·60. </a:t>
            </a:r>
          </a:p>
          <a:p>
            <a:pPr algn="ctr"/>
            <a:r>
              <a:rPr lang="uk-UA" sz="2000" dirty="0">
                <a:solidFill>
                  <a:schemeClr val="bg2"/>
                </a:solidFill>
              </a:rPr>
              <a:t>Зверніть увагу на форму запису.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862846" y="2803194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7200</a:t>
            </a:r>
            <a:endParaRPr lang="ru-UA" sz="3200" i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862848" y="1980768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24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824758" y="2132115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3862845" y="2772313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619901" y="2803194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37500</a:t>
            </a:r>
            <a:endParaRPr lang="ru-UA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619903" y="1996208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625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581813" y="2132115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6619900" y="2772313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ыгнутая вправо стрелка 1"/>
          <p:cNvSpPr/>
          <p:nvPr/>
        </p:nvSpPr>
        <p:spPr>
          <a:xfrm>
            <a:off x="5134698" y="2501447"/>
            <a:ext cx="234212" cy="4495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Выгнутая вправо стрелка 19"/>
          <p:cNvSpPr/>
          <p:nvPr/>
        </p:nvSpPr>
        <p:spPr>
          <a:xfrm>
            <a:off x="7891753" y="2501447"/>
            <a:ext cx="234212" cy="4495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2" name="Picture 2" descr="ᐈ Мультяшный учитель фото, векторные картинки мультфильм учитель с  указателем | скачать на Depositphotos®">
            <a:extLst>
              <a:ext uri="{FF2B5EF4-FFF2-40B4-BE49-F238E27FC236}">
                <a16:creationId xmlns:a16="http://schemas.microsoft.com/office/drawing/2014/main" id="{182B193E-FFCA-47B1-9B5A-F0930FB50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7" b="98667" l="13500" r="84000">
                        <a14:backgroundMark x1="25167" y1="11333" x2="25167" y2="11333"/>
                        <a14:backgroundMark x1="22667" y1="55667" x2="22667" y2="55667"/>
                        <a14:backgroundMark x1="74167" y1="6833" x2="74167" y2="6833"/>
                        <a14:backgroundMark x1="79500" y1="31833" x2="79500" y2="31833"/>
                        <a14:backgroundMark x1="26500" y1="96667" x2="26500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827" r="12969"/>
          <a:stretch/>
        </p:blipFill>
        <p:spPr bwMode="auto">
          <a:xfrm>
            <a:off x="9389242" y="2681096"/>
            <a:ext cx="2693026" cy="37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86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14733" y="389940"/>
            <a:ext cx="8713981" cy="604797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Обчисли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258995" y="1332293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3200" b="1">
                <a:solidFill>
                  <a:schemeClr val="tx1"/>
                </a:solidFill>
              </a:rPr>
              <a:t>324 · 80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21927" y="1332293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=25920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505201" y="2338884"/>
            <a:ext cx="4435288" cy="66903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3200" b="1">
                <a:solidFill>
                  <a:schemeClr val="tx1"/>
                </a:solidFill>
              </a:rPr>
              <a:t>23 · 4000 + 387 · 200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771156" y="4162775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25920</a:t>
            </a:r>
            <a:endParaRPr lang="ru-UA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771158" y="3340349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324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733068" y="3491696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1771155" y="4131894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03831" y="1332293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3200" b="1">
                <a:solidFill>
                  <a:schemeClr val="tx1"/>
                </a:solidFill>
              </a:rPr>
              <a:t>4208 · 70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505201" y="4162775"/>
            <a:ext cx="1535029" cy="42201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294560</a:t>
            </a:r>
            <a:endParaRPr lang="ru-UA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789435" y="3340349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4208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751345" y="3491696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3789432" y="4131894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324109" y="1332293"/>
            <a:ext cx="1992620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294 560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896398" y="2338884"/>
            <a:ext cx="2025131" cy="669035"/>
          </a:xfrm>
          <a:prstGeom prst="roundRect">
            <a:avLst>
              <a:gd name="adj" fmla="val 8931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169 400</a:t>
            </a:r>
            <a:endParaRPr lang="ru-UA" sz="3200" b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666511" y="4162775"/>
            <a:ext cx="1535029" cy="42201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92000</a:t>
            </a:r>
            <a:endParaRPr lang="ru-UA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950745" y="3340349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23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5871893" y="352886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950742" y="4131894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789080" y="4162775"/>
            <a:ext cx="1535029" cy="42201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77400</a:t>
            </a:r>
            <a:endParaRPr lang="ru-UA" sz="3200" i="1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073314" y="3340349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387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7940489" y="3536015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8073311" y="4131894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921530" y="4162775"/>
            <a:ext cx="1535029" cy="42201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169400</a:t>
            </a:r>
            <a:endParaRPr lang="ru-UA" sz="3200" i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921530" y="3340349"/>
            <a:ext cx="1517994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92000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77400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9810232" y="351062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uk-UA" i="1" dirty="0"/>
              <a:t>+</a:t>
            </a:r>
            <a:endParaRPr lang="ru-RU" i="1" dirty="0"/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10205761" y="4131894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Рисунок 4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1021" y="4463297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/>
      <p:bldP spid="21" grpId="0"/>
      <p:bldP spid="22" grpId="0"/>
      <p:bldP spid="27" grpId="0"/>
      <p:bldP spid="28" grpId="0"/>
      <p:bldP spid="29" grpId="0"/>
      <p:bldP spid="32" grpId="0" animBg="1"/>
      <p:bldP spid="33" grpId="0" animBg="1"/>
      <p:bldP spid="34" grpId="0"/>
      <p:bldP spid="35" grpId="0"/>
      <p:bldP spid="36" grpId="0"/>
      <p:bldP spid="38" grpId="0"/>
      <p:bldP spid="39" grpId="0"/>
      <p:bldP spid="40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14733" y="389940"/>
            <a:ext cx="8713981" cy="604797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575187" y="1223496"/>
            <a:ext cx="11453527" cy="2010075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Шкільна бібліотека отримала 70 однакових пачок нових підручників для першого і четвертого класів. Для першого класу замовили 280 примірників, а для четвертого - 420 Скільки підручників а одній пачці? Скільки пачок підручників для кожного класу?</a:t>
            </a:r>
            <a:endParaRPr lang="ru-UA" sz="28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1" y="357915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357915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420+280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46350" y="359330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700(п.) усього отримали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412798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412005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700:70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18457" y="409865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10(п.)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одній пачці;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4740625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474062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280:10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18457" y="4752181"/>
            <a:ext cx="475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=28(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пач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для першого класу;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231907" y="5908345"/>
            <a:ext cx="1615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38827" y="535326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90815" y="535326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420:10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18457" y="5353267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=42(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пач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774373" y="5886950"/>
            <a:ext cx="9417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підручників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одній пачці; 28 і 42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пачки отримали класи.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6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FDE6030-20C8-4004-887B-9D3653855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0" b="96317" l="2121" r="100000">
                        <a14:foregroundMark x1="11364" y1="61142" x2="11364" y2="61142"/>
                        <a14:foregroundMark x1="11364" y1="84346" x2="11364" y2="84346"/>
                        <a14:foregroundMark x1="91667" y1="85820" x2="91667" y2="85820"/>
                        <a14:foregroundMark x1="93939" y1="86740" x2="93939" y2="86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20763" y="3424465"/>
            <a:ext cx="2612841" cy="21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03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587</Words>
  <Application>Microsoft Office PowerPoint</Application>
  <PresentationFormat>Широкоэкранный</PresentationFormat>
  <Paragraphs>191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94</cp:revision>
  <dcterms:created xsi:type="dcterms:W3CDTF">2018-01-05T16:38:53Z</dcterms:created>
  <dcterms:modified xsi:type="dcterms:W3CDTF">2022-03-25T06:20:56Z</dcterms:modified>
</cp:coreProperties>
</file>