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741" r:id="rId3"/>
    <p:sldId id="303" r:id="rId4"/>
    <p:sldId id="1942" r:id="rId5"/>
    <p:sldId id="1936" r:id="rId6"/>
    <p:sldId id="1943" r:id="rId7"/>
    <p:sldId id="1937" r:id="rId8"/>
    <p:sldId id="1944" r:id="rId9"/>
    <p:sldId id="1938" r:id="rId10"/>
    <p:sldId id="1928" r:id="rId11"/>
    <p:sldId id="279" r:id="rId12"/>
    <p:sldId id="565" r:id="rId13"/>
    <p:sldId id="282" r:id="rId14"/>
    <p:sldId id="31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459EDB"/>
    <a:srgbClr val="2956A3"/>
    <a:srgbClr val="FFFCFC"/>
    <a:srgbClr val="66B5AB"/>
    <a:srgbClr val="82BD44"/>
    <a:srgbClr val="2757A4"/>
    <a:srgbClr val="9672AC"/>
    <a:srgbClr val="E977A4"/>
    <a:srgbClr val="0C6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181555"/>
            <a:ext cx="8782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Скандинавія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суворий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і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загадковий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край. </a:t>
            </a:r>
            <a:r>
              <a:rPr lang="ru-RU" sz="3600" b="1" dirty="0" err="1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безпредметної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композиції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кіл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і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ліній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штампування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). Передача у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радісного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настрою 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85BC70-728F-49A6-906D-1D7A4CD738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3221" y="210718"/>
            <a:ext cx="3694289" cy="38738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744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Розгляньте</a:t>
            </a:r>
            <a:r>
              <a:rPr lang="ru-RU" sz="2000" b="1" dirty="0">
                <a:solidFill>
                  <a:schemeClr val="bg1"/>
                </a:solidFill>
              </a:rPr>
              <a:t>, як </a:t>
            </a:r>
            <a:r>
              <a:rPr lang="ru-RU" sz="2000" b="1" dirty="0" err="1">
                <a:solidFill>
                  <a:schemeClr val="bg1"/>
                </a:solidFill>
              </a:rPr>
              <a:t>вправно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Барвик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користується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аквареллю</a:t>
            </a:r>
            <a:r>
              <a:rPr lang="ru-RU" sz="2000" b="1" dirty="0">
                <a:solidFill>
                  <a:schemeClr val="bg1"/>
                </a:solidFill>
              </a:rPr>
              <a:t> та </a:t>
            </a:r>
            <a:r>
              <a:rPr lang="ru-RU" sz="2000" b="1" dirty="0" err="1">
                <a:solidFill>
                  <a:schemeClr val="bg1"/>
                </a:solidFill>
              </a:rPr>
              <a:t>гуашшю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A95966FD-65D6-401C-92B7-3482F8ED81B6}"/>
              </a:ext>
            </a:extLst>
          </p:cNvPr>
          <p:cNvSpPr/>
          <p:nvPr/>
        </p:nvSpPr>
        <p:spPr>
          <a:xfrm>
            <a:off x="5572488" y="3496071"/>
            <a:ext cx="3591409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tx1"/>
                </a:solidFill>
              </a:rPr>
              <a:t>Акварель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97FC39-3AEA-44E7-98FF-4FE35BBE1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0670" y="1351201"/>
            <a:ext cx="3591409" cy="21448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51D113-1AB1-4A86-9B3C-6DB68E83AF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83258" y="4140539"/>
            <a:ext cx="4224275" cy="1903124"/>
          </a:xfrm>
          <a:prstGeom prst="rect">
            <a:avLst/>
          </a:prstGeom>
        </p:spPr>
      </p:pic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BE90CC44-B0F5-4D10-9F2B-4853CC0A705B}"/>
              </a:ext>
            </a:extLst>
          </p:cNvPr>
          <p:cNvSpPr/>
          <p:nvPr/>
        </p:nvSpPr>
        <p:spPr>
          <a:xfrm>
            <a:off x="5572488" y="6190735"/>
            <a:ext cx="3591409" cy="51077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tx1"/>
                </a:solidFill>
              </a:rPr>
              <a:t>Гуаш</a:t>
            </a:r>
            <a:r>
              <a:rPr lang="ru-RU" altLang="ru-RU" sz="2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D98F1-05F6-4296-877C-B8B4E597B8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4321" y="1976899"/>
            <a:ext cx="2731189" cy="4213836"/>
          </a:xfrm>
          <a:prstGeom prst="rect">
            <a:avLst/>
          </a:prstGeom>
        </p:spPr>
      </p:pic>
      <p:sp>
        <p:nvSpPr>
          <p:cNvPr id="12" name="Скругленный прямоугольник 1">
            <a:extLst>
              <a:ext uri="{FF2B5EF4-FFF2-40B4-BE49-F238E27FC236}">
                <a16:creationId xmlns:a16="http://schemas.microsoft.com/office/drawing/2014/main" id="{8FD3CE82-6D67-4943-8F77-0504F5AF4732}"/>
              </a:ext>
            </a:extLst>
          </p:cNvPr>
          <p:cNvSpPr/>
          <p:nvPr/>
        </p:nvSpPr>
        <p:spPr>
          <a:xfrm>
            <a:off x="308530" y="1657269"/>
            <a:ext cx="4572486" cy="4188381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вид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фарби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особливості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Так,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акварельну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фарбу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одного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кольору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наносити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кілька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колір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насиченішим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відміну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від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акварелі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гуаш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утворює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непрозорий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шар,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накладати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фарби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світлих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3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Використовувати інструмент тільки за призначенням.</a:t>
            </a:r>
            <a:endParaRPr lang="ru-RU" sz="2800" b="1" dirty="0"/>
          </a:p>
        </p:txBody>
      </p:sp>
      <p:pic>
        <p:nvPicPr>
          <p:cNvPr id="10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014" y="1313768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91936" y="5445368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Тримати своє робоче місце у належному порядку.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487DCB-A587-4478-AB0C-13795361B1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07390" y="639341"/>
            <a:ext cx="2706023" cy="3949329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F61FEF-9493-4D2A-B6DB-7214EDEE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648367" y="669563"/>
            <a:ext cx="2706024" cy="388888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65FB97D-5165-4158-8D8F-F66A895D73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24374" y="2838451"/>
            <a:ext cx="3143251" cy="461010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малюнки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3AFC7-3942-4423-A54D-19519CF577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447" y="1221046"/>
            <a:ext cx="8448901" cy="55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вільний час … </a:t>
            </a:r>
          </a:p>
        </p:txBody>
      </p:sp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EB35056C-D1F5-4757-9B47-D21E00C587F4}"/>
              </a:ext>
            </a:extLst>
          </p:cNvPr>
          <p:cNvSpPr/>
          <p:nvPr/>
        </p:nvSpPr>
        <p:spPr>
          <a:xfrm>
            <a:off x="388742" y="2856605"/>
            <a:ext cx="4023180" cy="2145268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Поцікавтесь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скандинавської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походить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улюблена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всіх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дітей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конструктор Лего.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DC5291-8F65-4B46-9FED-C133488AA1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585" y="1235676"/>
            <a:ext cx="7169673" cy="53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5323" y="2134541"/>
            <a:ext cx="6103489" cy="31744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3200" b="1" dirty="0"/>
              <a:t>Ось знову лунає дзвінок,</a:t>
            </a:r>
          </a:p>
          <a:p>
            <a:r>
              <a:rPr lang="uk-UA" sz="3200" b="1" dirty="0"/>
              <a:t>Запрошує всіх на урок,</a:t>
            </a:r>
          </a:p>
          <a:p>
            <a:r>
              <a:rPr lang="uk-UA" sz="3200" b="1" dirty="0"/>
              <a:t>Будемо дружно ми працювати,</a:t>
            </a:r>
          </a:p>
          <a:p>
            <a:r>
              <a:rPr lang="uk-UA" sz="3200" b="1" dirty="0"/>
              <a:t>Малювати і фантазувати!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6323" y="1761017"/>
            <a:ext cx="5261150" cy="39215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9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885" y="1492056"/>
            <a:ext cx="3621258" cy="5155489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4949372" y="1492056"/>
            <a:ext cx="5457371" cy="1280173"/>
          </a:xfrm>
          <a:prstGeom prst="roundRect">
            <a:avLst/>
          </a:prstGeom>
          <a:solidFill>
            <a:srgbClr val="009999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Що таке пейзаж?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48629" y="3066856"/>
            <a:ext cx="5457371" cy="1280173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Які різновиди пейзажу ви знаєте?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9371" y="4775448"/>
            <a:ext cx="5457371" cy="1280173"/>
          </a:xfrm>
          <a:prstGeom prst="roundRect">
            <a:avLst/>
          </a:prstGeom>
          <a:solidFill>
            <a:srgbClr val="CC00FF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Який пейзаж називають фантастичним?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625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50377" y="2655246"/>
            <a:ext cx="3484243" cy="2485787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Художники,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милуючись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красою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природи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малюють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краєвиди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натури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A7AEA4-8DB4-4684-8160-B2E5519231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4730" y="1207327"/>
            <a:ext cx="7906140" cy="525525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2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242668" y="1338471"/>
            <a:ext cx="3773489" cy="3439239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деякі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них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уявляють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придумують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зображують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щось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цікаве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казкове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чого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побачити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довкіллі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A7AEA4-8DB4-4684-8160-B2E5519231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1522" y="1522874"/>
            <a:ext cx="7767810" cy="49074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кругленный прямоугольник 1">
            <a:extLst>
              <a:ext uri="{FF2B5EF4-FFF2-40B4-BE49-F238E27FC236}">
                <a16:creationId xmlns:a16="http://schemas.microsoft.com/office/drawing/2014/main" id="{3C51F9F9-5480-40B0-BB3B-B4932829025E}"/>
              </a:ext>
            </a:extLst>
          </p:cNvPr>
          <p:cNvSpPr/>
          <p:nvPr/>
        </p:nvSpPr>
        <p:spPr>
          <a:xfrm>
            <a:off x="242668" y="5121444"/>
            <a:ext cx="3773489" cy="1532334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Такий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пейзаж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фантастичним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7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Дайте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58991" y="5353248"/>
            <a:ext cx="8056986" cy="1191816"/>
          </a:xfrm>
          <a:prstGeom prst="roundRect">
            <a:avLst/>
          </a:prstGeom>
          <a:solidFill>
            <a:srgbClr val="009999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uk-UA" sz="3200" b="1" dirty="0"/>
              <a:t>Роботи художника є фантастичними чи реалістичними?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58991" y="5344879"/>
            <a:ext cx="8242054" cy="1191816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uk-UA" sz="3200" b="1" dirty="0"/>
              <a:t>Які кольори використав художник для створення атмосфери?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883327" y="5617294"/>
            <a:ext cx="6406862" cy="646986"/>
          </a:xfrm>
          <a:prstGeom prst="roundRect">
            <a:avLst/>
          </a:prstGeom>
          <a:solidFill>
            <a:srgbClr val="CC00FF"/>
          </a:solidFill>
          <a:ln w="571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uk-UA" sz="3200" b="1" dirty="0"/>
              <a:t>Який настрій створюють ці твори?</a:t>
            </a:r>
            <a:endParaRPr lang="ru-RU" sz="32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3FA866-6006-4F0C-83E7-7BB3A851F4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118" y="1262906"/>
            <a:ext cx="5579641" cy="385415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94BC45-1937-471C-82A3-518F16A3D4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019" y="1267996"/>
            <a:ext cx="4446934" cy="384906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3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62734" y="1441969"/>
            <a:ext cx="3484243" cy="3439239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Існують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де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людей та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їхнє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оточення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лінії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кола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інші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фігури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A4FCCD58-B685-4EEB-B90B-4B17451B42B6}"/>
              </a:ext>
            </a:extLst>
          </p:cNvPr>
          <p:cNvSpPr/>
          <p:nvPr/>
        </p:nvSpPr>
        <p:spPr>
          <a:xfrm>
            <a:off x="462734" y="5166558"/>
            <a:ext cx="3484243" cy="1532334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називаються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безпредметними</a:t>
            </a:r>
            <a:r>
              <a:rPr lang="ru-RU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4B54FD-864F-4A52-BD48-ADA9CC56CA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574" y="1215891"/>
            <a:ext cx="5580663" cy="54830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4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A4FCCD58-B685-4EEB-B90B-4B17451B42B6}"/>
              </a:ext>
            </a:extLst>
          </p:cNvPr>
          <p:cNvSpPr/>
          <p:nvPr/>
        </p:nvSpPr>
        <p:spPr>
          <a:xfrm>
            <a:off x="752946" y="1938297"/>
            <a:ext cx="3484243" cy="3847505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Однією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перших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композиції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почала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малювати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Хільма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аф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Клінт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Швеції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У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своїх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творах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без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вона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втілювала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почуття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C56961-66E1-4B50-A63F-08D40586A8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569" y="1360630"/>
            <a:ext cx="4773508" cy="50028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Порівняйте картини 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143661" y="2832255"/>
            <a:ext cx="2731005" cy="1736646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з них фантастична, а яка –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безпредметна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DE6AF2-9608-47B0-A251-988BD885D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990" y="1239827"/>
            <a:ext cx="4921502" cy="49215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B75086-6216-41FE-9037-7B4A85730B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6687" y="1246005"/>
            <a:ext cx="3642237" cy="492150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3C319559-E9C4-4E96-852F-A081B1C0B085}"/>
              </a:ext>
            </a:extLst>
          </p:cNvPr>
          <p:cNvSpPr/>
          <p:nvPr/>
        </p:nvSpPr>
        <p:spPr>
          <a:xfrm>
            <a:off x="186412" y="2832255"/>
            <a:ext cx="2696003" cy="1736646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Пофантазуйте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розкажіть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відбувається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тлі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пейзажу. </a:t>
            </a:r>
          </a:p>
        </p:txBody>
      </p:sp>
      <p:sp>
        <p:nvSpPr>
          <p:cNvPr id="12" name="Скругленный прямоугольник 1">
            <a:extLst>
              <a:ext uri="{FF2B5EF4-FFF2-40B4-BE49-F238E27FC236}">
                <a16:creationId xmlns:a16="http://schemas.microsoft.com/office/drawing/2014/main" id="{939893FB-C9D5-445F-BA0C-10C9218E5E52}"/>
              </a:ext>
            </a:extLst>
          </p:cNvPr>
          <p:cNvSpPr/>
          <p:nvPr/>
        </p:nvSpPr>
        <p:spPr>
          <a:xfrm>
            <a:off x="168910" y="2696047"/>
            <a:ext cx="2731005" cy="2009061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побачити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житті? </a:t>
            </a: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5AB438D3-E3D2-4681-B05B-FC8A9D78A432}"/>
              </a:ext>
            </a:extLst>
          </p:cNvPr>
          <p:cNvSpPr/>
          <p:nvPr/>
        </p:nvSpPr>
        <p:spPr>
          <a:xfrm>
            <a:off x="143662" y="2681614"/>
            <a:ext cx="2756254" cy="2009061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колорит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використав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художник у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краєвиді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6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2" grpId="0" animBg="1"/>
      <p:bldP spid="12" grpId="1" animBg="1"/>
      <p:bldP spid="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351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381</cp:revision>
  <dcterms:created xsi:type="dcterms:W3CDTF">2018-01-05T16:38:53Z</dcterms:created>
  <dcterms:modified xsi:type="dcterms:W3CDTF">2022-03-25T06:22:13Z</dcterms:modified>
</cp:coreProperties>
</file>