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89" r:id="rId13"/>
    <p:sldId id="956" r:id="rId14"/>
    <p:sldId id="888" r:id="rId15"/>
    <p:sldId id="2451" r:id="rId16"/>
    <p:sldId id="2810" r:id="rId17"/>
    <p:sldId id="2811" r:id="rId18"/>
    <p:sldId id="2798" r:id="rId19"/>
    <p:sldId id="2817" r:id="rId20"/>
    <p:sldId id="2818" r:id="rId21"/>
    <p:sldId id="2763" r:id="rId22"/>
    <p:sldId id="2819" r:id="rId23"/>
    <p:sldId id="2801" r:id="rId24"/>
    <p:sldId id="2820" r:id="rId25"/>
    <p:sldId id="2803" r:id="rId26"/>
    <p:sldId id="2821" r:id="rId27"/>
    <p:sldId id="2800" r:id="rId28"/>
    <p:sldId id="2799" r:id="rId29"/>
    <p:sldId id="965" r:id="rId30"/>
    <p:sldId id="227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956"/>
            <p14:sldId id="888"/>
            <p14:sldId id="2451"/>
            <p14:sldId id="2810"/>
            <p14:sldId id="2811"/>
            <p14:sldId id="2798"/>
            <p14:sldId id="2817"/>
            <p14:sldId id="2818"/>
            <p14:sldId id="2763"/>
            <p14:sldId id="2819"/>
            <p14:sldId id="2801"/>
            <p14:sldId id="2820"/>
            <p14:sldId id="2803"/>
            <p14:sldId id="2821"/>
            <p14:sldId id="2800"/>
            <p14:sldId id="2799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6600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47.jpeg"/><Relationship Id="rId2" Type="http://schemas.openxmlformats.org/officeDocument/2006/relationships/image" Target="../media/image13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4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9" Type="http://schemas.openxmlformats.org/officeDocument/2006/relationships/image" Target="../media/image71.png"/><Relationship Id="rId3" Type="http://schemas.openxmlformats.org/officeDocument/2006/relationships/image" Target="../media/image13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42" Type="http://schemas.openxmlformats.org/officeDocument/2006/relationships/image" Target="../media/image74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2" Type="http://schemas.openxmlformats.org/officeDocument/2006/relationships/image" Target="../media/image49.png"/><Relationship Id="rId16" Type="http://schemas.openxmlformats.org/officeDocument/2006/relationships/image" Target="../media/image46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78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83.png"/><Relationship Id="rId3" Type="http://schemas.openxmlformats.org/officeDocument/2006/relationships/image" Target="../media/image13.png"/><Relationship Id="rId21" Type="http://schemas.openxmlformats.org/officeDocument/2006/relationships/image" Target="../media/image79.png"/><Relationship Id="rId34" Type="http://schemas.openxmlformats.org/officeDocument/2006/relationships/image" Target="../media/image89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82.png"/><Relationship Id="rId33" Type="http://schemas.openxmlformats.org/officeDocument/2006/relationships/image" Target="../media/image88.png"/><Relationship Id="rId38" Type="http://schemas.openxmlformats.org/officeDocument/2006/relationships/image" Target="../media/image91.png"/><Relationship Id="rId2" Type="http://schemas.openxmlformats.org/officeDocument/2006/relationships/image" Target="../media/image49.png"/><Relationship Id="rId16" Type="http://schemas.openxmlformats.org/officeDocument/2006/relationships/image" Target="../media/image46.png"/><Relationship Id="rId20" Type="http://schemas.openxmlformats.org/officeDocument/2006/relationships/image" Target="../media/image52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81.png"/><Relationship Id="rId32" Type="http://schemas.openxmlformats.org/officeDocument/2006/relationships/image" Target="../media/image87.png"/><Relationship Id="rId37" Type="http://schemas.openxmlformats.org/officeDocument/2006/relationships/image" Target="../media/image76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80.png"/><Relationship Id="rId28" Type="http://schemas.openxmlformats.org/officeDocument/2006/relationships/image" Target="../media/image61.png"/><Relationship Id="rId36" Type="http://schemas.openxmlformats.org/officeDocument/2006/relationships/image" Target="../media/image90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8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Relationship Id="rId27" Type="http://schemas.openxmlformats.org/officeDocument/2006/relationships/image" Target="../media/image84.png"/><Relationship Id="rId30" Type="http://schemas.openxmlformats.org/officeDocument/2006/relationships/image" Target="../media/image65.png"/><Relationship Id="rId35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92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96.png"/><Relationship Id="rId3" Type="http://schemas.openxmlformats.org/officeDocument/2006/relationships/image" Target="../media/image13.png"/><Relationship Id="rId21" Type="http://schemas.openxmlformats.org/officeDocument/2006/relationships/image" Target="../media/image53.png"/><Relationship Id="rId34" Type="http://schemas.openxmlformats.org/officeDocument/2006/relationships/image" Target="../media/image101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95.png"/><Relationship Id="rId33" Type="http://schemas.openxmlformats.org/officeDocument/2006/relationships/image" Target="../media/image76.png"/><Relationship Id="rId2" Type="http://schemas.openxmlformats.org/officeDocument/2006/relationships/image" Target="../media/image49.png"/><Relationship Id="rId16" Type="http://schemas.openxmlformats.org/officeDocument/2006/relationships/image" Target="../media/image46.png"/><Relationship Id="rId20" Type="http://schemas.openxmlformats.org/officeDocument/2006/relationships/image" Target="../media/image52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94.png"/><Relationship Id="rId32" Type="http://schemas.openxmlformats.org/officeDocument/2006/relationships/image" Target="../media/image10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93.png"/><Relationship Id="rId28" Type="http://schemas.openxmlformats.org/officeDocument/2006/relationships/image" Target="../media/image97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7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Relationship Id="rId27" Type="http://schemas.openxmlformats.org/officeDocument/2006/relationships/image" Target="../media/image60.png"/><Relationship Id="rId30" Type="http://schemas.openxmlformats.org/officeDocument/2006/relationships/image" Target="../media/image99.png"/><Relationship Id="rId35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9" Type="http://schemas.openxmlformats.org/officeDocument/2006/relationships/image" Target="../media/image125.png"/><Relationship Id="rId3" Type="http://schemas.openxmlformats.org/officeDocument/2006/relationships/image" Target="../media/image13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42" Type="http://schemas.openxmlformats.org/officeDocument/2006/relationships/image" Target="../media/image128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103.png"/><Relationship Id="rId16" Type="http://schemas.openxmlformats.org/officeDocument/2006/relationships/image" Target="../media/image46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41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40" Type="http://schemas.openxmlformats.org/officeDocument/2006/relationships/image" Target="../media/image126.png"/><Relationship Id="rId45" Type="http://schemas.openxmlformats.org/officeDocument/2006/relationships/image" Target="../media/image13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10" Type="http://schemas.openxmlformats.org/officeDocument/2006/relationships/image" Target="../media/image20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4" Type="http://schemas.openxmlformats.org/officeDocument/2006/relationships/image" Target="../media/image13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Relationship Id="rId43" Type="http://schemas.openxmlformats.org/officeDocument/2006/relationships/image" Target="../media/image1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864" y="1882882"/>
            <a:ext cx="6856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одноцифрового числа на двоцифрове. Розв'язування задач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066" y="1677719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92638" y="4032625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8" y="140785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5</a:t>
            </a:r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57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Вирази в дециметрах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45471" y="1282120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150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01430" y="1260976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м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545471" y="2346414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130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401430" y="2325270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13 м =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630199" y="3431852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401430" y="3389564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545471" y="4475002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401430" y="4453858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150 см =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545471" y="5529677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401430" y="5508533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500 мм =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Вирази в центнерах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45471" y="1282120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40 ц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01430" y="1260976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 т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545471" y="2346414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30 ц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401430" y="2325270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т =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545471" y="3410708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 ц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401430" y="3389564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200 кг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545471" y="4475002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 ц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401430" y="4453858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700 кг =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545471" y="5529677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 ц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401430" y="5508533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1000 кг =</a:t>
            </a:r>
          </a:p>
        </p:txBody>
      </p:sp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Вирази у хвилинах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45471" y="1282120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120 хв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76250" y="1260976"/>
            <a:ext cx="606922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 год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545471" y="2346414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180 хв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476250" y="2325270"/>
            <a:ext cx="606922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год =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545471" y="3410708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83 хв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476250" y="3389564"/>
            <a:ext cx="606922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 год 23 хв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545471" y="4475002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 хв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401430" y="4453858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600 с =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545471" y="5529677"/>
            <a:ext cx="5135457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 хв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401430" y="5508533"/>
            <a:ext cx="51440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 с =</a:t>
            </a:r>
          </a:p>
        </p:txBody>
      </p:sp>
    </p:spTree>
    <p:extLst>
      <p:ext uri="{BB962C8B-B14F-4D97-AF65-F5344CB8AC3E}">
        <p14:creationId xmlns:p14="http://schemas.microsoft.com/office/powerpoint/2010/main" val="16532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96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записи і прочитай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157633" y="2613239"/>
            <a:ext cx="10502123" cy="89959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 20 = 60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7633" y="3541188"/>
            <a:ext cx="10502123" cy="89959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 4 = 12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80561" y="4471531"/>
            <a:ext cx="10502123" cy="89959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 + 12 = 72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80559" y="1672282"/>
            <a:ext cx="7506241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 ∙ 24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330977" y="1672282"/>
            <a:ext cx="4327065" cy="89959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29491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8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96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0494" y="2143869"/>
            <a:ext cx="2961724" cy="1749287"/>
          </a:xfrm>
          <a:prstGeom prst="ellipse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500" dirty="0">
                <a:solidFill>
                  <a:sysClr val="windowText" lastClr="000000"/>
                </a:solidFill>
              </a:rPr>
              <a:t>4 ∙</a:t>
            </a:r>
            <a:endParaRPr lang="ru-RU" sz="115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86258" y="2301530"/>
            <a:ext cx="1534696" cy="1587279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7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479238" y="2301530"/>
            <a:ext cx="1534696" cy="158727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072218" y="2301530"/>
            <a:ext cx="1534696" cy="158727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11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665198" y="2301530"/>
            <a:ext cx="1534696" cy="1587279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13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251795" y="2301530"/>
            <a:ext cx="1534696" cy="1587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15</a:t>
            </a:r>
            <a:endParaRPr lang="ru-RU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4" grpId="0" animBg="1"/>
      <p:bldP spid="47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96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0494" y="2143869"/>
            <a:ext cx="2961724" cy="1749287"/>
          </a:xfrm>
          <a:prstGeom prst="ellipse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500" dirty="0">
                <a:solidFill>
                  <a:sysClr val="windowText" lastClr="000000"/>
                </a:solidFill>
              </a:rPr>
              <a:t>4 ∙</a:t>
            </a:r>
            <a:endParaRPr lang="ru-RU" sz="115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86258" y="2301530"/>
            <a:ext cx="1534696" cy="1587279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17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479238" y="2301530"/>
            <a:ext cx="1534696" cy="158727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072218" y="2301530"/>
            <a:ext cx="1534696" cy="158727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21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665198" y="2301530"/>
            <a:ext cx="1534696" cy="1587279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23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251795" y="2301530"/>
            <a:ext cx="1534696" cy="1587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25</a:t>
            </a:r>
            <a:endParaRPr lang="ru-RU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0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4" grpId="0" animBg="1"/>
      <p:bldP spid="47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малюнком і даними таблиці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26" name="Picture 2" descr="Результат пошуку зображень за запитом касир в магазині та на квітах вектор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313" y="1844197"/>
            <a:ext cx="4620243" cy="448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8556" y="1234454"/>
            <a:ext cx="5889245" cy="50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малюнком і даними таблиці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1351722" y="4447704"/>
            <a:ext cx="10500231" cy="21121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Заробіток за 1 год каси із продуктами – 27 грн, а каси із квітами – 34 грн. Перша каса працювала </a:t>
            </a:r>
          </a:p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 год, а друга – 6 год. Який загальний заробіток двох кас?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31026"/>
              </p:ext>
            </p:extLst>
          </p:nvPr>
        </p:nvGraphicFramePr>
        <p:xfrm>
          <a:off x="943436" y="1327976"/>
          <a:ext cx="10851195" cy="269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18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Заробіток</a:t>
                      </a:r>
                      <a:r>
                        <a:rPr lang="uk-UA" sz="3600" b="1" baseline="0" dirty="0"/>
                        <a:t> за 1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Час 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Загальний</a:t>
                      </a:r>
                      <a:r>
                        <a:rPr lang="uk-UA" sz="3600" b="1" baseline="0" dirty="0"/>
                        <a:t> заробіток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8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27 грн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5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8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34 грн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6 год</a:t>
                      </a:r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Правая фигурная скобка 1"/>
          <p:cNvSpPr/>
          <p:nvPr/>
        </p:nvSpPr>
        <p:spPr>
          <a:xfrm>
            <a:off x="8822523" y="2678703"/>
            <a:ext cx="779994" cy="10718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973642" y="2746748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1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2231124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16207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228155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– за 5 год;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964" y="417323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297352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290447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28895" y="30179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– за 6 год;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091" y="2256559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7328" y="2373367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4591" y="3031808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4320" y="3756764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3573" y="224712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4147" y="3110602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9607" y="2256559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1041" y="223109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4564" y="3012044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7275" y="301976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6973" y="3026160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6894" y="3772260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9465" y="3863787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6004" y="2308649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356" y="3717370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71771" y="364831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9885" y="3079843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0297" y="378609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2024" y="3770471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5732" y="3880994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8984" y="3765322"/>
            <a:ext cx="463844" cy="589254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6267" y="3754726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11474" y="377280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8883" y="3773526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9235" y="2257999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4211" y="2999123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8174" y="299347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72024" y="456360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339 грн загальний заробіток.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6763" y="2256559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0715" y="3773026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2149" y="377323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060" y="1386408"/>
            <a:ext cx="3802016" cy="525886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4887958" y="1556579"/>
            <a:ext cx="6956103" cy="47476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зимовому саду на поливання пальми за тиждень витрачають 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л води. Скільки потрібно літрів води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6 пальмам на 35 днів?</a:t>
            </a:r>
          </a:p>
        </p:txBody>
      </p:sp>
    </p:spTree>
    <p:extLst>
      <p:ext uri="{BB962C8B-B14F-4D97-AF65-F5344CB8AC3E}">
        <p14:creationId xmlns:p14="http://schemas.microsoft.com/office/powerpoint/2010/main" val="3936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7926" y="2240208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217115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60695" y="300752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(л) – 1 пальмі на 35 днів;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969" y="4161966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7926" y="2982606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291355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26596" y="374432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(л) 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3637" y="2998395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874" y="3115203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1342" y="3784774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7300" y="2279102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5880" y="2997737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5526" y="3850128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2153" y="2998395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6617" y="3768848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8489" y="3739649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1030" y="377812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8550" y="3050485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7926" y="3726454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365740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6012" y="3806301"/>
            <a:ext cx="408812" cy="41878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5146" y="2289211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7754" y="2362230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5011" y="2289211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72952" y="225535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(т.) – потрібно поливати;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1863" y="229586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1345" y="299092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21063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60 літрів води потрібно.</a:t>
            </a:r>
          </a:p>
        </p:txBody>
      </p:sp>
      <p:grpSp>
        <p:nvGrpSpPr>
          <p:cNvPr id="78" name="Группа 77"/>
          <p:cNvGrpSpPr/>
          <p:nvPr/>
        </p:nvGrpSpPr>
        <p:grpSpPr>
          <a:xfrm>
            <a:off x="2555566" y="2238489"/>
            <a:ext cx="408812" cy="542922"/>
            <a:chOff x="2361639" y="2985697"/>
            <a:chExt cx="408812" cy="542922"/>
          </a:xfrm>
        </p:grpSpPr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6657" y="3744327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канарка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016" y="1457130"/>
            <a:ext cx="4493748" cy="48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2" name="Скругленный прямоугольник 31"/>
          <p:cNvSpPr/>
          <p:nvPr/>
        </p:nvSpPr>
        <p:spPr>
          <a:xfrm>
            <a:off x="4887958" y="1267691"/>
            <a:ext cx="6956103" cy="5036492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solidFill>
                  <a:sysClr val="windowText" lastClr="000000"/>
                </a:solidFill>
              </a:rPr>
              <a:t>Узимку канарці щоранку насипають 15 г зерна, а свіжої зелені кладуть</a:t>
            </a:r>
          </a:p>
          <a:p>
            <a:pPr algn="ctr"/>
            <a:r>
              <a:rPr lang="uk-UA" sz="4400" b="1" dirty="0">
                <a:solidFill>
                  <a:sysClr val="windowText" lastClr="000000"/>
                </a:solidFill>
              </a:rPr>
              <a:t> 12 г. На скільки грамів більше дають канарці за тиждень зерна, ніж свіжої зелені?</a:t>
            </a:r>
          </a:p>
        </p:txBody>
      </p:sp>
    </p:spTree>
    <p:extLst>
      <p:ext uri="{BB962C8B-B14F-4D97-AF65-F5344CB8AC3E}">
        <p14:creationId xmlns:p14="http://schemas.microsoft.com/office/powerpoint/2010/main" val="12341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4051" y="2225431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215638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02844" y="226000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різниця;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3424764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4051" y="2967829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289877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66318" y="29974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545" y="2256898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2395" y="2354089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9985" y="3030511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0093" y="2245562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5248" y="3103241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4302" y="2250866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5736" y="222540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6011" y="3020205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8296" y="3028906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9951" y="2412271"/>
            <a:ext cx="421206" cy="276501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4910" y="303776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930" y="2252306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8389" y="376923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21 г більше дають на тиждень зерна.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1350" y="2991405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істинні рівності з виразів та їхніх значень справа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342" y="1568374"/>
            <a:ext cx="498850" cy="6337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7295" y="2568323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7439" y="2499764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0104" y="2349229"/>
            <a:ext cx="545931" cy="68108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3073" y="3412691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0938" y="2420158"/>
            <a:ext cx="503493" cy="63962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609" y="2412270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1494" y="2420158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6824" y="3288838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9839" y="4512394"/>
            <a:ext cx="503493" cy="63962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7986" y="3256192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6971" y="4525410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4944" y="4536717"/>
            <a:ext cx="503493" cy="63962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9368" y="2573165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5866" y="3242918"/>
            <a:ext cx="503493" cy="63962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1267" y="3277914"/>
            <a:ext cx="408812" cy="41878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4868" y="3218127"/>
            <a:ext cx="545931" cy="68108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4989" y="3245609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1267" y="3427070"/>
            <a:ext cx="408812" cy="41878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5368" y="3450443"/>
            <a:ext cx="421206" cy="2765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8794" y="2424582"/>
            <a:ext cx="503493" cy="63962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6139" y="3233713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8139" y="2529726"/>
            <a:ext cx="408812" cy="41878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0704" y="2420158"/>
            <a:ext cx="503493" cy="63962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027" y="2596733"/>
            <a:ext cx="412715" cy="258098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11714"/>
              </p:ext>
            </p:extLst>
          </p:nvPr>
        </p:nvGraphicFramePr>
        <p:xfrm>
          <a:off x="6814196" y="4099682"/>
          <a:ext cx="5067231" cy="252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922"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80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64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922"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79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66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66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4940" y="2411471"/>
            <a:ext cx="503493" cy="63962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2437" y="3367270"/>
            <a:ext cx="408812" cy="41878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281" y="3277914"/>
            <a:ext cx="503493" cy="63962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8424" y="3254881"/>
            <a:ext cx="503493" cy="63962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5255" y="3268881"/>
            <a:ext cx="503493" cy="63962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2625" y="3438092"/>
            <a:ext cx="312609" cy="28166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895" y="4613126"/>
            <a:ext cx="408812" cy="41878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2636" y="4532354"/>
            <a:ext cx="503493" cy="639623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7132" y="4525410"/>
            <a:ext cx="503493" cy="639623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51" y="4693956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1611" y="4673877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197" y="5379773"/>
            <a:ext cx="503493" cy="63962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4640" y="5368849"/>
            <a:ext cx="408812" cy="41878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9128" y="5307187"/>
            <a:ext cx="545931" cy="681083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4640" y="5518005"/>
            <a:ext cx="408812" cy="41878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0422" y="5376900"/>
            <a:ext cx="503493" cy="63962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2970" y="5374181"/>
            <a:ext cx="503493" cy="63962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2996" y="5540606"/>
            <a:ext cx="421206" cy="2765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7444" y="5535441"/>
            <a:ext cx="312609" cy="2816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9098" y="2409313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9413" y="2412270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5266" y="3249802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237" y="2420158"/>
            <a:ext cx="503493" cy="63962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7069" y="3272761"/>
            <a:ext cx="503493" cy="639623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0710" y="3277913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9678" y="4516044"/>
            <a:ext cx="503493" cy="639623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4039" y="4525410"/>
            <a:ext cx="503493" cy="63962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1287" y="5362942"/>
            <a:ext cx="503493" cy="6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57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335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</a:t>
            </a:r>
            <a:r>
              <a:rPr lang="en-US" sz="4400" b="1" dirty="0">
                <a:solidFill>
                  <a:srgbClr val="2F3242"/>
                </a:solidFill>
              </a:rPr>
              <a:t>36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en-US" sz="4800" dirty="0">
                <a:solidFill>
                  <a:srgbClr val="2F3242"/>
                </a:solidFill>
              </a:rPr>
              <a:t>57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35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36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579587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429444" y="177309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6251" y="1456402"/>
            <a:ext cx="715700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08778" y="394567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75675" y="1603421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84972" y="3819412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350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28427" y="4007348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58862</TotalTime>
  <Words>762</Words>
  <Application>Microsoft Office PowerPoint</Application>
  <PresentationFormat>Широкоэкранный</PresentationFormat>
  <Paragraphs>332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10893</cp:revision>
  <dcterms:created xsi:type="dcterms:W3CDTF">2018-01-05T16:38:53Z</dcterms:created>
  <dcterms:modified xsi:type="dcterms:W3CDTF">2022-02-24T07:02:39Z</dcterms:modified>
</cp:coreProperties>
</file>