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81" r:id="rId3"/>
    <p:sldId id="278" r:id="rId4"/>
    <p:sldId id="283" r:id="rId5"/>
    <p:sldId id="294" r:id="rId6"/>
    <p:sldId id="285" r:id="rId7"/>
    <p:sldId id="288" r:id="rId8"/>
    <p:sldId id="287" r:id="rId9"/>
    <p:sldId id="290" r:id="rId10"/>
    <p:sldId id="295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6974" y="3445651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Віднімаємо числа другої п’ятірки</a:t>
            </a:r>
            <a:endParaRPr lang="ru-RU" sz="13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¼Ð°ÑÐµÐ¼Ð°ÑÐ¸ÐºÐ°&quot;">
            <a:extLst>
              <a:ext uri="{FF2B5EF4-FFF2-40B4-BE49-F238E27FC236}">
                <a16:creationId xmlns:a16="http://schemas.microsoft.com/office/drawing/2014/main" id="{233D26BE-C65B-439F-AFB9-BC3EEC1A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9666" y="61258"/>
            <a:ext cx="2857500" cy="28575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28.03.2022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завдання в зошиті на с.31.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4538" y="1214138"/>
            <a:ext cx="37909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за схемами, як можна виконати віднімання. Закінчи обчислення.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EF405D-4D4B-455C-AB1F-EF45C32E01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347" y="1456402"/>
            <a:ext cx="11313306" cy="36128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0078F1-7309-4104-9670-A5E419E627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5068" y="1787093"/>
            <a:ext cx="535426" cy="4796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9BC775-D39D-4545-9134-EA83ECCE93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2143" y="1787093"/>
            <a:ext cx="535426" cy="4796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8AAE3F-57A4-4405-92A8-B50F4E5AB83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7943" y="1787093"/>
            <a:ext cx="535426" cy="4796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E08964-BBF5-4B13-BE0E-ADEB4FB78C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3118" y="1787093"/>
            <a:ext cx="535426" cy="47968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18DCD1-7694-440C-A8D5-5473C4EBFDD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5068" y="3593033"/>
            <a:ext cx="535426" cy="4796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014BBE9-47E2-459C-9240-6C0388B5E0A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2143" y="3593033"/>
            <a:ext cx="535426" cy="47968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4920165-63D1-4DAB-B9D0-9A3677F5615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3914" y="3593033"/>
            <a:ext cx="535426" cy="47968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2C1040F-F94A-454B-8E04-71B36F2D1C4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3649" y="3593033"/>
            <a:ext cx="535426" cy="4796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390AF5-1DCD-47C8-8370-B3FCC928C9A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2024" y="2440508"/>
            <a:ext cx="535426" cy="47968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3B12BFA-8E3D-47A2-87CF-B6D5AD702A1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54974" y="2440508"/>
            <a:ext cx="535426" cy="47968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D13F94B-596A-4E7E-B169-B09516C721B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7474" y="1787093"/>
            <a:ext cx="535426" cy="4796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07CB44B-5828-4D74-B912-FD21BEB0FA1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1374" y="1762343"/>
            <a:ext cx="535426" cy="47968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E5FD7E9-1EA3-4BD6-9F20-D38AC503968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5274" y="1762343"/>
            <a:ext cx="535426" cy="47968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C5DEFF7-BC2D-42DC-977A-F728FFC3BCC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9174" y="1762343"/>
            <a:ext cx="535426" cy="47968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8095623-427E-432B-8B82-5C6945B5BD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43" y="4269308"/>
            <a:ext cx="535426" cy="47968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17F98A1-08E6-407D-A560-4758822226B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6285" y="4269308"/>
            <a:ext cx="535426" cy="47968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2941036-D106-4904-A221-167DEEE6CC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6618" y="3603208"/>
            <a:ext cx="535426" cy="47968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8D11423-F65E-4AE2-B9F3-198CD2162D0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85190" y="3603208"/>
            <a:ext cx="535426" cy="47968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EF7F908-F92A-4F5B-B71E-4F87F2F3A5B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93367" y="3603208"/>
            <a:ext cx="535426" cy="47968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A31B9AB-077C-4D02-B290-2568BC0D1D2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25199" y="3593033"/>
            <a:ext cx="535426" cy="4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Поясни за схемами, як </a:t>
            </a:r>
            <a:r>
              <a:rPr lang="ru-RU" sz="2000" b="1" dirty="0" err="1">
                <a:solidFill>
                  <a:schemeClr val="bg1"/>
                </a:solidFill>
              </a:rPr>
              <a:t>можна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виконати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віднімання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1702CC5D-6D60-4124-BA26-F7B5A3B5B5DF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5AF83B-7048-4CF4-99CF-8C06504430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596" y="1530416"/>
            <a:ext cx="5368729" cy="15907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15EF7C-B2A8-4003-BC7E-58EB435D1C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596" y="4273616"/>
            <a:ext cx="5368729" cy="15907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3E0910-DFBE-4E84-A5D8-3A9A4AFB0B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5349" y="1530415"/>
            <a:ext cx="672350" cy="60235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8E72C8-7F7A-4F80-862F-5C4727A8F9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1530414"/>
            <a:ext cx="672350" cy="6023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E15C9E-64D8-4B54-92A0-BE7A58B3EF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9279" y="1530413"/>
            <a:ext cx="672350" cy="6023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DD4D166-6514-4A57-A076-EDA136C44C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47749" y="1530412"/>
            <a:ext cx="672350" cy="60235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92DE231-8E4A-4FA3-9AC4-7CC6AF37F8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4649" y="5183252"/>
            <a:ext cx="672350" cy="60235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C2BBDA7-A47F-43E7-AE10-8FD22F99AAB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9999" y="5172350"/>
            <a:ext cx="672350" cy="60235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0802577-E9D3-43F3-83EE-5583EC2D556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3650" y="4201475"/>
            <a:ext cx="672350" cy="60235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4C91D8F-2751-49B0-947D-7A24166F53D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5426" y="4191851"/>
            <a:ext cx="672350" cy="60235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EAD30AC-10AA-48A0-B5DE-E074667A983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3700" y="4201475"/>
            <a:ext cx="672350" cy="60235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DBCDFAC-2023-426B-9732-20957CEABB7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5893" y="4191850"/>
            <a:ext cx="672350" cy="6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Прокоментуй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розв’язання</a:t>
            </a:r>
            <a:r>
              <a:rPr lang="ru-RU" sz="2000" b="1" dirty="0">
                <a:solidFill>
                  <a:schemeClr val="bg1"/>
                </a:solidFill>
              </a:rPr>
              <a:t> за </a:t>
            </a:r>
            <a:r>
              <a:rPr lang="ru-RU" sz="2000" b="1" dirty="0" err="1">
                <a:solidFill>
                  <a:schemeClr val="bg1"/>
                </a:solidFill>
              </a:rPr>
              <a:t>скороченими</a:t>
            </a:r>
            <a:r>
              <a:rPr lang="ru-RU" sz="2000" b="1" dirty="0">
                <a:solidFill>
                  <a:schemeClr val="bg1"/>
                </a:solidFill>
              </a:rPr>
              <a:t> схемами.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0103D03B-39E0-405B-8516-5F8CF3554680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86D3-FE10-4D63-91B7-A97D306250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1412" y="1866901"/>
            <a:ext cx="5038725" cy="1476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6D7A36-29B1-4336-B272-31C7DED5B4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6637" y="4019549"/>
            <a:ext cx="5038725" cy="1476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A3A216-91A0-4E12-B026-762CAF3151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137" y="2605088"/>
            <a:ext cx="547540" cy="4905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F7DF87-F46A-486F-BDAA-2927C9B5ED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6112" y="2605087"/>
            <a:ext cx="547540" cy="4905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665425-EAE3-44C2-8820-22C605D5E2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4312" y="1866901"/>
            <a:ext cx="547540" cy="4905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B516E5-1C51-4CFC-9F02-DE075B171C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3139" y="2605087"/>
            <a:ext cx="547540" cy="4905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7555903-FF72-45BD-8672-17A3648E4EC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2114" y="2605086"/>
            <a:ext cx="547540" cy="4905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4C2B627-553B-48B0-86D8-EE82496C7D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0314" y="1866900"/>
            <a:ext cx="547540" cy="4905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7C6609-84CD-425E-B8D3-1F28ABFE92A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6643" y="4798217"/>
            <a:ext cx="547540" cy="49053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9816EEF-F64B-4D8A-A72A-3E3FD81B6C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5618" y="4798216"/>
            <a:ext cx="547540" cy="49053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1550867-4752-41DD-8BA6-D5BC27EF9FB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18" y="4060030"/>
            <a:ext cx="547540" cy="49053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8DED12A-D2D6-49C8-9BEB-5D773D0D3A5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3139" y="4798216"/>
            <a:ext cx="414740" cy="49053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D6DFFA1-0B50-49E3-9B1B-25646E2DDF6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9314" y="4798215"/>
            <a:ext cx="547540" cy="49053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7C34806-5F8A-4BD7-B0BC-1312C1803CC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4200" y="4060029"/>
            <a:ext cx="310854" cy="4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1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невідомі компоненти. 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5E664407-9B38-4AFD-81BA-3159619CD3E2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C50D4A2-2588-45B6-BA6C-F2A064368D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775" y="1372960"/>
            <a:ext cx="3762375" cy="13437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FF6285-3D19-4E5C-9317-3064862747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0550" y="2574471"/>
            <a:ext cx="3762375" cy="13437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9ED2E1-21E2-4DD6-AD45-2DAE82E1FE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0549" y="3775982"/>
            <a:ext cx="3762375" cy="13437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59B8AB-6F3E-4696-A08B-839ABE74C9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0549" y="5195888"/>
            <a:ext cx="3762375" cy="13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З’ясуй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які</a:t>
            </a:r>
            <a:r>
              <a:rPr lang="ru-RU" sz="2000" b="1" dirty="0">
                <a:solidFill>
                  <a:schemeClr val="bg1"/>
                </a:solidFill>
              </a:rPr>
              <a:t> числа пропущено в </a:t>
            </a:r>
            <a:r>
              <a:rPr lang="ru-RU" sz="2000" b="1" dirty="0" err="1">
                <a:solidFill>
                  <a:schemeClr val="bg1"/>
                </a:solidFill>
              </a:rPr>
              <a:t>таблиці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A185E2A2-28A0-4510-A1E7-59919ED9021C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FDF1B9-6F54-40B7-AF65-58201FD721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008" y="2563711"/>
            <a:ext cx="11223057" cy="18576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25898A-DD6D-4D75-9B54-EAA0A9B4E3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6690" y="3730396"/>
            <a:ext cx="535426" cy="4796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C8A3EA-B714-493E-901E-8A0658DA864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2707" y="3189158"/>
            <a:ext cx="535426" cy="4796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52DBF1-5B57-44EC-AE7C-5AB0E94F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98133" y="2563711"/>
            <a:ext cx="535426" cy="4796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F82B31C-42AA-4F54-A77E-AE5CFC080B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95472" y="3730396"/>
            <a:ext cx="535426" cy="47968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6F6DE2-FEF5-4880-A7F0-F1E53AEEDE1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81259" y="3163658"/>
            <a:ext cx="535426" cy="4796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E8F34CD-E9D3-486A-8A14-C1CAB7D4D24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6685" y="2611192"/>
            <a:ext cx="535426" cy="47968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4D441B8-EDF8-4BE1-88A9-8C68B41C98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2111" y="3730396"/>
            <a:ext cx="535426" cy="47968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79C1D75-80FC-4B30-AC29-1E3E69CEE79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7537" y="2563711"/>
            <a:ext cx="535426" cy="4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Геометрична хвилинка.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CE6AC5-188A-4D86-AE52-A5FD4B6D93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431" y="2128837"/>
            <a:ext cx="11697137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4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1039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Постав </a:t>
            </a:r>
            <a:r>
              <a:rPr lang="ru-RU" sz="2000" b="1" dirty="0" err="1">
                <a:solidFill>
                  <a:schemeClr val="bg1"/>
                </a:solidFill>
              </a:rPr>
              <a:t>усі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можливі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r>
              <a:rPr lang="ru-RU" sz="2000" b="1" dirty="0">
                <a:solidFill>
                  <a:schemeClr val="bg1"/>
                </a:solidFill>
              </a:rPr>
              <a:t> до </a:t>
            </a:r>
            <a:r>
              <a:rPr lang="ru-RU" sz="2000" b="1" dirty="0" err="1">
                <a:solidFill>
                  <a:schemeClr val="bg1"/>
                </a:solidFill>
              </a:rPr>
              <a:t>умови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задачі</a:t>
            </a:r>
            <a:r>
              <a:rPr lang="ru-RU" sz="2000" b="1" dirty="0">
                <a:solidFill>
                  <a:schemeClr val="bg1"/>
                </a:solidFill>
              </a:rPr>
              <a:t>. Добери до </a:t>
            </a:r>
            <a:r>
              <a:rPr lang="ru-RU" sz="2000" b="1" dirty="0" err="1">
                <a:solidFill>
                  <a:schemeClr val="bg1"/>
                </a:solidFill>
              </a:rPr>
              <a:t>кожної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задачі</a:t>
            </a:r>
            <a:r>
              <a:rPr lang="ru-RU" sz="2000" b="1" dirty="0">
                <a:solidFill>
                  <a:schemeClr val="bg1"/>
                </a:solidFill>
              </a:rPr>
              <a:t> короткий </a:t>
            </a:r>
            <a:r>
              <a:rPr lang="ru-RU" sz="2000" b="1" dirty="0" err="1">
                <a:solidFill>
                  <a:schemeClr val="bg1"/>
                </a:solidFill>
              </a:rPr>
              <a:t>запис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Розв’яжи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задачі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0D26C249-A164-4F62-9D06-7634B90A8C65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676095-C168-40D6-911B-6AF135724C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700" y="1915175"/>
            <a:ext cx="11525250" cy="30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125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76</cp:revision>
  <dcterms:created xsi:type="dcterms:W3CDTF">2018-01-05T16:38:53Z</dcterms:created>
  <dcterms:modified xsi:type="dcterms:W3CDTF">2022-03-28T09:20:59Z</dcterms:modified>
</cp:coreProperties>
</file>