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6" r:id="rId6"/>
    <p:sldId id="258" r:id="rId7"/>
    <p:sldId id="265" r:id="rId8"/>
    <p:sldId id="270" r:id="rId9"/>
    <p:sldId id="260" r:id="rId10"/>
    <p:sldId id="269" r:id="rId11"/>
    <p:sldId id="263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970091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00B0F0"/>
                </a:solidFill>
              </a:rPr>
              <a:t>Про</a:t>
            </a:r>
            <a:r>
              <a:rPr lang="uk-UA" sz="2000" b="1" dirty="0" smtClean="0">
                <a:solidFill>
                  <a:srgbClr val="00B0F0"/>
                </a:solidFill>
              </a:rPr>
              <a:t>є</a:t>
            </a:r>
            <a:r>
              <a:rPr lang="ru-RU" sz="2000" b="1" dirty="0" smtClean="0">
                <a:solidFill>
                  <a:srgbClr val="00B0F0"/>
                </a:solidFill>
              </a:rPr>
              <a:t>кт   «</a:t>
            </a:r>
            <a:r>
              <a:rPr lang="ru-RU" sz="2000" b="1" dirty="0" err="1" smtClean="0">
                <a:solidFill>
                  <a:srgbClr val="00B0F0"/>
                </a:solidFill>
              </a:rPr>
              <a:t>Кухонне</a:t>
            </a:r>
            <a:r>
              <a:rPr lang="ru-RU" sz="2000" b="1" dirty="0" smtClean="0">
                <a:solidFill>
                  <a:srgbClr val="00B0F0"/>
                </a:solidFill>
              </a:rPr>
              <a:t> </a:t>
            </a:r>
            <a:r>
              <a:rPr lang="ru-RU" sz="2000" b="1" dirty="0" err="1" smtClean="0">
                <a:solidFill>
                  <a:srgbClr val="00B0F0"/>
                </a:solidFill>
              </a:rPr>
              <a:t>приладдя</a:t>
            </a:r>
            <a:r>
              <a:rPr lang="ru-RU" sz="2000" b="1" dirty="0" smtClean="0">
                <a:solidFill>
                  <a:srgbClr val="00B0F0"/>
                </a:solidFill>
              </a:rPr>
              <a:t>»</a:t>
            </a:r>
            <a:r>
              <a:rPr lang="ru-RU" sz="1400" b="1" dirty="0" smtClean="0">
                <a:solidFill>
                  <a:srgbClr val="002060"/>
                </a:solidFill>
              </a:rPr>
              <a:t/>
            </a:r>
            <a:br>
              <a:rPr lang="ru-RU" sz="1400" b="1" dirty="0" smtClean="0">
                <a:solidFill>
                  <a:srgbClr val="002060"/>
                </a:solidFill>
              </a:rPr>
            </a:br>
            <a:r>
              <a:rPr lang="uk-UA" sz="2400" b="1" dirty="0" smtClean="0">
                <a:solidFill>
                  <a:srgbClr val="002060"/>
                </a:solidFill>
              </a:rPr>
              <a:t>Вибір </a:t>
            </a:r>
            <a:r>
              <a:rPr lang="uk-UA" sz="2400" b="1" dirty="0" err="1" smtClean="0">
                <a:solidFill>
                  <a:srgbClr val="002060"/>
                </a:solidFill>
              </a:rPr>
              <a:t>об’</a:t>
            </a:r>
            <a:r>
              <a:rPr lang="ru-RU" sz="2400" b="1" dirty="0" err="1" smtClean="0">
                <a:solidFill>
                  <a:srgbClr val="002060"/>
                </a:solidFill>
              </a:rPr>
              <a:t>єкта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</a:rPr>
              <a:t>проєктування</a:t>
            </a:r>
            <a:r>
              <a:rPr lang="ru-RU" sz="2400" b="1" dirty="0" smtClean="0">
                <a:solidFill>
                  <a:srgbClr val="002060"/>
                </a:solidFill>
              </a:rPr>
              <a:t>. </a:t>
            </a:r>
            <a:r>
              <a:rPr lang="uk-UA" sz="2400" b="1" dirty="0" err="1" smtClean="0">
                <a:solidFill>
                  <a:srgbClr val="002060"/>
                </a:solidFill>
              </a:rPr>
              <a:t>Моделі-</a:t>
            </a:r>
            <a:r>
              <a:rPr lang="uk-UA" sz="2400" b="1" dirty="0" smtClean="0">
                <a:solidFill>
                  <a:srgbClr val="002060"/>
                </a:solidFill>
              </a:rPr>
              <a:t> аналоги. </a:t>
            </a:r>
            <a:r>
              <a:rPr lang="ru-RU" sz="2400" b="1" dirty="0" err="1" smtClean="0">
                <a:solidFill>
                  <a:srgbClr val="002060"/>
                </a:solidFill>
              </a:rPr>
              <a:t>Застосування</a:t>
            </a:r>
            <a:r>
              <a:rPr lang="ru-RU" sz="2400" b="1" dirty="0" smtClean="0">
                <a:solidFill>
                  <a:srgbClr val="002060"/>
                </a:solidFill>
              </a:rPr>
              <a:t> методу </a:t>
            </a:r>
            <a:r>
              <a:rPr lang="ru-RU" sz="2400" b="1" dirty="0" err="1" smtClean="0">
                <a:solidFill>
                  <a:srgbClr val="002060"/>
                </a:solidFill>
              </a:rPr>
              <a:t>біоформ</a:t>
            </a:r>
            <a:r>
              <a:rPr lang="ru-RU" sz="2400" b="1" dirty="0" smtClean="0">
                <a:solidFill>
                  <a:srgbClr val="002060"/>
                </a:solidFill>
              </a:rPr>
              <a:t> для </a:t>
            </a:r>
            <a:r>
              <a:rPr lang="ru-RU" sz="2400" b="1" dirty="0" err="1" smtClean="0">
                <a:solidFill>
                  <a:srgbClr val="002060"/>
                </a:solidFill>
              </a:rPr>
              <a:t>виготовлення</a:t>
            </a:r>
            <a:r>
              <a:rPr lang="ru-RU" sz="2400" b="1" dirty="0" smtClean="0">
                <a:solidFill>
                  <a:srgbClr val="002060"/>
                </a:solidFill>
              </a:rPr>
              <a:t> кухонного </a:t>
            </a:r>
            <a:r>
              <a:rPr lang="ru-RU" sz="2400" b="1" dirty="0" err="1" smtClean="0">
                <a:solidFill>
                  <a:srgbClr val="002060"/>
                </a:solidFill>
              </a:rPr>
              <a:t>приладдя</a:t>
            </a:r>
            <a:r>
              <a:rPr lang="ru-RU" sz="2400" b="1" dirty="0" smtClean="0">
                <a:solidFill>
                  <a:srgbClr val="002060"/>
                </a:solidFill>
              </a:rPr>
              <a:t>. </a:t>
            </a:r>
            <a:r>
              <a:rPr lang="ru-RU" sz="2400" b="1" dirty="0" err="1" smtClean="0">
                <a:solidFill>
                  <a:srgbClr val="002060"/>
                </a:solidFill>
              </a:rPr>
              <a:t>Створення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</a:rPr>
              <a:t>графічного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</a:rPr>
              <a:t>зображення</a:t>
            </a:r>
            <a:r>
              <a:rPr lang="ru-RU" sz="2400" b="1" dirty="0" smtClean="0">
                <a:solidFill>
                  <a:srgbClr val="002060"/>
                </a:solidFill>
              </a:rPr>
              <a:t> кухонного </a:t>
            </a:r>
            <a:r>
              <a:rPr lang="ru-RU" sz="2400" b="1" dirty="0" err="1" smtClean="0">
                <a:solidFill>
                  <a:srgbClr val="002060"/>
                </a:solidFill>
              </a:rPr>
              <a:t>приладдя</a:t>
            </a:r>
            <a:r>
              <a:rPr lang="ru-RU" sz="2400" b="1" dirty="0" smtClean="0">
                <a:solidFill>
                  <a:srgbClr val="002060"/>
                </a:solidFill>
              </a:rPr>
              <a:t> та </a:t>
            </a:r>
            <a:r>
              <a:rPr lang="ru-RU" sz="2400" b="1" dirty="0" err="1" smtClean="0">
                <a:solidFill>
                  <a:srgbClr val="002060"/>
                </a:solidFill>
              </a:rPr>
              <a:t>його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</a:rPr>
              <a:t>оздоблення</a:t>
            </a:r>
            <a:r>
              <a:rPr lang="ru-RU" sz="2400" b="1" dirty="0" smtClean="0">
                <a:solidFill>
                  <a:srgbClr val="002060"/>
                </a:solidFill>
              </a:rPr>
              <a:t>. 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352544"/>
          </a:xfrm>
        </p:spPr>
        <p:txBody>
          <a:bodyPr>
            <a:normAutofit/>
          </a:bodyPr>
          <a:lstStyle/>
          <a:p>
            <a:r>
              <a:rPr lang="uk-UA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 клас</a:t>
            </a:r>
          </a:p>
          <a:p>
            <a:r>
              <a:rPr lang="uk-UA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вчитель трудового навчання </a:t>
            </a:r>
          </a:p>
          <a:p>
            <a:r>
              <a:rPr lang="uk-UA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Капуста Валентина Миколаївна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000" b="1" dirty="0" smtClean="0"/>
              <a:t>Якщо у вас виникли проблеми з матеріалом для дощечки або лопатки, можна виготовити підставку під чашку із різних матеріалів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3554" name="Picture 2" descr="Підставка під чашку від stakan.net купити у Києві, ціна — Візінформ"/>
          <p:cNvPicPr>
            <a:picLocks noChangeAspect="1" noChangeArrowheads="1"/>
          </p:cNvPicPr>
          <p:nvPr/>
        </p:nvPicPr>
        <p:blipFill>
          <a:blip r:embed="rId3"/>
          <a:srcRect t="7895" b="7895"/>
          <a:stretch>
            <a:fillRect/>
          </a:stretch>
        </p:blipFill>
        <p:spPr bwMode="auto">
          <a:xfrm>
            <a:off x="3571868" y="1785926"/>
            <a:ext cx="2571768" cy="2286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556" name="Picture 4" descr="Оригинальные деревянные подставки под горячее своими руками (Фото) -  ТЕЛЕГРА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928802"/>
            <a:ext cx="3019425" cy="1514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558" name="Picture 6" descr="Как сделать подставку под горячее из прищепок. Поделки своими руками -  YouTub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286256"/>
            <a:ext cx="4000528" cy="22502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 descr="Подставки под горячее из джута +двп, цена - 65 грн, #51580600, купить по  доступной цене | Украина - Шафа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1857364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560" name="Picture 8" descr="Підставка під кружку: як зробити костел під чашку, ідеї реалізації|Ідеї  вашого будинку-2021"/>
          <p:cNvPicPr>
            <a:picLocks noChangeAspect="1" noChangeArrowheads="1"/>
          </p:cNvPicPr>
          <p:nvPr/>
        </p:nvPicPr>
        <p:blipFill>
          <a:blip r:embed="rId7"/>
          <a:srcRect b="7500"/>
          <a:stretch>
            <a:fillRect/>
          </a:stretch>
        </p:blipFill>
        <p:spPr bwMode="auto">
          <a:xfrm>
            <a:off x="500034" y="4000504"/>
            <a:ext cx="2857520" cy="2643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/>
              <a:t>Підставка в</a:t>
            </a:r>
            <a:r>
              <a:rPr lang="en-US" sz="3200" b="1" dirty="0" smtClean="0"/>
              <a:t>’</a:t>
            </a:r>
            <a:r>
              <a:rPr lang="uk-UA" sz="3200" b="1" dirty="0" err="1" smtClean="0"/>
              <a:t>язана</a:t>
            </a:r>
            <a:r>
              <a:rPr lang="uk-UA" sz="3200" b="1" dirty="0" smtClean="0"/>
              <a:t> гачком, пошита з фетру)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b="1" i="1" dirty="0" smtClean="0"/>
              <a:t>(Варіант для дівчат)</a:t>
            </a:r>
            <a:endParaRPr lang="ru-RU" sz="2000" dirty="0"/>
          </a:p>
        </p:txBody>
      </p:sp>
      <p:pic>
        <p:nvPicPr>
          <p:cNvPr id="5122" name="Picture 2" descr="Подставка под горячее: какие бывают и как выбрать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4714166" cy="35288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6" name="Picture 6" descr="Підставка під гарячу чашку, кружку, посуд своїми руками гачком, з фетру,  дисків, газетних трубочок: ідеї, фото. Як зв'язати гачком гарну підставку  під чашку, кружку, посуд у вигляді квітки, яблука, апельсина, серветки,  іграшки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4572008"/>
            <a:ext cx="3335752" cy="20716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8" name="Picture 8" descr="Оригинальные подставки под чашки своими руками: идеи и совет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1214422"/>
            <a:ext cx="3214710" cy="3200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1.Вибрати виріб для роботи.</a:t>
            </a:r>
          </a:p>
          <a:p>
            <a:r>
              <a:rPr lang="uk-UA" dirty="0" smtClean="0"/>
              <a:t>2. Дібрати </a:t>
            </a:r>
            <a:r>
              <a:rPr lang="uk-UA" dirty="0" err="1" smtClean="0"/>
              <a:t>моделі-</a:t>
            </a:r>
            <a:r>
              <a:rPr lang="uk-UA" dirty="0" smtClean="0"/>
              <a:t> аналоги виробу.</a:t>
            </a:r>
          </a:p>
          <a:p>
            <a:r>
              <a:rPr lang="uk-UA" dirty="0" smtClean="0"/>
              <a:t>3.Виконати його графічне зображення.</a:t>
            </a:r>
          </a:p>
          <a:p>
            <a:r>
              <a:rPr lang="uk-UA" dirty="0" smtClean="0"/>
              <a:t>4. Підготувати інформацію про свій виріб.</a:t>
            </a:r>
          </a:p>
          <a:p>
            <a:endParaRPr lang="uk-UA" dirty="0" smtClean="0"/>
          </a:p>
          <a:p>
            <a:r>
              <a:rPr lang="uk-UA" dirty="0" smtClean="0"/>
              <a:t>Виконане завдання   надсилати  на освітню платформу  </a:t>
            </a:r>
            <a:r>
              <a:rPr lang="uk-UA" dirty="0" err="1" smtClean="0"/>
              <a:t>Human</a:t>
            </a:r>
            <a:endParaRPr lang="ru-RU" dirty="0" smtClean="0"/>
          </a:p>
          <a:p>
            <a:r>
              <a:rPr lang="uk-UA" dirty="0" smtClean="0"/>
              <a:t> або </a:t>
            </a:r>
            <a:r>
              <a:rPr lang="uk-UA" dirty="0" err="1" smtClean="0"/>
              <a:t>ел</a:t>
            </a:r>
            <a:r>
              <a:rPr lang="uk-UA" dirty="0" smtClean="0"/>
              <a:t>. пошту </a:t>
            </a:r>
            <a:r>
              <a:rPr lang="ru-RU" u="sng" dirty="0" smtClean="0">
                <a:hlinkClick r:id="rId3"/>
              </a:rPr>
              <a:t>valentinakapusta55@gmail.com</a:t>
            </a:r>
            <a:endParaRPr lang="ru-RU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Правила безпеки життєдіяльності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Правила безпеки при роботі з пилкою, лобзиком.</a:t>
            </a:r>
          </a:p>
          <a:p>
            <a:r>
              <a:rPr lang="uk-UA" dirty="0" smtClean="0"/>
              <a:t>Правила безпеки при роботі з </a:t>
            </a:r>
            <a:r>
              <a:rPr lang="uk-UA" dirty="0" err="1" smtClean="0"/>
              <a:t>термопістолетом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Правила роботи з ножицями та голкою.</a:t>
            </a:r>
          </a:p>
          <a:p>
            <a:r>
              <a:rPr lang="uk-UA" dirty="0" smtClean="0"/>
              <a:t>Правила роботи з гачком.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Проєктна діяльність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dirty="0" err="1" smtClean="0">
                <a:solidFill>
                  <a:srgbClr val="002060"/>
                </a:solidFill>
                <a:latin typeface="Times New Roman"/>
                <a:ea typeface="Calibri"/>
              </a:rPr>
              <a:t>Проєкт</a:t>
            </a:r>
            <a:r>
              <a:rPr lang="uk-UA" dirty="0" smtClean="0">
                <a:solidFill>
                  <a:srgbClr val="002060"/>
                </a:solidFill>
                <a:latin typeface="Times New Roman"/>
                <a:ea typeface="Calibri"/>
              </a:rPr>
              <a:t> – це самостійна творча трудова діяльність із виготовлення самостійно вибраного виробу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Діяльність:</a:t>
            </a:r>
            <a:endParaRPr lang="ru-RU" sz="2400" b="1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самостійна</a:t>
            </a:r>
            <a:r>
              <a:rPr lang="uk-UA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uk-UA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– тому, що робите все самі;</a:t>
            </a:r>
            <a:endParaRPr lang="ru-RU" sz="2400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трудова</a:t>
            </a:r>
            <a:r>
              <a:rPr lang="uk-UA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uk-UA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– тому, що будете використовувати ті трудові прийоми, які засвоїли на уроках і придбали в результаті життєвого досвіду;</a:t>
            </a:r>
            <a:endParaRPr lang="ru-RU" sz="2400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самостійно обрана</a:t>
            </a:r>
            <a:r>
              <a:rPr lang="uk-UA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uk-UA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– тому, що ви вибираєте самі, фантазуєте й створюєте малюнок власної моделі;</a:t>
            </a:r>
            <a:endParaRPr lang="ru-RU" sz="2400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творча </a:t>
            </a:r>
            <a:r>
              <a:rPr lang="uk-UA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– будь-який виріб, який ви виготовляєте, - це частина вашої душі, це ваша творчість, яка виявляється в красі, акуратності, правильності виконаного виробу.</a:t>
            </a:r>
            <a:endParaRPr lang="ru-RU" sz="2400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uk-UA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У проєктній діяльності виділяють такі етапи:</a:t>
            </a:r>
            <a:endParaRPr lang="ru-RU" sz="2400" b="1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</a:t>
            </a: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організаційно-підготовчий;</a:t>
            </a:r>
            <a:endParaRPr lang="ru-RU" sz="2400" b="1" i="1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конструкторський;</a:t>
            </a:r>
            <a:endParaRPr lang="ru-RU" sz="2400" b="1" i="1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технологічний;</a:t>
            </a:r>
            <a:endParaRPr lang="ru-RU" sz="2400" b="1" i="1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uk-UA" b="1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заключний</a:t>
            </a:r>
            <a:r>
              <a:rPr lang="uk-UA" i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400" i="1" dirty="0" smtClean="0">
              <a:solidFill>
                <a:srgbClr val="002060"/>
              </a:solidFill>
              <a:ea typeface="Calibri"/>
              <a:cs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Кухонна дощечка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Дощечки, якими користуємося на кухні, виготовляють  з дерева, фанери. Вони можуть бути різної форми. Для виготовлення кухонного приладдя застосовують метод </a:t>
            </a:r>
            <a:r>
              <a:rPr lang="uk-UA" sz="2800" dirty="0" err="1" smtClean="0"/>
              <a:t>біоформ</a:t>
            </a:r>
            <a:r>
              <a:rPr lang="uk-UA" sz="2800" dirty="0" smtClean="0"/>
              <a:t>.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1026" name="Picture 2" descr="C:\Users\valen\Desktop\images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85728"/>
            <a:ext cx="1785918" cy="17859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valen\Desktop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214818"/>
            <a:ext cx="2466975" cy="1847850"/>
          </a:xfrm>
          <a:prstGeom prst="rect">
            <a:avLst/>
          </a:prstGeom>
          <a:noFill/>
        </p:spPr>
      </p:pic>
      <p:pic>
        <p:nvPicPr>
          <p:cNvPr id="1028" name="Picture 4" descr="C:\Users\valen\Desktop\images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4071942"/>
            <a:ext cx="2238375" cy="2047875"/>
          </a:xfrm>
          <a:prstGeom prst="rect">
            <a:avLst/>
          </a:prstGeom>
          <a:noFill/>
        </p:spPr>
      </p:pic>
      <p:pic>
        <p:nvPicPr>
          <p:cNvPr id="1029" name="Picture 5" descr="C:\Users\valen\Desktop\imag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4286256"/>
            <a:ext cx="2743200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9058" y="274638"/>
            <a:ext cx="4857784" cy="1143000"/>
          </a:xfrm>
        </p:spPr>
        <p:txBody>
          <a:bodyPr/>
          <a:lstStyle/>
          <a:p>
            <a:r>
              <a:rPr lang="uk-UA" dirty="0" err="1" smtClean="0"/>
              <a:t>Моделі-</a:t>
            </a:r>
            <a:r>
              <a:rPr lang="uk-UA" dirty="0" smtClean="0"/>
              <a:t> аналоги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530" name="Picture 2" descr="Виды разделочных досок для кухни по материалу и функциональност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14686"/>
            <a:ext cx="3643338" cy="3063378"/>
          </a:xfrm>
          <a:prstGeom prst="rect">
            <a:avLst/>
          </a:prstGeom>
          <a:noFill/>
        </p:spPr>
      </p:pic>
      <p:pic>
        <p:nvPicPr>
          <p:cNvPr id="22534" name="Picture 6" descr="Разделочная доска. Виды и применение.Как выбрать.Плюсы и минус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285860"/>
            <a:ext cx="3238496" cy="2177889"/>
          </a:xfrm>
          <a:prstGeom prst="rect">
            <a:avLst/>
          </a:prstGeom>
          <a:noFill/>
        </p:spPr>
      </p:pic>
      <p:pic>
        <p:nvPicPr>
          <p:cNvPr id="22536" name="Picture 8" descr="Разделочные доски | Просто Есть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214290"/>
            <a:ext cx="3786212" cy="2714644"/>
          </a:xfrm>
          <a:prstGeom prst="rect">
            <a:avLst/>
          </a:prstGeom>
          <a:noFill/>
        </p:spPr>
      </p:pic>
      <p:pic>
        <p:nvPicPr>
          <p:cNvPr id="22538" name="Picture 10" descr="Разделочная доска из дерева своими руками - инструкция, чертежи, фото и  видео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3500438"/>
            <a:ext cx="4163565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Лопатка, вилка,ложка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Дерев’</a:t>
            </a:r>
            <a:r>
              <a:rPr lang="ru-RU" dirty="0" err="1" smtClean="0"/>
              <a:t>яні</a:t>
            </a:r>
            <a:r>
              <a:rPr lang="ru-RU" dirty="0" smtClean="0"/>
              <a:t> лопатки  </a:t>
            </a:r>
            <a:r>
              <a:rPr lang="uk-UA" dirty="0" smtClean="0"/>
              <a:t>використовують при обжарюванні продуктів.</a:t>
            </a:r>
            <a:endParaRPr lang="ru-RU" dirty="0"/>
          </a:p>
        </p:txBody>
      </p:sp>
      <p:pic>
        <p:nvPicPr>
          <p:cNvPr id="2050" name="Picture 2" descr="C:\Users\valen\Desktop\6446d46cc12fbb1148ce228c8d7d85f7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928934"/>
            <a:ext cx="3467107" cy="3467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 descr="C:\Users\valen\Desktop\42143_10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786058"/>
            <a:ext cx="2786082" cy="20712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 descr="C:\Users\valen\Desktop\013-0052-1-1200x1200.jpg"/>
          <p:cNvPicPr/>
          <p:nvPr/>
        </p:nvPicPr>
        <p:blipFill>
          <a:blip r:embed="rId5" cstate="print"/>
          <a:srcRect t="15833"/>
          <a:stretch>
            <a:fillRect/>
          </a:stretch>
        </p:blipFill>
        <p:spPr bwMode="auto">
          <a:xfrm>
            <a:off x="785786" y="5000636"/>
            <a:ext cx="2928958" cy="1515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pic>
        <p:nvPicPr>
          <p:cNvPr id="3076" name="Picture 4" descr="C:\Users\valen\Desktop\images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357562"/>
            <a:ext cx="2857488" cy="2857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 </a:t>
            </a:r>
            <a:r>
              <a:rPr lang="uk-UA" dirty="0" err="1" smtClean="0"/>
              <a:t>біоформ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043758" cy="4525963"/>
          </a:xfrm>
        </p:spPr>
        <p:txBody>
          <a:bodyPr/>
          <a:lstStyle/>
          <a:p>
            <a:r>
              <a:rPr lang="ru-RU" sz="2400" dirty="0" err="1" smtClean="0"/>
              <a:t>Біоформа</a:t>
            </a:r>
            <a:r>
              <a:rPr lang="ru-RU" sz="2400" dirty="0" smtClean="0"/>
              <a:t> — </a:t>
            </a:r>
            <a:r>
              <a:rPr lang="ru-RU" sz="2400" dirty="0" err="1" smtClean="0"/>
              <a:t>це</a:t>
            </a:r>
            <a:r>
              <a:rPr lang="ru-RU" sz="2400" dirty="0" smtClean="0"/>
              <a:t> форма </a:t>
            </a:r>
            <a:r>
              <a:rPr lang="ru-RU" sz="2400" dirty="0" err="1" smtClean="0"/>
              <a:t>тіл</a:t>
            </a:r>
            <a:r>
              <a:rPr lang="ru-RU" sz="2400" dirty="0" smtClean="0"/>
              <a:t> </a:t>
            </a:r>
            <a:r>
              <a:rPr lang="ru-RU" sz="2400" dirty="0" err="1" smtClean="0"/>
              <a:t>живої</a:t>
            </a:r>
            <a:r>
              <a:rPr lang="ru-RU" sz="2400" dirty="0" smtClean="0"/>
              <a:t> </a:t>
            </a:r>
            <a:r>
              <a:rPr lang="ru-RU" sz="2400" dirty="0" err="1" smtClean="0"/>
              <a:t>природи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застосовується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конструюванні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виробів</a:t>
            </a:r>
            <a:r>
              <a:rPr lang="ru-RU" sz="2400" dirty="0" smtClean="0"/>
              <a:t> у </a:t>
            </a:r>
            <a:r>
              <a:rPr lang="ru-RU" sz="2400" dirty="0" err="1" smtClean="0"/>
              <a:t>техніці</a:t>
            </a:r>
            <a:r>
              <a:rPr lang="ru-RU" sz="2400" dirty="0" smtClean="0"/>
              <a:t>, </a:t>
            </a:r>
            <a:r>
              <a:rPr lang="ru-RU" sz="2400" dirty="0" err="1" smtClean="0"/>
              <a:t>архітектурі</a:t>
            </a:r>
            <a:r>
              <a:rPr lang="ru-RU" sz="2400" dirty="0" smtClean="0"/>
              <a:t> </a:t>
            </a:r>
            <a:r>
              <a:rPr lang="ru-RU" sz="2400" dirty="0" err="1" smtClean="0"/>
              <a:t>й</a:t>
            </a:r>
            <a:r>
              <a:rPr lang="ru-RU" sz="2400" dirty="0" smtClean="0"/>
              <a:t> </a:t>
            </a:r>
            <a:r>
              <a:rPr lang="ru-RU" sz="2400" dirty="0" err="1" smtClean="0"/>
              <a:t>дизайні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Форма посуду, </a:t>
            </a:r>
            <a:r>
              <a:rPr lang="ru-RU" sz="2400" dirty="0" err="1" smtClean="0"/>
              <a:t>елементів</a:t>
            </a:r>
            <a:r>
              <a:rPr lang="ru-RU" sz="2400" dirty="0" smtClean="0"/>
              <a:t> </a:t>
            </a:r>
            <a:r>
              <a:rPr lang="ru-RU" sz="2400" dirty="0" err="1" smtClean="0"/>
              <a:t>житла</a:t>
            </a:r>
            <a:r>
              <a:rPr lang="ru-RU" sz="2400" dirty="0" smtClean="0"/>
              <a:t> часто </a:t>
            </a:r>
            <a:r>
              <a:rPr lang="ru-RU" sz="2400" dirty="0" err="1" smtClean="0"/>
              <a:t>нагадує</a:t>
            </a:r>
            <a:r>
              <a:rPr lang="ru-RU" sz="2400" dirty="0" smtClean="0"/>
              <a:t> нам </a:t>
            </a:r>
            <a:r>
              <a:rPr lang="ru-RU" sz="2400" dirty="0" err="1" smtClean="0"/>
              <a:t>природні</a:t>
            </a:r>
            <a:r>
              <a:rPr lang="ru-RU" sz="2400" dirty="0" smtClean="0"/>
              <a:t> </a:t>
            </a:r>
            <a:r>
              <a:rPr lang="ru-RU" sz="2400" dirty="0" err="1" smtClean="0"/>
              <a:t>форми</a:t>
            </a:r>
            <a:r>
              <a:rPr lang="ru-RU" sz="2400" dirty="0" smtClean="0"/>
              <a:t> .</a:t>
            </a:r>
          </a:p>
          <a:p>
            <a:endParaRPr lang="ru-RU" dirty="0"/>
          </a:p>
        </p:txBody>
      </p:sp>
      <p:pic>
        <p:nvPicPr>
          <p:cNvPr id="5" name="Picture 2" descr="Дерев'яна фігурна дошка для подачі страв, 330 * 200 * 20 мм, ясен, масло /  віск, випал | купити в Києві та Україні - Посуд для ресторанів, барів, каф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857628"/>
            <a:ext cx="2500330" cy="2500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 descr="C:\Users\valen\Desktop\images (6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0"/>
            <a:ext cx="2071670" cy="29532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 descr="Кухонна дошка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071942"/>
            <a:ext cx="2752725" cy="1657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Оздоблення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/>
          <a:p>
            <a:r>
              <a:rPr lang="uk-UA" dirty="0" err="1" smtClean="0"/>
              <a:t>Декупаж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Випалювання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/>
          <a:p>
            <a:r>
              <a:rPr lang="uk-UA" dirty="0" smtClean="0"/>
              <a:t>Петриківський розпис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 </a:t>
            </a:r>
            <a:r>
              <a:rPr lang="uk-UA" dirty="0" err="1" smtClean="0"/>
              <a:t>Різьбленння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1026" name="Picture 2" descr="Петриківський розпис"/>
          <p:cNvPicPr>
            <a:picLocks noChangeAspect="1" noChangeArrowheads="1"/>
          </p:cNvPicPr>
          <p:nvPr/>
        </p:nvPicPr>
        <p:blipFill>
          <a:blip r:embed="rId3"/>
          <a:srcRect t="12000" b="10000"/>
          <a:stretch>
            <a:fillRect/>
          </a:stretch>
        </p:blipFill>
        <p:spPr bwMode="auto">
          <a:xfrm>
            <a:off x="5072066" y="1571612"/>
            <a:ext cx="3500462" cy="1960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Кухонна дошк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214818"/>
            <a:ext cx="3333750" cy="24193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Pin on Авторські роботи. Моя Пірографі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143380"/>
            <a:ext cx="1847850" cy="24669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 descr="Российский Сервис Онлайн-Дневников | Ремесла, Идеи подарков, Детские поделки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643050"/>
            <a:ext cx="2928958" cy="20548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valen\Desktop\1603495532_47-p-serii-fon-dlya-prezentatsii-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Графічне зображення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Креслення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smtClean="0"/>
              <a:t>Ескіз</a:t>
            </a:r>
            <a:endParaRPr lang="ru-RU" dirty="0"/>
          </a:p>
        </p:txBody>
      </p:sp>
      <p:pic>
        <p:nvPicPr>
          <p:cNvPr id="8193" name="Picture 1" descr="C:\Users\valen\Desktop\doska_s_rezboy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3428992" cy="35597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C:\Users\valen\Desktop\slide-4.jpg"/>
          <p:cNvPicPr>
            <a:picLocks noChangeAspect="1" noChangeArrowheads="1"/>
          </p:cNvPicPr>
          <p:nvPr/>
        </p:nvPicPr>
        <p:blipFill>
          <a:blip r:embed="rId4"/>
          <a:srcRect l="23677" t="17972" r="24822" b="5730"/>
          <a:stretch>
            <a:fillRect/>
          </a:stretch>
        </p:blipFill>
        <p:spPr bwMode="auto">
          <a:xfrm>
            <a:off x="4786314" y="2285992"/>
            <a:ext cx="3214710" cy="3571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320</Words>
  <PresentationFormat>Экран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Проєкт   «Кухонне приладдя» Вибір об’єкта проєктування. Моделі- аналоги. Застосування методу біоформ для виготовлення кухонного приладдя. Створення графічного зображення кухонного приладдя та його оздоблення. </vt:lpstr>
      <vt:lpstr>Правила безпеки життєдіяльності </vt:lpstr>
      <vt:lpstr>Проєктна діяльність</vt:lpstr>
      <vt:lpstr>Кухонна дощечка</vt:lpstr>
      <vt:lpstr>Моделі- аналоги</vt:lpstr>
      <vt:lpstr>Лопатка, вилка,ложка</vt:lpstr>
      <vt:lpstr>Метод біоформ</vt:lpstr>
      <vt:lpstr>Оздоблення </vt:lpstr>
      <vt:lpstr>Графічне зображення</vt:lpstr>
      <vt:lpstr>Якщо у вас виникли проблеми з матеріалом для дощечки або лопатки, можна виготовити підставку під чашку із різних матеріалів</vt:lpstr>
      <vt:lpstr>Підставка в’язана гачком, пошита з фетру)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Проєкт   «Кухонне приладдя»</dc:title>
  <dc:creator>Валентина Капуста</dc:creator>
  <cp:lastModifiedBy>Валентина Капуста</cp:lastModifiedBy>
  <cp:revision>27</cp:revision>
  <dcterms:created xsi:type="dcterms:W3CDTF">2021-04-11T13:25:52Z</dcterms:created>
  <dcterms:modified xsi:type="dcterms:W3CDTF">2022-03-19T20:52:51Z</dcterms:modified>
</cp:coreProperties>
</file>