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97" r:id="rId3"/>
    <p:sldId id="1719" r:id="rId4"/>
    <p:sldId id="3122" r:id="rId5"/>
    <p:sldId id="3123" r:id="rId6"/>
    <p:sldId id="3124" r:id="rId7"/>
    <p:sldId id="3125" r:id="rId8"/>
    <p:sldId id="3126" r:id="rId9"/>
    <p:sldId id="3127" r:id="rId10"/>
    <p:sldId id="3128" r:id="rId11"/>
    <p:sldId id="3129" r:id="rId12"/>
    <p:sldId id="2394" r:id="rId13"/>
    <p:sldId id="2986" r:id="rId14"/>
    <p:sldId id="3131" r:id="rId15"/>
    <p:sldId id="3142" r:id="rId16"/>
    <p:sldId id="3132" r:id="rId17"/>
    <p:sldId id="3143" r:id="rId18"/>
    <p:sldId id="3144" r:id="rId19"/>
    <p:sldId id="3135" r:id="rId20"/>
    <p:sldId id="3146" r:id="rId21"/>
    <p:sldId id="425" r:id="rId22"/>
    <p:sldId id="96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97"/>
            <p14:sldId id="1719"/>
            <p14:sldId id="3122"/>
            <p14:sldId id="3123"/>
            <p14:sldId id="3124"/>
            <p14:sldId id="3125"/>
            <p14:sldId id="3126"/>
            <p14:sldId id="3127"/>
            <p14:sldId id="3128"/>
            <p14:sldId id="3129"/>
            <p14:sldId id="2394"/>
            <p14:sldId id="2986"/>
            <p14:sldId id="3131"/>
            <p14:sldId id="3142"/>
            <p14:sldId id="3132"/>
            <p14:sldId id="3143"/>
            <p14:sldId id="3144"/>
            <p14:sldId id="3135"/>
            <p14:sldId id="3146"/>
          </p14:sldIdLst>
        </p14:section>
        <p14:section name="Раздел без заголовка" id="{AC9334F8-F988-4E78-9E68-3A8F16322EC6}">
          <p14:sldIdLst>
            <p14:sldId id="425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695"/>
    <a:srgbClr val="2F3242"/>
    <a:srgbClr val="53AFDB"/>
    <a:srgbClr val="FFFF00"/>
    <a:srgbClr val="FF5050"/>
    <a:srgbClr val="F16B90"/>
    <a:srgbClr val="FF0000"/>
    <a:srgbClr val="FF99FF"/>
    <a:srgbClr val="56B3D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6374" autoAdjust="0"/>
  </p:normalViewPr>
  <p:slideViewPr>
    <p:cSldViewPr snapToGrid="0">
      <p:cViewPr varScale="1">
        <p:scale>
          <a:sx n="115" d="100"/>
          <a:sy n="115" d="100"/>
        </p:scale>
        <p:origin x="2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5011091"/>
            <a:ext cx="87291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Розв’язування задач. Дії з іменованими числами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90B187-8F41-4393-B065-499423C66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7" b="15719"/>
          <a:stretch/>
        </p:blipFill>
        <p:spPr>
          <a:xfrm>
            <a:off x="3359426" y="1199118"/>
            <a:ext cx="8609054" cy="356527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6263" r="81374" b="73135"/>
          <a:stretch/>
        </p:blipFill>
        <p:spPr>
          <a:xfrm>
            <a:off x="8840036" y="3031869"/>
            <a:ext cx="1466419" cy="1553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7803779" y="2294619"/>
            <a:ext cx="345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r>
              <a:rPr lang="uk-UA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uk-UA" sz="6000" b="1" dirty="0">
              <a:solidFill>
                <a:srgbClr val="6B33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61DF33-F967-438D-82BD-0E39D8F74EF7}"/>
              </a:ext>
            </a:extLst>
          </p:cNvPr>
          <p:cNvSpPr txBox="1"/>
          <p:nvPr/>
        </p:nvSpPr>
        <p:spPr>
          <a:xfrm>
            <a:off x="8776175" y="3331373"/>
            <a:ext cx="1511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uk-U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(ост.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116D678-9EF1-45D9-B86A-9EDBF06384D3}"/>
              </a:ext>
            </a:extLst>
          </p:cNvPr>
          <p:cNvSpPr/>
          <p:nvPr/>
        </p:nvSpPr>
        <p:spPr>
          <a:xfrm>
            <a:off x="9200112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1DB707C-7A0B-4EF8-A3ED-85526EC59FE1}"/>
              </a:ext>
            </a:extLst>
          </p:cNvPr>
          <p:cNvSpPr/>
          <p:nvPr/>
        </p:nvSpPr>
        <p:spPr>
          <a:xfrm>
            <a:off x="199738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65F9BE3-996D-43E5-8FF2-9C47176DFB3D}"/>
              </a:ext>
            </a:extLst>
          </p:cNvPr>
          <p:cNvSpPr/>
          <p:nvPr/>
        </p:nvSpPr>
        <p:spPr>
          <a:xfrm>
            <a:off x="9761419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55EC77F8-B10B-41D1-93DC-DE2CD6E57B44}"/>
              </a:ext>
            </a:extLst>
          </p:cNvPr>
          <p:cNvSpPr/>
          <p:nvPr/>
        </p:nvSpPr>
        <p:spPr>
          <a:xfrm>
            <a:off x="258879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7" name="Скругленный прямоугольник 24">
            <a:extLst>
              <a:ext uri="{FF2B5EF4-FFF2-40B4-BE49-F238E27FC236}">
                <a16:creationId xmlns:a16="http://schemas.microsoft.com/office/drawing/2014/main" id="{7F4ADFB4-BFA2-4CA0-85D1-0AEAEAF5BA07}"/>
              </a:ext>
            </a:extLst>
          </p:cNvPr>
          <p:cNvSpPr/>
          <p:nvPr/>
        </p:nvSpPr>
        <p:spPr>
          <a:xfrm>
            <a:off x="10356663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8" name="Скругленный прямоугольник 24">
            <a:extLst>
              <a:ext uri="{FF2B5EF4-FFF2-40B4-BE49-F238E27FC236}">
                <a16:creationId xmlns:a16="http://schemas.microsoft.com/office/drawing/2014/main" id="{6F86A7F3-8D54-4A92-B76F-B34E0B50D2AA}"/>
              </a:ext>
            </a:extLst>
          </p:cNvPr>
          <p:cNvSpPr/>
          <p:nvPr/>
        </p:nvSpPr>
        <p:spPr>
          <a:xfrm>
            <a:off x="321147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1F90AE8B-4BA1-4881-B564-69DB027C2374}"/>
              </a:ext>
            </a:extLst>
          </p:cNvPr>
          <p:cNvSpPr/>
          <p:nvPr/>
        </p:nvSpPr>
        <p:spPr>
          <a:xfrm>
            <a:off x="11017013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116D678-9EF1-45D9-B86A-9EDBF06384D3}"/>
              </a:ext>
            </a:extLst>
          </p:cNvPr>
          <p:cNvSpPr/>
          <p:nvPr/>
        </p:nvSpPr>
        <p:spPr>
          <a:xfrm>
            <a:off x="9200112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1DB707C-7A0B-4EF8-A3ED-85526EC59FE1}"/>
              </a:ext>
            </a:extLst>
          </p:cNvPr>
          <p:cNvSpPr/>
          <p:nvPr/>
        </p:nvSpPr>
        <p:spPr>
          <a:xfrm>
            <a:off x="199738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65F9BE3-996D-43E5-8FF2-9C47176DFB3D}"/>
              </a:ext>
            </a:extLst>
          </p:cNvPr>
          <p:cNvSpPr/>
          <p:nvPr/>
        </p:nvSpPr>
        <p:spPr>
          <a:xfrm>
            <a:off x="9761419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55EC77F8-B10B-41D1-93DC-DE2CD6E57B44}"/>
              </a:ext>
            </a:extLst>
          </p:cNvPr>
          <p:cNvSpPr/>
          <p:nvPr/>
        </p:nvSpPr>
        <p:spPr>
          <a:xfrm>
            <a:off x="258879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7" name="Скругленный прямоугольник 24">
            <a:extLst>
              <a:ext uri="{FF2B5EF4-FFF2-40B4-BE49-F238E27FC236}">
                <a16:creationId xmlns:a16="http://schemas.microsoft.com/office/drawing/2014/main" id="{7F4ADFB4-BFA2-4CA0-85D1-0AEAEAF5BA07}"/>
              </a:ext>
            </a:extLst>
          </p:cNvPr>
          <p:cNvSpPr/>
          <p:nvPr/>
        </p:nvSpPr>
        <p:spPr>
          <a:xfrm>
            <a:off x="10356663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8" name="Скругленный прямоугольник 24">
            <a:extLst>
              <a:ext uri="{FF2B5EF4-FFF2-40B4-BE49-F238E27FC236}">
                <a16:creationId xmlns:a16="http://schemas.microsoft.com/office/drawing/2014/main" id="{6F86A7F3-8D54-4A92-B76F-B34E0B50D2AA}"/>
              </a:ext>
            </a:extLst>
          </p:cNvPr>
          <p:cNvSpPr/>
          <p:nvPr/>
        </p:nvSpPr>
        <p:spPr>
          <a:xfrm>
            <a:off x="321147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1F90AE8B-4BA1-4881-B564-69DB027C2374}"/>
              </a:ext>
            </a:extLst>
          </p:cNvPr>
          <p:cNvSpPr/>
          <p:nvPr/>
        </p:nvSpPr>
        <p:spPr>
          <a:xfrm>
            <a:off x="11017013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FCF8A16F-FF03-47F4-B05C-23E2B2619773}"/>
              </a:ext>
            </a:extLst>
          </p:cNvPr>
          <p:cNvSpPr/>
          <p:nvPr/>
        </p:nvSpPr>
        <p:spPr>
          <a:xfrm>
            <a:off x="2922683" y="2518920"/>
            <a:ext cx="2494143" cy="312650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115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C9EA108D-3586-40D5-A0C7-89316C3D4E37}"/>
              </a:ext>
            </a:extLst>
          </p:cNvPr>
          <p:cNvSpPr/>
          <p:nvPr/>
        </p:nvSpPr>
        <p:spPr>
          <a:xfrm>
            <a:off x="6775176" y="2518920"/>
            <a:ext cx="2494143" cy="312650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 b="1" dirty="0">
                <a:ln>
                  <a:solidFill>
                    <a:sysClr val="windowText" lastClr="000000"/>
                  </a:solidFill>
                </a:ln>
              </a:rPr>
              <a:t>20</a:t>
            </a:r>
            <a:endParaRPr lang="uk-UA" sz="115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5B366E1E-A719-42F8-AFB7-71EB7B1B3B13}"/>
              </a:ext>
            </a:extLst>
          </p:cNvPr>
          <p:cNvSpPr/>
          <p:nvPr/>
        </p:nvSpPr>
        <p:spPr>
          <a:xfrm>
            <a:off x="5563158" y="3352030"/>
            <a:ext cx="1086120" cy="1289544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&gt;</a:t>
            </a:r>
            <a:endParaRPr lang="uk-UA" sz="115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0C6726F9-1E20-4A2B-BF35-034CDF3A88A6}"/>
              </a:ext>
            </a:extLst>
          </p:cNvPr>
          <p:cNvSpPr/>
          <p:nvPr/>
        </p:nvSpPr>
        <p:spPr>
          <a:xfrm>
            <a:off x="206616" y="5074466"/>
            <a:ext cx="11657579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а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пишіть каліграфічно суму балів, що отримали діти.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356E988-1D59-4AEE-BD41-AFF562E0E8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1013791" y="3358405"/>
            <a:ext cx="400910" cy="82895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23A7FFB-7B43-4AB8-BF6C-0AB602CE55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r="72776"/>
          <a:stretch/>
        </p:blipFill>
        <p:spPr>
          <a:xfrm>
            <a:off x="1298419" y="3358405"/>
            <a:ext cx="600313" cy="82895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49F0F28-BF44-4109-B59A-59A7765816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2329473" y="3358405"/>
            <a:ext cx="400910" cy="82895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40D334A-C98C-4194-AC36-66E410075C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r="72776"/>
          <a:stretch/>
        </p:blipFill>
        <p:spPr>
          <a:xfrm>
            <a:off x="2614101" y="3358405"/>
            <a:ext cx="600313" cy="82895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38F54FC-B379-4ED1-9D27-A2E88683D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3633812" y="3358405"/>
            <a:ext cx="400910" cy="82895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2DE2522-F0EE-4F2C-843D-00BBC33C24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r="72776"/>
          <a:stretch/>
        </p:blipFill>
        <p:spPr>
          <a:xfrm>
            <a:off x="3918440" y="3358405"/>
            <a:ext cx="600313" cy="82895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A0E3A57-9549-4E07-A21F-E7BB34C98D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4983329" y="3358405"/>
            <a:ext cx="400910" cy="82895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51B4412-1990-42B2-BD91-215056C1EC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r="72776"/>
          <a:stretch/>
        </p:blipFill>
        <p:spPr>
          <a:xfrm>
            <a:off x="5267957" y="3358405"/>
            <a:ext cx="600313" cy="8289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F5762FC-137C-4A48-ADA2-CB01882A1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6323732" y="3358405"/>
            <a:ext cx="400910" cy="82895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7BF7AF6-2245-450F-82A1-48D0D4EF9A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r="72776"/>
          <a:stretch/>
        </p:blipFill>
        <p:spPr>
          <a:xfrm>
            <a:off x="6608360" y="3358405"/>
            <a:ext cx="600313" cy="82895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8ABE681-9B25-432E-83A6-495473810E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7673249" y="3358405"/>
            <a:ext cx="400910" cy="82895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EA52329-E9D1-4FE0-99CF-E53BD154DB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r="72776"/>
          <a:stretch/>
        </p:blipFill>
        <p:spPr>
          <a:xfrm>
            <a:off x="7957877" y="3358405"/>
            <a:ext cx="600313" cy="82895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67D991D8-7A5F-46A4-B415-E19BEF12F5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9002737" y="3358405"/>
            <a:ext cx="400910" cy="82895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5F55FCA-47EC-4964-95D1-9FD2297BC2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r="72776"/>
          <a:stretch/>
        </p:blipFill>
        <p:spPr>
          <a:xfrm>
            <a:off x="9287365" y="3358405"/>
            <a:ext cx="600313" cy="82895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2972C39E-8F5D-4E90-83C3-3DCADD78E0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10345869" y="3358405"/>
            <a:ext cx="400910" cy="82895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8AFC358B-E9B7-4FCB-AEB7-40F20C1025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r="72776"/>
          <a:stretch/>
        </p:blipFill>
        <p:spPr>
          <a:xfrm>
            <a:off x="10630497" y="3358405"/>
            <a:ext cx="600313" cy="8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33157" y="564492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8B8932-F3F4-437A-BEF0-61F06C54B4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3725" b="60004"/>
          <a:stretch/>
        </p:blipFill>
        <p:spPr>
          <a:xfrm>
            <a:off x="1054099" y="1279290"/>
            <a:ext cx="11137901" cy="54196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1EEC0C7-BB7A-4986-BF83-9428E8C82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22" y="1279290"/>
            <a:ext cx="2565789" cy="14644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C80A501-A4E6-4445-9E39-91B0E120B2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73838"/>
          <a:stretch/>
        </p:blipFill>
        <p:spPr>
          <a:xfrm>
            <a:off x="1568334" y="2346404"/>
            <a:ext cx="432521" cy="67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D8056A-262E-4C3F-B6F5-338CA2F6C3E2}"/>
              </a:ext>
            </a:extLst>
          </p:cNvPr>
          <p:cNvSpPr txBox="1"/>
          <p:nvPr/>
        </p:nvSpPr>
        <p:spPr>
          <a:xfrm>
            <a:off x="5334923" y="23875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39DEEE5-8CFA-41E5-8A36-76843E668E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1967811" y="2346404"/>
            <a:ext cx="432521" cy="67640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AB23403-5C50-4FF6-8F28-020BC6C7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r="65536"/>
          <a:stretch/>
        </p:blipFill>
        <p:spPr>
          <a:xfrm>
            <a:off x="3092922" y="2332270"/>
            <a:ext cx="432521" cy="6764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F04349-F2BD-42C2-9047-EFC079C98310}"/>
              </a:ext>
            </a:extLst>
          </p:cNvPr>
          <p:cNvSpPr txBox="1"/>
          <p:nvPr/>
        </p:nvSpPr>
        <p:spPr>
          <a:xfrm>
            <a:off x="3424898" y="234640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0EB512C-9BD7-4B4F-9EA8-999B399E4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r="54258"/>
          <a:stretch/>
        </p:blipFill>
        <p:spPr>
          <a:xfrm>
            <a:off x="3851523" y="2355083"/>
            <a:ext cx="432521" cy="67640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E933BD4-90A1-4BE3-B6BF-A8B7C937B3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6" r="34602"/>
          <a:stretch/>
        </p:blipFill>
        <p:spPr>
          <a:xfrm>
            <a:off x="7247454" y="1597956"/>
            <a:ext cx="432521" cy="67640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33497F0-E9BF-4E03-B50D-8227E89520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4" r="73204"/>
          <a:stretch/>
        </p:blipFill>
        <p:spPr>
          <a:xfrm>
            <a:off x="8015428" y="1603028"/>
            <a:ext cx="432521" cy="67640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756ADEA-94B7-4023-8529-5C3294AB81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6" r="13992"/>
          <a:stretch/>
        </p:blipFill>
        <p:spPr>
          <a:xfrm>
            <a:off x="7631441" y="1597956"/>
            <a:ext cx="432521" cy="67640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66740DE-36F5-4FC1-8991-BAA6F628BC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2334321" y="2346404"/>
            <a:ext cx="432521" cy="67640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4FEA9A0-A5DE-46C9-92DC-F4AD724E5A32}"/>
              </a:ext>
            </a:extLst>
          </p:cNvPr>
          <p:cNvSpPr txBox="1"/>
          <p:nvPr/>
        </p:nvSpPr>
        <p:spPr>
          <a:xfrm>
            <a:off x="2745214" y="237079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31A2662-4FF7-45FF-8404-4FED308A55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4242820" y="2346404"/>
            <a:ext cx="432521" cy="676402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DCFE7588-C4FE-43DA-A215-EDC32D4F15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r="65536"/>
          <a:stretch/>
        </p:blipFill>
        <p:spPr>
          <a:xfrm>
            <a:off x="5008843" y="2332270"/>
            <a:ext cx="432521" cy="67640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F094A91-B6FE-4841-9ED4-8A851313AE0B}"/>
              </a:ext>
            </a:extLst>
          </p:cNvPr>
          <p:cNvSpPr txBox="1"/>
          <p:nvPr/>
        </p:nvSpPr>
        <p:spPr>
          <a:xfrm>
            <a:off x="4661135" y="237079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A2366F2-2EE4-4858-ACC9-42F97B8E40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73838"/>
          <a:stretch/>
        </p:blipFill>
        <p:spPr>
          <a:xfrm>
            <a:off x="6092650" y="2346404"/>
            <a:ext cx="432521" cy="676402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C1418A80-74F3-492C-A760-BFA7289018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0" r="24918"/>
          <a:stretch/>
        </p:blipFill>
        <p:spPr>
          <a:xfrm>
            <a:off x="5706294" y="2346404"/>
            <a:ext cx="432521" cy="67640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D331A36-F3DA-4536-9905-E969B3BC1A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6508777" y="2346404"/>
            <a:ext cx="432521" cy="676402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2394E21-3188-4FAF-9FB8-765ABAD2C7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r="54258"/>
          <a:stretch/>
        </p:blipFill>
        <p:spPr>
          <a:xfrm>
            <a:off x="1621110" y="3090799"/>
            <a:ext cx="432521" cy="676402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A8438F1-18C2-4614-A586-2B4603FB59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1967811" y="3090799"/>
            <a:ext cx="432521" cy="676402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B25F73B-94A3-42F6-86D4-D139317983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2334321" y="3090799"/>
            <a:ext cx="432521" cy="67640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31C4763-42F3-437D-93D6-A29D38A78716}"/>
              </a:ext>
            </a:extLst>
          </p:cNvPr>
          <p:cNvSpPr txBox="1"/>
          <p:nvPr/>
        </p:nvSpPr>
        <p:spPr>
          <a:xfrm>
            <a:off x="2714939" y="309654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3981EA-5830-4F07-A6AF-275B7686A26E}"/>
              </a:ext>
            </a:extLst>
          </p:cNvPr>
          <p:cNvSpPr txBox="1"/>
          <p:nvPr/>
        </p:nvSpPr>
        <p:spPr>
          <a:xfrm>
            <a:off x="2873762" y="310396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B6D960A8-DE2E-4200-80E9-263FD75859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2" r="33926"/>
          <a:stretch/>
        </p:blipFill>
        <p:spPr>
          <a:xfrm>
            <a:off x="3092922" y="3087165"/>
            <a:ext cx="432521" cy="676402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418347AB-D997-4A2A-AA62-34B50D96F4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3507896" y="3090799"/>
            <a:ext cx="432521" cy="6764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645919B-1342-4AC1-9462-38F830B94D0B}"/>
              </a:ext>
            </a:extLst>
          </p:cNvPr>
          <p:cNvSpPr txBox="1"/>
          <p:nvPr/>
        </p:nvSpPr>
        <p:spPr>
          <a:xfrm>
            <a:off x="3862033" y="309654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A10FDBAA-5CE3-4542-90A9-3EA5A267C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r="65536"/>
          <a:stretch/>
        </p:blipFill>
        <p:spPr>
          <a:xfrm>
            <a:off x="4218033" y="3103962"/>
            <a:ext cx="432521" cy="676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948ECE9-327F-49BC-A67B-8795025A5470}"/>
              </a:ext>
            </a:extLst>
          </p:cNvPr>
          <p:cNvSpPr txBox="1"/>
          <p:nvPr/>
        </p:nvSpPr>
        <p:spPr>
          <a:xfrm>
            <a:off x="4405910" y="310396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70106E-451A-43A7-9C83-4CD511E877BD}"/>
              </a:ext>
            </a:extLst>
          </p:cNvPr>
          <p:cNvSpPr txBox="1"/>
          <p:nvPr/>
        </p:nvSpPr>
        <p:spPr>
          <a:xfrm>
            <a:off x="4566356" y="313297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B2C9040-F926-4EEA-9CE2-18906B12C2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73838"/>
          <a:stretch/>
        </p:blipFill>
        <p:spPr>
          <a:xfrm>
            <a:off x="4939332" y="3078080"/>
            <a:ext cx="432521" cy="676402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998FEECA-6839-4CE8-998B-CE861A5116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5338809" y="3078080"/>
            <a:ext cx="432521" cy="676402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7D822EC5-E34F-4803-A155-4C8FABAA8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r="65536"/>
          <a:stretch/>
        </p:blipFill>
        <p:spPr>
          <a:xfrm>
            <a:off x="1609500" y="3846245"/>
            <a:ext cx="432521" cy="676402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6FF7FB89-2D69-4DA2-B4AD-137DF9E007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1967811" y="3835194"/>
            <a:ext cx="432521" cy="676402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70D26E93-8D28-4B67-BC45-5D2FD65CE7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2334321" y="3835194"/>
            <a:ext cx="432521" cy="676402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1467F0D5-9FE8-4961-9ED7-290531A3D3C3}"/>
              </a:ext>
            </a:extLst>
          </p:cNvPr>
          <p:cNvSpPr txBox="1"/>
          <p:nvPr/>
        </p:nvSpPr>
        <p:spPr>
          <a:xfrm>
            <a:off x="2651836" y="384094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BCCB530-5582-43C5-BF6C-32B27D1506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2" r="33926"/>
          <a:stretch/>
        </p:blipFill>
        <p:spPr>
          <a:xfrm>
            <a:off x="3110455" y="3832220"/>
            <a:ext cx="432521" cy="676402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EAD5F169-690D-4AC8-870A-4BE2550014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3466273" y="3835194"/>
            <a:ext cx="432521" cy="676402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AC5573DE-8AB4-4EC5-970F-2EBEC57A69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1" r="54497"/>
          <a:stretch/>
        </p:blipFill>
        <p:spPr>
          <a:xfrm>
            <a:off x="4251680" y="3832220"/>
            <a:ext cx="432521" cy="676402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D1FED57-30A0-409C-A8CC-D3AFF90A9754}"/>
              </a:ext>
            </a:extLst>
          </p:cNvPr>
          <p:cNvSpPr txBox="1"/>
          <p:nvPr/>
        </p:nvSpPr>
        <p:spPr>
          <a:xfrm>
            <a:off x="3903972" y="387074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ACA6BBB-3327-44CF-B5E1-B5B046723AA9}"/>
              </a:ext>
            </a:extLst>
          </p:cNvPr>
          <p:cNvSpPr txBox="1"/>
          <p:nvPr/>
        </p:nvSpPr>
        <p:spPr>
          <a:xfrm>
            <a:off x="4576322" y="38510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DA69258B-CA91-44F2-9B80-B7E3D6B0D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2" r="33926"/>
          <a:stretch/>
        </p:blipFill>
        <p:spPr>
          <a:xfrm>
            <a:off x="4993209" y="3832220"/>
            <a:ext cx="432521" cy="676402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21627D5-A076-487D-9113-858A49E9B8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5349027" y="3835194"/>
            <a:ext cx="432521" cy="676402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DC0F3795-27F7-499E-8B72-DDC4DACB00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r="54258"/>
          <a:stretch/>
        </p:blipFill>
        <p:spPr>
          <a:xfrm>
            <a:off x="1621110" y="4579589"/>
            <a:ext cx="432521" cy="676402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6CE9741A-6A6D-48C9-B294-3B039419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8" r="13870"/>
          <a:stretch/>
        </p:blipFill>
        <p:spPr>
          <a:xfrm>
            <a:off x="1967811" y="4579589"/>
            <a:ext cx="432521" cy="67640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C4BB8468-1EED-4388-8DB9-0474DE22D6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2334321" y="4573817"/>
            <a:ext cx="432521" cy="67640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F31CE80-C8A7-4E64-9FCF-9A13E74837C5}"/>
              </a:ext>
            </a:extLst>
          </p:cNvPr>
          <p:cNvSpPr txBox="1"/>
          <p:nvPr/>
        </p:nvSpPr>
        <p:spPr>
          <a:xfrm>
            <a:off x="2714939" y="459752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0D8087-33CC-4731-937E-C8D85201BB80}"/>
              </a:ext>
            </a:extLst>
          </p:cNvPr>
          <p:cNvSpPr txBox="1"/>
          <p:nvPr/>
        </p:nvSpPr>
        <p:spPr>
          <a:xfrm>
            <a:off x="2873762" y="460493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5DDB87B-784B-4494-9F73-F933C95D3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0" r="24918"/>
          <a:stretch/>
        </p:blipFill>
        <p:spPr>
          <a:xfrm>
            <a:off x="3075227" y="4573641"/>
            <a:ext cx="432521" cy="67640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98A3711A-9CB7-4D6E-BC9B-345121899A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3498442" y="4573817"/>
            <a:ext cx="432521" cy="67640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A93847B-7CAB-423C-9510-134933A7EF27}"/>
              </a:ext>
            </a:extLst>
          </p:cNvPr>
          <p:cNvSpPr txBox="1"/>
          <p:nvPr/>
        </p:nvSpPr>
        <p:spPr>
          <a:xfrm>
            <a:off x="3867908" y="459752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26856E0A-2C4C-42EB-8E3C-B1ECBDD25B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0" r="24918"/>
          <a:stretch/>
        </p:blipFill>
        <p:spPr>
          <a:xfrm>
            <a:off x="4218033" y="4573641"/>
            <a:ext cx="432521" cy="67640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E23C46D-D584-443B-B2CC-9DE43815827C}"/>
              </a:ext>
            </a:extLst>
          </p:cNvPr>
          <p:cNvSpPr txBox="1"/>
          <p:nvPr/>
        </p:nvSpPr>
        <p:spPr>
          <a:xfrm>
            <a:off x="4405910" y="460493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F408C2-B6D9-4A40-9F6E-1130555887D0}"/>
              </a:ext>
            </a:extLst>
          </p:cNvPr>
          <p:cNvSpPr txBox="1"/>
          <p:nvPr/>
        </p:nvSpPr>
        <p:spPr>
          <a:xfrm>
            <a:off x="4576322" y="463623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9ABE8519-EBDC-4985-A8ED-B8DC1BA4C0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r="54258"/>
          <a:stretch/>
        </p:blipFill>
        <p:spPr>
          <a:xfrm>
            <a:off x="5008843" y="4579589"/>
            <a:ext cx="432521" cy="676402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3A24839-FB35-41A9-B945-B1CE56F6FC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8" r="13870"/>
          <a:stretch/>
        </p:blipFill>
        <p:spPr>
          <a:xfrm>
            <a:off x="5355544" y="4579589"/>
            <a:ext cx="432521" cy="676402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FB7A1B12-49CB-4685-AD77-A598639F9C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4" r="44474"/>
          <a:stretch/>
        </p:blipFill>
        <p:spPr>
          <a:xfrm>
            <a:off x="1621110" y="5335035"/>
            <a:ext cx="432521" cy="67640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50F66831-9C32-4350-8816-786B4CAC19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4" r="44474"/>
          <a:stretch/>
        </p:blipFill>
        <p:spPr>
          <a:xfrm>
            <a:off x="1975702" y="5335035"/>
            <a:ext cx="432521" cy="67640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C4B78B27-4659-45E4-B326-A81608414B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2334321" y="5336146"/>
            <a:ext cx="432521" cy="67640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FECC8256-F53F-4368-A81C-5E2AF7ADFF09}"/>
              </a:ext>
            </a:extLst>
          </p:cNvPr>
          <p:cNvSpPr txBox="1"/>
          <p:nvPr/>
        </p:nvSpPr>
        <p:spPr>
          <a:xfrm>
            <a:off x="2685412" y="535952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18F320E-D741-4E5E-9DA3-172D646B93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0" r="54258"/>
          <a:stretch/>
        </p:blipFill>
        <p:spPr>
          <a:xfrm>
            <a:off x="3119980" y="5316028"/>
            <a:ext cx="432521" cy="676402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9CCD0270-792A-42C6-BE97-C374F5FE7F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8" r="13870"/>
          <a:stretch/>
        </p:blipFill>
        <p:spPr>
          <a:xfrm>
            <a:off x="3466681" y="5316028"/>
            <a:ext cx="432521" cy="67640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34D7CD3D-A55E-400B-8855-1F392A7F97C3}"/>
              </a:ext>
            </a:extLst>
          </p:cNvPr>
          <p:cNvSpPr txBox="1"/>
          <p:nvPr/>
        </p:nvSpPr>
        <p:spPr>
          <a:xfrm>
            <a:off x="3838711" y="53525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F87BF65A-33E6-4549-B132-3BE3A600E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4" r="44474"/>
          <a:stretch/>
        </p:blipFill>
        <p:spPr>
          <a:xfrm>
            <a:off x="4242819" y="5335035"/>
            <a:ext cx="432521" cy="67640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3F42A1F9-AEC3-49A3-849C-8C81E628A13E}"/>
              </a:ext>
            </a:extLst>
          </p:cNvPr>
          <p:cNvSpPr txBox="1"/>
          <p:nvPr/>
        </p:nvSpPr>
        <p:spPr>
          <a:xfrm>
            <a:off x="4576322" y="537367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A5B017BC-F031-4EA7-AB12-1B4391F8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7" r="3291"/>
          <a:stretch/>
        </p:blipFill>
        <p:spPr>
          <a:xfrm>
            <a:off x="5325688" y="5316290"/>
            <a:ext cx="432521" cy="676402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214F4E83-F56A-4CEE-B158-58D8617F6C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0" r="24918"/>
          <a:stretch/>
        </p:blipFill>
        <p:spPr>
          <a:xfrm>
            <a:off x="4939332" y="5316290"/>
            <a:ext cx="432521" cy="676402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67A7FE12-4897-4373-86E9-EA0157326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5741815" y="5316290"/>
            <a:ext cx="432521" cy="676402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4D42A8C5-6985-4B60-BCC1-9F96579AEB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73838"/>
          <a:stretch/>
        </p:blipFill>
        <p:spPr>
          <a:xfrm>
            <a:off x="1568334" y="6079431"/>
            <a:ext cx="432521" cy="676402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6540C0A9-8AB7-4472-B64D-33806B4AF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r="65536"/>
          <a:stretch/>
        </p:blipFill>
        <p:spPr>
          <a:xfrm>
            <a:off x="1975702" y="6079431"/>
            <a:ext cx="432521" cy="676402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9C02DD66-0192-4C20-A2DA-6C17D8BE2D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2334321" y="6078933"/>
            <a:ext cx="432521" cy="676402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223BF51C-BDDF-4A91-B246-2672920DF5B8}"/>
              </a:ext>
            </a:extLst>
          </p:cNvPr>
          <p:cNvSpPr txBox="1"/>
          <p:nvPr/>
        </p:nvSpPr>
        <p:spPr>
          <a:xfrm>
            <a:off x="2714938" y="607843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F8969B1A-8E1B-4A8C-8983-06EADD1E3F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r="80358"/>
          <a:stretch/>
        </p:blipFill>
        <p:spPr>
          <a:xfrm>
            <a:off x="3137968" y="6073650"/>
            <a:ext cx="432521" cy="676402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0C87BA9F-C89F-40A3-B4A4-167C81ABB1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 r="88972"/>
          <a:stretch/>
        </p:blipFill>
        <p:spPr>
          <a:xfrm>
            <a:off x="3455327" y="6078933"/>
            <a:ext cx="432521" cy="67640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F8304EE-D0FD-47AF-A524-428A893477A3}"/>
              </a:ext>
            </a:extLst>
          </p:cNvPr>
          <p:cNvSpPr txBox="1"/>
          <p:nvPr/>
        </p:nvSpPr>
        <p:spPr>
          <a:xfrm>
            <a:off x="3767076" y="609329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5C2876A9-6E36-4560-AECD-7D20EBF0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r="80358"/>
          <a:stretch/>
        </p:blipFill>
        <p:spPr>
          <a:xfrm>
            <a:off x="4275081" y="6073650"/>
            <a:ext cx="432521" cy="676402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884103A2-BF61-4F17-A03E-78F16068A0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r="65536"/>
          <a:stretch/>
        </p:blipFill>
        <p:spPr>
          <a:xfrm>
            <a:off x="4603697" y="6072161"/>
            <a:ext cx="432521" cy="676402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66AABDFA-C78A-4549-ADA8-B2E2AE3E86DD}"/>
              </a:ext>
            </a:extLst>
          </p:cNvPr>
          <p:cNvSpPr txBox="1"/>
          <p:nvPr/>
        </p:nvSpPr>
        <p:spPr>
          <a:xfrm>
            <a:off x="4936011" y="611160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63B92A0-0EEE-46AC-BFC9-6C276C81B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2" r="65536"/>
          <a:stretch/>
        </p:blipFill>
        <p:spPr>
          <a:xfrm>
            <a:off x="5369684" y="6072161"/>
            <a:ext cx="432521" cy="676402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9D8253E-AC45-4A96-A26B-2D6CBA26A7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2" r="33926"/>
          <a:stretch/>
        </p:blipFill>
        <p:spPr>
          <a:xfrm>
            <a:off x="5775309" y="6068379"/>
            <a:ext cx="432521" cy="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82" grpId="0"/>
      <p:bldP spid="85" grpId="0"/>
      <p:bldP spid="92" grpId="0"/>
      <p:bldP spid="93" grpId="0"/>
      <p:bldP spid="96" grpId="0"/>
      <p:bldP spid="98" grpId="0"/>
      <p:bldP spid="99" grpId="0"/>
      <p:bldP spid="105" grpId="0"/>
      <p:bldP spid="109" grpId="0"/>
      <p:bldP spid="110" grpId="0"/>
      <p:bldP spid="116" grpId="0"/>
      <p:bldP spid="117" grpId="0"/>
      <p:bldP spid="120" grpId="0"/>
      <p:bldP spid="122" grpId="0"/>
      <p:bldP spid="123" grpId="0"/>
      <p:bldP spid="129" grpId="0"/>
      <p:bldP spid="132" grpId="0"/>
      <p:bldP spid="134" grpId="0"/>
      <p:bldP spid="141" grpId="0"/>
      <p:bldP spid="144" grpId="0"/>
      <p:bldP spid="1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F42F7C-986A-4D96-84BD-4C7064FB78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 b="18654"/>
          <a:stretch/>
        </p:blipFill>
        <p:spPr>
          <a:xfrm>
            <a:off x="109731" y="1054728"/>
            <a:ext cx="3451825" cy="222453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39520" y="566390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99A2CA1E-35FE-4CD1-B0C6-360CCA6C61C2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694EF514-A775-4C5C-AC09-240F06CBCAF3}"/>
                  </a:ext>
                </a:extLst>
              </p:cNvPr>
              <p:cNvSpPr/>
              <p:nvPr/>
            </p:nvSpPr>
            <p:spPr>
              <a:xfrm>
                <a:off x="3561556" y="1729046"/>
                <a:ext cx="7419557" cy="3117273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Всього - 12 п. </a:t>
                </a: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авто - ?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по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усієї кількості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Скільки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було авто?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694EF514-A775-4C5C-AC09-240F06CBC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556" y="1729046"/>
                <a:ext cx="7419557" cy="3117273"/>
              </a:xfrm>
              <a:prstGeom prst="roundRect">
                <a:avLst/>
              </a:prstGeom>
              <a:blipFill>
                <a:blip r:embed="rId4"/>
                <a:stretch>
                  <a:fillRect l="-736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7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F42F7C-986A-4D96-84BD-4C7064FB78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" b="18654"/>
          <a:stretch/>
        </p:blipFill>
        <p:spPr>
          <a:xfrm>
            <a:off x="1450069" y="4868804"/>
            <a:ext cx="2359907" cy="152084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6169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99A2CA1E-35FE-4CD1-B0C6-360CCA6C61C2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5139C52-97C4-4789-8472-1D89498AD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444B091-FEC7-4853-8627-107474662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1E377F-9565-4CA3-8086-2914ECB6ECD3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C4DFD-7260-4EEA-892C-754278494771}"/>
              </a:ext>
            </a:extLst>
          </p:cNvPr>
          <p:cNvSpPr txBox="1"/>
          <p:nvPr/>
        </p:nvSpPr>
        <p:spPr>
          <a:xfrm>
            <a:off x="5993854" y="2086659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(п.)  - в 1 </a:t>
            </a:r>
            <a:r>
              <a:rPr lang="uk-UA" sz="3200" dirty="0" smtClean="0">
                <a:latin typeface="Monotype Corsiva" panose="03010101010201010101" pitchFamily="66" charset="0"/>
              </a:rPr>
              <a:t>авто.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86CAF5-052B-4109-973E-79688F1F2849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69D76-5DF9-4521-8272-DB235C9B01FA}"/>
              </a:ext>
            </a:extLst>
          </p:cNvPr>
          <p:cNvSpPr txBox="1"/>
          <p:nvPr/>
        </p:nvSpPr>
        <p:spPr>
          <a:xfrm>
            <a:off x="4786326" y="202093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ED5CE83-5D3C-42A1-93AE-9F005E5B02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r="72241"/>
          <a:stretch/>
        </p:blipFill>
        <p:spPr>
          <a:xfrm>
            <a:off x="4491829" y="2036446"/>
            <a:ext cx="464207" cy="6081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12AB786-C046-4C67-9B5D-2EA2927042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5697939" y="2037713"/>
            <a:ext cx="363461" cy="6081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94B8D95-1E57-4AB0-BC8E-7F758C6BBFB3}"/>
              </a:ext>
            </a:extLst>
          </p:cNvPr>
          <p:cNvSpPr txBox="1"/>
          <p:nvPr/>
        </p:nvSpPr>
        <p:spPr>
          <a:xfrm>
            <a:off x="3824895" y="3264902"/>
            <a:ext cx="82552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4 пасажири було в кожному </a:t>
            </a:r>
            <a:r>
              <a:rPr lang="uk-UA" sz="3400" dirty="0" smtClean="0">
                <a:latin typeface="Monotype Corsiva" panose="03010101010201010101" pitchFamily="66" charset="0"/>
              </a:rPr>
              <a:t>авто</a:t>
            </a:r>
            <a:r>
              <a:rPr lang="uk-UA" sz="3400" dirty="0">
                <a:latin typeface="Monotype Corsiva" panose="03010101010201010101" pitchFamily="66" charset="0"/>
              </a:rPr>
              <a:t>;</a:t>
            </a:r>
            <a:r>
              <a:rPr lang="uk-UA" sz="3400" dirty="0" smtClean="0">
                <a:latin typeface="Monotype Corsiva" panose="03010101010201010101" pitchFamily="66" charset="0"/>
              </a:rPr>
              <a:t> всього </a:t>
            </a:r>
            <a:r>
              <a:rPr lang="uk-UA" sz="3400" dirty="0">
                <a:latin typeface="Monotype Corsiva" panose="03010101010201010101" pitchFamily="66" charset="0"/>
              </a:rPr>
              <a:t>було 3 авто.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CEF106B-6919-4360-825B-0D962FC0A7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9" r="33039"/>
          <a:stretch/>
        </p:blipFill>
        <p:spPr>
          <a:xfrm>
            <a:off x="9049993" y="1428859"/>
            <a:ext cx="443631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8B225C2-CB22-49E6-995B-2F52E11D19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80878"/>
          <a:stretch/>
        </p:blipFill>
        <p:spPr>
          <a:xfrm>
            <a:off x="4243420" y="2036447"/>
            <a:ext cx="36346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D1CABFA-5BF2-4247-A483-6477B67820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0" r="64148"/>
          <a:stretch/>
        </p:blipFill>
        <p:spPr>
          <a:xfrm>
            <a:off x="5090487" y="2034611"/>
            <a:ext cx="464207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76B6B39-A288-465C-9DF3-0D795BA366A6}"/>
              </a:ext>
            </a:extLst>
          </p:cNvPr>
          <p:cNvSpPr txBox="1"/>
          <p:nvPr/>
        </p:nvSpPr>
        <p:spPr>
          <a:xfrm>
            <a:off x="5362339" y="205609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F55C206F-BBBE-44A7-8500-E6A1C8C1F3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01" r="13017"/>
          <a:stretch/>
        </p:blipFill>
        <p:spPr>
          <a:xfrm>
            <a:off x="9355559" y="1437592"/>
            <a:ext cx="443631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653ADAFF-DDEC-42A7-85B9-DB9B1734F5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0" r="64148"/>
          <a:stretch/>
        </p:blipFill>
        <p:spPr>
          <a:xfrm>
            <a:off x="9661124" y="1437593"/>
            <a:ext cx="464207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9431AD1-3315-4022-8C0E-B65FA5DCB0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r="72241"/>
          <a:stretch/>
        </p:blipFill>
        <p:spPr>
          <a:xfrm>
            <a:off x="4491829" y="2623133"/>
            <a:ext cx="464207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56054AA-3251-48BA-8F5A-6099D45B8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80878"/>
          <a:stretch/>
        </p:blipFill>
        <p:spPr>
          <a:xfrm>
            <a:off x="4243420" y="2623134"/>
            <a:ext cx="363461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95024AE-7148-4912-A77E-58D2AE7C4750}"/>
              </a:ext>
            </a:extLst>
          </p:cNvPr>
          <p:cNvSpPr txBox="1"/>
          <p:nvPr/>
        </p:nvSpPr>
        <p:spPr>
          <a:xfrm>
            <a:off x="4795777" y="260762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B98460B-33B3-4B93-82B1-258A6DC43C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r="55475"/>
          <a:stretch/>
        </p:blipFill>
        <p:spPr>
          <a:xfrm>
            <a:off x="5090702" y="2623133"/>
            <a:ext cx="363461" cy="6081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6553CBE-76FA-4F03-B6C0-FB45ADBA22EE}"/>
              </a:ext>
            </a:extLst>
          </p:cNvPr>
          <p:cNvSpPr txBox="1"/>
          <p:nvPr/>
        </p:nvSpPr>
        <p:spPr>
          <a:xfrm>
            <a:off x="5344386" y="264201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9398BF41-2176-4903-9EEC-169F8EDAE7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0" r="64148"/>
          <a:stretch/>
        </p:blipFill>
        <p:spPr>
          <a:xfrm>
            <a:off x="5716132" y="2640870"/>
            <a:ext cx="464207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57E573E-73A9-46AD-AD5D-D1C48771E653}"/>
              </a:ext>
            </a:extLst>
          </p:cNvPr>
          <p:cNvSpPr txBox="1"/>
          <p:nvPr/>
        </p:nvSpPr>
        <p:spPr>
          <a:xfrm>
            <a:off x="5973054" y="2673581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авт</a:t>
            </a:r>
            <a:r>
              <a:rPr lang="uk-UA" sz="3200" dirty="0">
                <a:latin typeface="Monotype Corsiva" panose="03010101010201010101" pitchFamily="66" charset="0"/>
              </a:rPr>
              <a:t>.)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6"/>
          <a:srcRect l="30594" t="26610" r="11733" b="33881"/>
          <a:stretch/>
        </p:blipFill>
        <p:spPr>
          <a:xfrm>
            <a:off x="224435" y="2086658"/>
            <a:ext cx="3516283" cy="18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35" grpId="0"/>
      <p:bldP spid="40" grpId="0"/>
      <p:bldP spid="61" grpId="0"/>
      <p:bldP spid="63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0D537031-CD9F-4B13-8087-BE824EF307D1}"/>
              </a:ext>
            </a:extLst>
          </p:cNvPr>
          <p:cNvSpPr/>
          <p:nvPr/>
        </p:nvSpPr>
        <p:spPr>
          <a:xfrm>
            <a:off x="7187428" y="5361166"/>
            <a:ext cx="4252594" cy="13377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7 м 1 </a:t>
            </a:r>
            <a:r>
              <a:rPr lang="uk-UA" sz="6600" b="1" dirty="0" err="1">
                <a:ln>
                  <a:solidFill>
                    <a:sysClr val="windowText" lastClr="000000"/>
                  </a:solidFill>
                </a:ln>
              </a:rPr>
              <a:t>дм</a:t>
            </a:r>
            <a:endParaRPr lang="uk-UA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B366F66D-953A-4B45-8048-F0B1FF88701A}"/>
              </a:ext>
            </a:extLst>
          </p:cNvPr>
          <p:cNvSpPr/>
          <p:nvPr/>
        </p:nvSpPr>
        <p:spPr>
          <a:xfrm>
            <a:off x="2873763" y="2538931"/>
            <a:ext cx="7855008" cy="13377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5 ц 80 кг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3C10E9-DAA9-4066-8CD5-02ED196C8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/>
          <a:stretch/>
        </p:blipFill>
        <p:spPr>
          <a:xfrm>
            <a:off x="177286" y="1279291"/>
            <a:ext cx="1939449" cy="548193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 з іменованими числами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92910" y="563055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A8C595AB-22EE-4ABB-B6BD-8C6DB4BF6168}"/>
              </a:ext>
            </a:extLst>
          </p:cNvPr>
          <p:cNvSpPr/>
          <p:nvPr/>
        </p:nvSpPr>
        <p:spPr>
          <a:xfrm>
            <a:off x="1835644" y="1306857"/>
            <a:ext cx="10179070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 ц 30 кг + 3 ц 50 кг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43F0E8F-84C6-4B3D-A876-6E30B792438D}"/>
              </a:ext>
            </a:extLst>
          </p:cNvPr>
          <p:cNvSpPr/>
          <p:nvPr/>
        </p:nvSpPr>
        <p:spPr>
          <a:xfrm>
            <a:off x="2343370" y="5361166"/>
            <a:ext cx="4252594" cy="13377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5 м 21 </a:t>
            </a:r>
            <a:r>
              <a:rPr lang="uk-UA" sz="6600" b="1" dirty="0" err="1">
                <a:ln>
                  <a:solidFill>
                    <a:sysClr val="windowText" lastClr="000000"/>
                  </a:solidFill>
                </a:ln>
              </a:rPr>
              <a:t>дм</a:t>
            </a:r>
            <a:endParaRPr lang="uk-UA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37BEB53F-CA4C-4DC5-A94C-7578E690EFFC}"/>
              </a:ext>
            </a:extLst>
          </p:cNvPr>
          <p:cNvSpPr/>
          <p:nvPr/>
        </p:nvSpPr>
        <p:spPr>
          <a:xfrm>
            <a:off x="1835644" y="4110052"/>
            <a:ext cx="10179070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5 м 6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</a:rPr>
              <a:t>дм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 + 15 </a:t>
            </a:r>
            <a:r>
              <a:rPr lang="uk-UA" sz="8800" b="1" dirty="0" err="1">
                <a:ln>
                  <a:solidFill>
                    <a:sysClr val="windowText" lastClr="000000"/>
                  </a:solidFill>
                </a:ln>
              </a:rPr>
              <a:t>дм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7988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16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B366F66D-953A-4B45-8048-F0B1FF88701A}"/>
              </a:ext>
            </a:extLst>
          </p:cNvPr>
          <p:cNvSpPr/>
          <p:nvPr/>
        </p:nvSpPr>
        <p:spPr>
          <a:xfrm>
            <a:off x="2873763" y="2538931"/>
            <a:ext cx="7855008" cy="13377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40 хв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3C10E9-DAA9-4066-8CD5-02ED196C8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/>
          <a:stretch/>
        </p:blipFill>
        <p:spPr>
          <a:xfrm>
            <a:off x="177286" y="1279291"/>
            <a:ext cx="1939449" cy="548193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 з іменованими числами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A8C595AB-22EE-4ABB-B6BD-8C6DB4BF6168}"/>
              </a:ext>
            </a:extLst>
          </p:cNvPr>
          <p:cNvSpPr/>
          <p:nvPr/>
        </p:nvSpPr>
        <p:spPr>
          <a:xfrm>
            <a:off x="1835644" y="1306857"/>
            <a:ext cx="10179070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1 год – 20 хв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43F0E8F-84C6-4B3D-A876-6E30B792438D}"/>
              </a:ext>
            </a:extLst>
          </p:cNvPr>
          <p:cNvSpPr/>
          <p:nvPr/>
        </p:nvSpPr>
        <p:spPr>
          <a:xfrm>
            <a:off x="2873763" y="5361166"/>
            <a:ext cx="7855008" cy="1337726"/>
          </a:xfrm>
          <a:prstGeom prst="roundRect">
            <a:avLst>
              <a:gd name="adj" fmla="val 12277"/>
            </a:avLst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2 ц 90 кг 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37BEB53F-CA4C-4DC5-A94C-7578E690EFFC}"/>
              </a:ext>
            </a:extLst>
          </p:cNvPr>
          <p:cNvSpPr/>
          <p:nvPr/>
        </p:nvSpPr>
        <p:spPr>
          <a:xfrm>
            <a:off x="1835644" y="4110052"/>
            <a:ext cx="10179070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 ц 10 кг – 1 ц 20 кг </a:t>
            </a:r>
          </a:p>
        </p:txBody>
      </p:sp>
    </p:spTree>
    <p:extLst>
      <p:ext uri="{BB962C8B-B14F-4D97-AF65-F5344CB8AC3E}">
        <p14:creationId xmlns:p14="http://schemas.microsoft.com/office/powerpoint/2010/main" val="25664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B366F66D-953A-4B45-8048-F0B1FF88701A}"/>
              </a:ext>
            </a:extLst>
          </p:cNvPr>
          <p:cNvSpPr/>
          <p:nvPr/>
        </p:nvSpPr>
        <p:spPr>
          <a:xfrm>
            <a:off x="2873763" y="2538931"/>
            <a:ext cx="7855008" cy="13377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12 м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3C10E9-DAA9-4066-8CD5-02ED196C8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/>
          <a:stretch/>
        </p:blipFill>
        <p:spPr>
          <a:xfrm>
            <a:off x="177286" y="1279291"/>
            <a:ext cx="1939449" cy="548193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 з іменованими числами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684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A8C595AB-22EE-4ABB-B6BD-8C6DB4BF6168}"/>
              </a:ext>
            </a:extLst>
          </p:cNvPr>
          <p:cNvSpPr/>
          <p:nvPr/>
        </p:nvSpPr>
        <p:spPr>
          <a:xfrm>
            <a:off x="1835644" y="1306857"/>
            <a:ext cx="10179070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15 м 40 см – 3 м 4 </a:t>
            </a:r>
            <a:r>
              <a:rPr lang="uk-UA" sz="8000" b="1" dirty="0" err="1">
                <a:ln>
                  <a:solidFill>
                    <a:sysClr val="windowText" lastClr="000000"/>
                  </a:solidFill>
                </a:ln>
              </a:rPr>
              <a:t>дм</a:t>
            </a:r>
            <a:endParaRPr lang="uk-UA" sz="8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43F0E8F-84C6-4B3D-A876-6E30B792438D}"/>
              </a:ext>
            </a:extLst>
          </p:cNvPr>
          <p:cNvSpPr/>
          <p:nvPr/>
        </p:nvSpPr>
        <p:spPr>
          <a:xfrm>
            <a:off x="2873763" y="5361166"/>
            <a:ext cx="7855008" cy="133772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4 год 30 хв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37BEB53F-CA4C-4DC5-A94C-7578E690EFFC}"/>
              </a:ext>
            </a:extLst>
          </p:cNvPr>
          <p:cNvSpPr/>
          <p:nvPr/>
        </p:nvSpPr>
        <p:spPr>
          <a:xfrm>
            <a:off x="1835644" y="4110052"/>
            <a:ext cx="10179070" cy="13377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3 год 40 хв + 50 хв</a:t>
            </a:r>
          </a:p>
        </p:txBody>
      </p:sp>
    </p:spTree>
    <p:extLst>
      <p:ext uri="{BB962C8B-B14F-4D97-AF65-F5344CB8AC3E}">
        <p14:creationId xmlns:p14="http://schemas.microsoft.com/office/powerpoint/2010/main" val="284475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0FC53A-1476-4BCD-8990-5A3285073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6" t="5030" r="59163" b="58152"/>
          <a:stretch/>
        </p:blipFill>
        <p:spPr>
          <a:xfrm>
            <a:off x="462093" y="1246040"/>
            <a:ext cx="2159441" cy="31347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D845A249-1026-4F2C-9C73-32D005F10CF1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76B8A7AF-6CAC-4127-AE49-F0001E8A64A0}"/>
                  </a:ext>
                </a:extLst>
              </p:cNvPr>
              <p:cNvSpPr/>
              <p:nvPr/>
            </p:nvSpPr>
            <p:spPr>
              <a:xfrm>
                <a:off x="2926081" y="1307255"/>
                <a:ext cx="8773112" cy="5192936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Учень прочитав за день 16 сторінок книжки, що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частину всієї книжки. За скільки днів він дочитає книжку, якщо читатиме так само?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76B8A7AF-6CAC-4127-AE49-F0001E8A6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1" y="1307255"/>
                <a:ext cx="8773112" cy="51929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5550795" y="1135796"/>
            <a:ext cx="6395128" cy="5618559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>
                <a:solidFill>
                  <a:schemeClr val="bg1"/>
                </a:solidFill>
              </a:rPr>
              <a:t>Не урок, а справжнє  свято,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Бо полинем у світи.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Мандруватимем завзято,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Юний друже, я і ти.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У поході будь уважним,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Добре думай, не спіши!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Знай, що вчитись завжди важко,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Легше буде у житті!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11268" r="4637" b="18498"/>
          <a:stretch/>
        </p:blipFill>
        <p:spPr>
          <a:xfrm>
            <a:off x="270457" y="1623829"/>
            <a:ext cx="5088432" cy="43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D845A249-1026-4F2C-9C73-32D005F10CF1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3A162FD-9161-4FBD-B487-68D527C239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5E3DBB-6818-4CC9-BD5F-C270544EF1A1}"/>
              </a:ext>
            </a:extLst>
          </p:cNvPr>
          <p:cNvSpPr txBox="1"/>
          <p:nvPr/>
        </p:nvSpPr>
        <p:spPr>
          <a:xfrm>
            <a:off x="3810130" y="146208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690F6-01C2-4C4A-B14E-D10100C8D913}"/>
              </a:ext>
            </a:extLst>
          </p:cNvPr>
          <p:cNvSpPr txBox="1"/>
          <p:nvPr/>
        </p:nvSpPr>
        <p:spPr>
          <a:xfrm>
            <a:off x="6430691" y="1491489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 err="1">
                <a:latin typeface="Monotype Corsiva" panose="03010101010201010101" pitchFamily="66" charset="0"/>
              </a:rPr>
              <a:t>ст</a:t>
            </a:r>
            <a:r>
              <a:rPr lang="uk-UA" sz="3200" dirty="0">
                <a:latin typeface="Monotype Corsiva" panose="03010101010201010101" pitchFamily="66" charset="0"/>
              </a:rPr>
              <a:t>.)  - </a:t>
            </a:r>
            <a:r>
              <a:rPr lang="uk-UA" sz="3200" dirty="0" smtClean="0">
                <a:latin typeface="Monotype Corsiva" panose="03010101010201010101" pitchFamily="66" charset="0"/>
              </a:rPr>
              <a:t>вс</a:t>
            </a:r>
            <a:r>
              <a:rPr lang="uk-UA" sz="3200" dirty="0" smtClean="0">
                <a:latin typeface="Monotype Corsiva" panose="03010101010201010101" pitchFamily="66" charset="0"/>
              </a:rPr>
              <a:t>ього в</a:t>
            </a:r>
            <a:r>
              <a:rPr lang="uk-UA" sz="3200" dirty="0" smtClean="0">
                <a:latin typeface="Monotype Corsiva" panose="03010101010201010101" pitchFamily="66" charset="0"/>
              </a:rPr>
              <a:t> книжці.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05CBA-D3EF-43A8-AE9E-AFF4ACEE46CE}"/>
              </a:ext>
            </a:extLst>
          </p:cNvPr>
          <p:cNvSpPr txBox="1"/>
          <p:nvPr/>
        </p:nvSpPr>
        <p:spPr>
          <a:xfrm>
            <a:off x="3798572" y="207019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3154A-BD8D-4733-966F-32381B8F6415}"/>
              </a:ext>
            </a:extLst>
          </p:cNvPr>
          <p:cNvSpPr txBox="1"/>
          <p:nvPr/>
        </p:nvSpPr>
        <p:spPr>
          <a:xfrm>
            <a:off x="4786326" y="142576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54ABBD2-14E3-4261-93E6-224C02C0CC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2" r="33446"/>
          <a:stretch/>
        </p:blipFill>
        <p:spPr>
          <a:xfrm>
            <a:off x="4491829" y="1441276"/>
            <a:ext cx="464207" cy="60810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2249DCF-045E-48B6-9107-48EFF8D50A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3" r="3401"/>
          <a:stretch/>
        </p:blipFill>
        <p:spPr>
          <a:xfrm>
            <a:off x="5697939" y="1442543"/>
            <a:ext cx="363461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A3421-EE97-46D9-8259-8BA61771F150}"/>
              </a:ext>
            </a:extLst>
          </p:cNvPr>
          <p:cNvSpPr txBox="1"/>
          <p:nvPr/>
        </p:nvSpPr>
        <p:spPr>
          <a:xfrm>
            <a:off x="3814607" y="3235311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за 5 днів учень дочитає книжку.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4BE5404-80A8-40D1-870D-F5BE518677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80878"/>
          <a:stretch/>
        </p:blipFill>
        <p:spPr>
          <a:xfrm>
            <a:off x="4243420" y="1441277"/>
            <a:ext cx="36346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629908B-851A-48E4-B2EE-62194CC886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8" r="32850"/>
          <a:stretch/>
        </p:blipFill>
        <p:spPr>
          <a:xfrm>
            <a:off x="5090487" y="1439441"/>
            <a:ext cx="464207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9563BC-A4DD-4BAB-9F5B-E6174E696CB3}"/>
              </a:ext>
            </a:extLst>
          </p:cNvPr>
          <p:cNvSpPr txBox="1"/>
          <p:nvPr/>
        </p:nvSpPr>
        <p:spPr>
          <a:xfrm>
            <a:off x="5362339" y="146092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988D709-4CB4-490C-80A7-FC474D5EF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4" r="33124"/>
          <a:stretch/>
        </p:blipFill>
        <p:spPr>
          <a:xfrm>
            <a:off x="4491829" y="2027963"/>
            <a:ext cx="464207" cy="6081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226D1B4-4A50-425C-8D0D-9CA578E629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58" r="2546"/>
          <a:stretch/>
        </p:blipFill>
        <p:spPr>
          <a:xfrm>
            <a:off x="4243420" y="2027964"/>
            <a:ext cx="363461" cy="6081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39B91E9-690B-46AD-BE5B-3403DC52B2AF}"/>
              </a:ext>
            </a:extLst>
          </p:cNvPr>
          <p:cNvSpPr txBox="1"/>
          <p:nvPr/>
        </p:nvSpPr>
        <p:spPr>
          <a:xfrm>
            <a:off x="4795777" y="201245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3E1E6DA-F41F-4D70-B3B4-A2BF7FAB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2" r="82062"/>
          <a:stretch/>
        </p:blipFill>
        <p:spPr>
          <a:xfrm>
            <a:off x="5090702" y="2027963"/>
            <a:ext cx="363461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6ECCF6C-4372-4E61-B2D6-0BAC86136C8C}"/>
              </a:ext>
            </a:extLst>
          </p:cNvPr>
          <p:cNvSpPr txBox="1"/>
          <p:nvPr/>
        </p:nvSpPr>
        <p:spPr>
          <a:xfrm>
            <a:off x="5639646" y="202403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9D22F9-62E6-43B9-8B83-A0C1C7BA27B0}"/>
              </a:ext>
            </a:extLst>
          </p:cNvPr>
          <p:cNvSpPr txBox="1"/>
          <p:nvPr/>
        </p:nvSpPr>
        <p:spPr>
          <a:xfrm>
            <a:off x="6603703" y="2045700"/>
            <a:ext cx="521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(ст.) – залишилось прочитати. 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7B5D6B0-A0B3-4AA9-9E18-AAE64BDCB5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8" r="32850"/>
          <a:stretch/>
        </p:blipFill>
        <p:spPr>
          <a:xfrm>
            <a:off x="5992513" y="1439441"/>
            <a:ext cx="464207" cy="6081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40CF3D-1B79-444D-8684-6ABC962150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8" r="32850"/>
          <a:stretch/>
        </p:blipFill>
        <p:spPr>
          <a:xfrm>
            <a:off x="5395010" y="2026121"/>
            <a:ext cx="464207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56276CC-FE37-4A6E-9B13-DAD2956F33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6" r="13022"/>
          <a:stretch/>
        </p:blipFill>
        <p:spPr>
          <a:xfrm>
            <a:off x="6021912" y="2026121"/>
            <a:ext cx="464207" cy="60810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0E51E11-685F-438D-B379-62512D5C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88332"/>
          <a:stretch/>
        </p:blipFill>
        <p:spPr>
          <a:xfrm>
            <a:off x="6312508" y="2026121"/>
            <a:ext cx="464207" cy="6081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5D263C3-9B2C-4699-A7B1-4780AC791774}"/>
              </a:ext>
            </a:extLst>
          </p:cNvPr>
          <p:cNvSpPr txBox="1"/>
          <p:nvPr/>
        </p:nvSpPr>
        <p:spPr>
          <a:xfrm>
            <a:off x="3798572" y="2636064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AF36BF-7FEE-4D32-99A0-B0A0FB298C39}"/>
              </a:ext>
            </a:extLst>
          </p:cNvPr>
          <p:cNvSpPr txBox="1"/>
          <p:nvPr/>
        </p:nvSpPr>
        <p:spPr>
          <a:xfrm>
            <a:off x="5661040" y="264956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6CC3F3C-7620-4018-BACC-39CCDF3E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5" r="44323"/>
          <a:stretch/>
        </p:blipFill>
        <p:spPr>
          <a:xfrm>
            <a:off x="6018087" y="2624400"/>
            <a:ext cx="464207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42FFED6-BE7F-4EA8-8B88-EF15E9A785A5}"/>
              </a:ext>
            </a:extLst>
          </p:cNvPr>
          <p:cNvSpPr txBox="1"/>
          <p:nvPr/>
        </p:nvSpPr>
        <p:spPr>
          <a:xfrm>
            <a:off x="6300392" y="2676648"/>
            <a:ext cx="521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дн</a:t>
            </a:r>
            <a:r>
              <a:rPr lang="uk-UA" sz="3200" dirty="0">
                <a:latin typeface="Monotype Corsiva" panose="03010101010201010101" pitchFamily="66" charset="0"/>
              </a:rPr>
              <a:t>.)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BA5F7E1-B4A7-4929-B7BD-37DD75F0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6" r="13022"/>
          <a:stretch/>
        </p:blipFill>
        <p:spPr>
          <a:xfrm>
            <a:off x="4194277" y="2635496"/>
            <a:ext cx="464207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874E496-EF2A-41BC-A541-0EF86A7D3B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88332"/>
          <a:stretch/>
        </p:blipFill>
        <p:spPr>
          <a:xfrm>
            <a:off x="4484873" y="2635496"/>
            <a:ext cx="464207" cy="6081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1A73A0B-438E-4A92-A80C-11F3CF96836F}"/>
              </a:ext>
            </a:extLst>
          </p:cNvPr>
          <p:cNvSpPr txBox="1"/>
          <p:nvPr/>
        </p:nvSpPr>
        <p:spPr>
          <a:xfrm>
            <a:off x="4816600" y="261072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404B83D-2F0F-4C1F-B9A5-7353519AD7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2" r="82062"/>
          <a:stretch/>
        </p:blipFill>
        <p:spPr>
          <a:xfrm>
            <a:off x="5090702" y="2645688"/>
            <a:ext cx="36346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D359A66-4682-4CBE-ABE2-0D12B026B2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8" r="32850"/>
          <a:stretch/>
        </p:blipFill>
        <p:spPr>
          <a:xfrm>
            <a:off x="5395010" y="2643846"/>
            <a:ext cx="464207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4824" t="28306" r="7505" b="35820"/>
          <a:stretch/>
        </p:blipFill>
        <p:spPr>
          <a:xfrm>
            <a:off x="252004" y="1611389"/>
            <a:ext cx="3468324" cy="14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9" grpId="0"/>
      <p:bldP spid="33" grpId="0"/>
      <p:bldP spid="38" grpId="0"/>
      <p:bldP spid="40" grpId="0"/>
      <p:bldP spid="42" grpId="0"/>
      <p:bldP spid="47" grpId="0"/>
      <p:bldP spid="55" grpId="0"/>
      <p:bldP spid="57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8301600" y="4694402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261712" y="4694401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1824" y="4721788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«Ранець – м'ясорубка – кошик»</a:t>
            </a: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1506" name="Picture 2" descr="Мультфильм школьный рюкзак дает большие пальцы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689" y="1874773"/>
            <a:ext cx="3041907" cy="26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Векторный мультфильм кухни мясорубки Клипарт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2" y="2035905"/>
            <a:ext cx="2774030" cy="23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HOPPING CART GREEN vector icon | SVG(VECTOR):Domínio público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158" y="1915904"/>
            <a:ext cx="2953259" cy="2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717" y="4885899"/>
            <a:ext cx="326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корисні </a:t>
            </a:r>
          </a:p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знання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9605" y="4885899"/>
            <a:ext cx="326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над цим варто замислитися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1571" y="4858514"/>
            <a:ext cx="2768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це мені  потрібно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44364" y="2334862"/>
            <a:ext cx="6359956" cy="266108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О</a:t>
            </a:r>
            <a:r>
              <a:rPr lang="uk-UA" sz="4400" b="1" dirty="0" smtClean="0">
                <a:solidFill>
                  <a:srgbClr val="2F3242"/>
                </a:solidFill>
              </a:rPr>
              <a:t>бчислити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 </a:t>
            </a:r>
            <a:r>
              <a:rPr lang="en-US" sz="4400" b="1" dirty="0">
                <a:solidFill>
                  <a:srgbClr val="2F3242"/>
                </a:solidFill>
              </a:rPr>
              <a:t>689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6263" r="81374" b="73135"/>
          <a:stretch/>
        </p:blipFill>
        <p:spPr>
          <a:xfrm>
            <a:off x="2400332" y="3031869"/>
            <a:ext cx="1466419" cy="1553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1394312" y="2294619"/>
            <a:ext cx="345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31:5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61DF33-F967-438D-82BD-0E39D8F74EF7}"/>
              </a:ext>
            </a:extLst>
          </p:cNvPr>
          <p:cNvSpPr txBox="1"/>
          <p:nvPr/>
        </p:nvSpPr>
        <p:spPr>
          <a:xfrm>
            <a:off x="2336471" y="3331373"/>
            <a:ext cx="1511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(ост.1)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273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6263" r="81374" b="73135"/>
          <a:stretch/>
        </p:blipFill>
        <p:spPr>
          <a:xfrm>
            <a:off x="8869850" y="3031869"/>
            <a:ext cx="1466419" cy="1553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7833593" y="2294619"/>
            <a:ext cx="345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46:9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61DF33-F967-438D-82BD-0E39D8F74EF7}"/>
              </a:ext>
            </a:extLst>
          </p:cNvPr>
          <p:cNvSpPr txBox="1"/>
          <p:nvPr/>
        </p:nvSpPr>
        <p:spPr>
          <a:xfrm>
            <a:off x="8805989" y="3331373"/>
            <a:ext cx="1511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(ост.1)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116D678-9EF1-45D9-B86A-9EDBF06384D3}"/>
              </a:ext>
            </a:extLst>
          </p:cNvPr>
          <p:cNvSpPr/>
          <p:nvPr/>
        </p:nvSpPr>
        <p:spPr>
          <a:xfrm>
            <a:off x="9200112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323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6263" r="81374" b="73135"/>
          <a:stretch/>
        </p:blipFill>
        <p:spPr>
          <a:xfrm>
            <a:off x="2309095" y="3031869"/>
            <a:ext cx="1466419" cy="1553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1272838" y="2294619"/>
            <a:ext cx="345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18:4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61DF33-F967-438D-82BD-0E39D8F74EF7}"/>
              </a:ext>
            </a:extLst>
          </p:cNvPr>
          <p:cNvSpPr txBox="1"/>
          <p:nvPr/>
        </p:nvSpPr>
        <p:spPr>
          <a:xfrm>
            <a:off x="2245234" y="3331373"/>
            <a:ext cx="1511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(ост.2)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116D678-9EF1-45D9-B86A-9EDBF06384D3}"/>
              </a:ext>
            </a:extLst>
          </p:cNvPr>
          <p:cNvSpPr/>
          <p:nvPr/>
        </p:nvSpPr>
        <p:spPr>
          <a:xfrm>
            <a:off x="9200112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1DB707C-7A0B-4EF8-A3ED-85526EC59FE1}"/>
              </a:ext>
            </a:extLst>
          </p:cNvPr>
          <p:cNvSpPr/>
          <p:nvPr/>
        </p:nvSpPr>
        <p:spPr>
          <a:xfrm>
            <a:off x="199738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6263" r="81374" b="73135"/>
          <a:stretch/>
        </p:blipFill>
        <p:spPr>
          <a:xfrm>
            <a:off x="8911405" y="3031869"/>
            <a:ext cx="1466419" cy="1553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7875148" y="2294619"/>
            <a:ext cx="345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15:4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61DF33-F967-438D-82BD-0E39D8F74EF7}"/>
              </a:ext>
            </a:extLst>
          </p:cNvPr>
          <p:cNvSpPr txBox="1"/>
          <p:nvPr/>
        </p:nvSpPr>
        <p:spPr>
          <a:xfrm>
            <a:off x="8847544" y="3331373"/>
            <a:ext cx="1511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(ост.3)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116D678-9EF1-45D9-B86A-9EDBF06384D3}"/>
              </a:ext>
            </a:extLst>
          </p:cNvPr>
          <p:cNvSpPr/>
          <p:nvPr/>
        </p:nvSpPr>
        <p:spPr>
          <a:xfrm>
            <a:off x="9200112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1DB707C-7A0B-4EF8-A3ED-85526EC59FE1}"/>
              </a:ext>
            </a:extLst>
          </p:cNvPr>
          <p:cNvSpPr/>
          <p:nvPr/>
        </p:nvSpPr>
        <p:spPr>
          <a:xfrm>
            <a:off x="199738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65F9BE3-996D-43E5-8FF2-9C47176DFB3D}"/>
              </a:ext>
            </a:extLst>
          </p:cNvPr>
          <p:cNvSpPr/>
          <p:nvPr/>
        </p:nvSpPr>
        <p:spPr>
          <a:xfrm>
            <a:off x="9761419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84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6263" r="81374" b="73135"/>
          <a:stretch/>
        </p:blipFill>
        <p:spPr>
          <a:xfrm>
            <a:off x="2361039" y="3031869"/>
            <a:ext cx="1466419" cy="1553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1324782" y="2294619"/>
            <a:ext cx="345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20:3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61DF33-F967-438D-82BD-0E39D8F74EF7}"/>
              </a:ext>
            </a:extLst>
          </p:cNvPr>
          <p:cNvSpPr txBox="1"/>
          <p:nvPr/>
        </p:nvSpPr>
        <p:spPr>
          <a:xfrm>
            <a:off x="2297178" y="3331373"/>
            <a:ext cx="1511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(ост.2)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116D678-9EF1-45D9-B86A-9EDBF06384D3}"/>
              </a:ext>
            </a:extLst>
          </p:cNvPr>
          <p:cNvSpPr/>
          <p:nvPr/>
        </p:nvSpPr>
        <p:spPr>
          <a:xfrm>
            <a:off x="9200112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1DB707C-7A0B-4EF8-A3ED-85526EC59FE1}"/>
              </a:ext>
            </a:extLst>
          </p:cNvPr>
          <p:cNvSpPr/>
          <p:nvPr/>
        </p:nvSpPr>
        <p:spPr>
          <a:xfrm>
            <a:off x="199738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65F9BE3-996D-43E5-8FF2-9C47176DFB3D}"/>
              </a:ext>
            </a:extLst>
          </p:cNvPr>
          <p:cNvSpPr/>
          <p:nvPr/>
        </p:nvSpPr>
        <p:spPr>
          <a:xfrm>
            <a:off x="9761419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55EC77F8-B10B-41D1-93DC-DE2CD6E57B44}"/>
              </a:ext>
            </a:extLst>
          </p:cNvPr>
          <p:cNvSpPr/>
          <p:nvPr/>
        </p:nvSpPr>
        <p:spPr>
          <a:xfrm>
            <a:off x="258879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8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6263" r="81374" b="73135"/>
          <a:stretch/>
        </p:blipFill>
        <p:spPr>
          <a:xfrm>
            <a:off x="8911405" y="3031869"/>
            <a:ext cx="1466419" cy="1553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7875148" y="2294619"/>
            <a:ext cx="345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34:8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61DF33-F967-438D-82BD-0E39D8F74EF7}"/>
              </a:ext>
            </a:extLst>
          </p:cNvPr>
          <p:cNvSpPr txBox="1"/>
          <p:nvPr/>
        </p:nvSpPr>
        <p:spPr>
          <a:xfrm>
            <a:off x="8847544" y="3331373"/>
            <a:ext cx="1511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(ост.2)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116D678-9EF1-45D9-B86A-9EDBF06384D3}"/>
              </a:ext>
            </a:extLst>
          </p:cNvPr>
          <p:cNvSpPr/>
          <p:nvPr/>
        </p:nvSpPr>
        <p:spPr>
          <a:xfrm>
            <a:off x="9200112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1DB707C-7A0B-4EF8-A3ED-85526EC59FE1}"/>
              </a:ext>
            </a:extLst>
          </p:cNvPr>
          <p:cNvSpPr/>
          <p:nvPr/>
        </p:nvSpPr>
        <p:spPr>
          <a:xfrm>
            <a:off x="199738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65F9BE3-996D-43E5-8FF2-9C47176DFB3D}"/>
              </a:ext>
            </a:extLst>
          </p:cNvPr>
          <p:cNvSpPr/>
          <p:nvPr/>
        </p:nvSpPr>
        <p:spPr>
          <a:xfrm>
            <a:off x="9761419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55EC77F8-B10B-41D1-93DC-DE2CD6E57B44}"/>
              </a:ext>
            </a:extLst>
          </p:cNvPr>
          <p:cNvSpPr/>
          <p:nvPr/>
        </p:nvSpPr>
        <p:spPr>
          <a:xfrm>
            <a:off x="258879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7" name="Скругленный прямоугольник 24">
            <a:extLst>
              <a:ext uri="{FF2B5EF4-FFF2-40B4-BE49-F238E27FC236}">
                <a16:creationId xmlns:a16="http://schemas.microsoft.com/office/drawing/2014/main" id="{7F4ADFB4-BFA2-4CA0-85D1-0AEAEAF5BA07}"/>
              </a:ext>
            </a:extLst>
          </p:cNvPr>
          <p:cNvSpPr/>
          <p:nvPr/>
        </p:nvSpPr>
        <p:spPr>
          <a:xfrm>
            <a:off x="10356663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04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" b="78607" l="18600" r="74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25375" b="21616"/>
          <a:stretch/>
        </p:blipFill>
        <p:spPr>
          <a:xfrm flipH="1">
            <a:off x="221244" y="3268785"/>
            <a:ext cx="2422292" cy="343010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20.05.2022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69669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Хлопчик та дівчинка відпрацьовували передачі м’яча. За кожен правильно відбитий м’яч вони заробляли бали. Скільки балів заробив кожен з них?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876541" y="-698118"/>
            <a:ext cx="90406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610348" y="-676188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38100" y="-654258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764632" y="-715293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82542" y="-705237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533908" y="-701022"/>
            <a:ext cx="578402" cy="72159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1" t="6263" r="81374" b="73135"/>
          <a:stretch/>
        </p:blipFill>
        <p:spPr>
          <a:xfrm>
            <a:off x="2300088" y="3031869"/>
            <a:ext cx="1466419" cy="1553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FBF0E63-DB98-484A-B04F-4F0CDE00FBED}"/>
              </a:ext>
            </a:extLst>
          </p:cNvPr>
          <p:cNvSpPr txBox="1"/>
          <p:nvPr/>
        </p:nvSpPr>
        <p:spPr>
          <a:xfrm>
            <a:off x="1263831" y="2294619"/>
            <a:ext cx="345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uk-UA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6000" b="1" dirty="0">
                <a:solidFill>
                  <a:srgbClr val="6B3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uk-UA" sz="6000" b="1" dirty="0">
              <a:solidFill>
                <a:srgbClr val="6B33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7966BEF-7C5C-4A85-A450-65364EA072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53" b="96973" l="642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77" t="14747" r="1" b="7054"/>
          <a:stretch/>
        </p:blipFill>
        <p:spPr>
          <a:xfrm>
            <a:off x="10317019" y="3421368"/>
            <a:ext cx="1511029" cy="33628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B61DF33-F967-438D-82BD-0E39D8F74EF7}"/>
              </a:ext>
            </a:extLst>
          </p:cNvPr>
          <p:cNvSpPr txBox="1"/>
          <p:nvPr/>
        </p:nvSpPr>
        <p:spPr>
          <a:xfrm>
            <a:off x="2236227" y="3331373"/>
            <a:ext cx="1511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uk-U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(ост.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0" name="Скругленный прямоугольник 24">
            <a:extLst>
              <a:ext uri="{FF2B5EF4-FFF2-40B4-BE49-F238E27FC236}">
                <a16:creationId xmlns:a16="http://schemas.microsoft.com/office/drawing/2014/main" id="{86B2D04D-8065-4DA9-9346-E83DEFAD69FE}"/>
              </a:ext>
            </a:extLst>
          </p:cNvPr>
          <p:cNvSpPr/>
          <p:nvPr/>
        </p:nvSpPr>
        <p:spPr>
          <a:xfrm>
            <a:off x="158578" y="1348268"/>
            <a:ext cx="3953732" cy="7498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1" name="Скругленный прямоугольник 24">
            <a:extLst>
              <a:ext uri="{FF2B5EF4-FFF2-40B4-BE49-F238E27FC236}">
                <a16:creationId xmlns:a16="http://schemas.microsoft.com/office/drawing/2014/main" id="{CA4DBCC5-BF0D-488B-A8E7-2B9FC046CA48}"/>
              </a:ext>
            </a:extLst>
          </p:cNvPr>
          <p:cNvSpPr/>
          <p:nvPr/>
        </p:nvSpPr>
        <p:spPr>
          <a:xfrm>
            <a:off x="7986027" y="1348268"/>
            <a:ext cx="3953732" cy="749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Бали:</a:t>
            </a:r>
          </a:p>
        </p:txBody>
      </p:sp>
      <p:sp>
        <p:nvSpPr>
          <p:cNvPr id="52" name="Скругленный прямоугольник 24">
            <a:extLst>
              <a:ext uri="{FF2B5EF4-FFF2-40B4-BE49-F238E27FC236}">
                <a16:creationId xmlns:a16="http://schemas.microsoft.com/office/drawing/2014/main" id="{5B587637-476D-49D1-A046-3CA8625CD84D}"/>
              </a:ext>
            </a:extLst>
          </p:cNvPr>
          <p:cNvSpPr/>
          <p:nvPr/>
        </p:nvSpPr>
        <p:spPr>
          <a:xfrm>
            <a:off x="143239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116D678-9EF1-45D9-B86A-9EDBF06384D3}"/>
              </a:ext>
            </a:extLst>
          </p:cNvPr>
          <p:cNvSpPr/>
          <p:nvPr/>
        </p:nvSpPr>
        <p:spPr>
          <a:xfrm>
            <a:off x="9200112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1DB707C-7A0B-4EF8-A3ED-85526EC59FE1}"/>
              </a:ext>
            </a:extLst>
          </p:cNvPr>
          <p:cNvSpPr/>
          <p:nvPr/>
        </p:nvSpPr>
        <p:spPr>
          <a:xfrm>
            <a:off x="199738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865F9BE3-996D-43E5-8FF2-9C47176DFB3D}"/>
              </a:ext>
            </a:extLst>
          </p:cNvPr>
          <p:cNvSpPr/>
          <p:nvPr/>
        </p:nvSpPr>
        <p:spPr>
          <a:xfrm>
            <a:off x="9761419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55EC77F8-B10B-41D1-93DC-DE2CD6E57B44}"/>
              </a:ext>
            </a:extLst>
          </p:cNvPr>
          <p:cNvSpPr/>
          <p:nvPr/>
        </p:nvSpPr>
        <p:spPr>
          <a:xfrm>
            <a:off x="2588795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7" name="Скругленный прямоугольник 24">
            <a:extLst>
              <a:ext uri="{FF2B5EF4-FFF2-40B4-BE49-F238E27FC236}">
                <a16:creationId xmlns:a16="http://schemas.microsoft.com/office/drawing/2014/main" id="{7F4ADFB4-BFA2-4CA0-85D1-0AEAEAF5BA07}"/>
              </a:ext>
            </a:extLst>
          </p:cNvPr>
          <p:cNvSpPr/>
          <p:nvPr/>
        </p:nvSpPr>
        <p:spPr>
          <a:xfrm>
            <a:off x="10356663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8" name="Скругленный прямоугольник 24">
            <a:extLst>
              <a:ext uri="{FF2B5EF4-FFF2-40B4-BE49-F238E27FC236}">
                <a16:creationId xmlns:a16="http://schemas.microsoft.com/office/drawing/2014/main" id="{6F86A7F3-8D54-4A92-B76F-B34E0B50D2AA}"/>
              </a:ext>
            </a:extLst>
          </p:cNvPr>
          <p:cNvSpPr/>
          <p:nvPr/>
        </p:nvSpPr>
        <p:spPr>
          <a:xfrm>
            <a:off x="3211470" y="1344222"/>
            <a:ext cx="402947" cy="730142"/>
          </a:xfrm>
          <a:prstGeom prst="roundRect">
            <a:avLst/>
          </a:prstGeom>
          <a:solidFill>
            <a:srgbClr val="A4369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2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39162</TotalTime>
  <Words>727</Words>
  <Application>Microsoft Office PowerPoint</Application>
  <PresentationFormat>Широкоэкранный</PresentationFormat>
  <Paragraphs>301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6222</cp:revision>
  <dcterms:created xsi:type="dcterms:W3CDTF">2018-01-05T16:38:53Z</dcterms:created>
  <dcterms:modified xsi:type="dcterms:W3CDTF">2022-05-20T15:24:16Z</dcterms:modified>
</cp:coreProperties>
</file>