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1706" r:id="rId3"/>
    <p:sldId id="3057" r:id="rId4"/>
    <p:sldId id="3058" r:id="rId5"/>
    <p:sldId id="3059" r:id="rId6"/>
    <p:sldId id="2394" r:id="rId7"/>
    <p:sldId id="3062" r:id="rId8"/>
    <p:sldId id="3065" r:id="rId9"/>
    <p:sldId id="3063" r:id="rId10"/>
    <p:sldId id="3064" r:id="rId11"/>
    <p:sldId id="667" r:id="rId12"/>
    <p:sldId id="9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706"/>
            <p14:sldId id="3057"/>
            <p14:sldId id="3058"/>
            <p14:sldId id="3059"/>
            <p14:sldId id="2394"/>
            <p14:sldId id="3062"/>
            <p14:sldId id="3065"/>
            <p14:sldId id="3063"/>
            <p14:sldId id="3064"/>
          </p14:sldIdLst>
        </p14:section>
        <p14:section name="Раздел без заголовка" id="{AC9334F8-F988-4E78-9E68-3A8F16322EC6}">
          <p14:sldIdLst>
            <p14:sldId id="667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4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5050"/>
    <a:srgbClr val="A43695"/>
    <a:srgbClr val="F16B90"/>
    <a:srgbClr val="FF0000"/>
    <a:srgbClr val="FF99FF"/>
    <a:srgbClr val="FFFF00"/>
    <a:srgbClr val="56B3DC"/>
    <a:srgbClr val="53AFDB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№148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5" y="4874052"/>
            <a:ext cx="872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Ділення з остачею. Вправи і задачі на застосування вивчених випадків арифметичних дій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72C148-C899-4ED2-8D95-0185FF350E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5"/>
          <a:stretch/>
        </p:blipFill>
        <p:spPr>
          <a:xfrm>
            <a:off x="6560190" y="1138880"/>
            <a:ext cx="5227617" cy="362842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AE3B6FD6-91A4-4F33-84BF-9D77CF4391E9}"/>
              </a:ext>
            </a:extLst>
          </p:cNvPr>
          <p:cNvSpPr txBox="1"/>
          <p:nvPr/>
        </p:nvSpPr>
        <p:spPr>
          <a:xfrm>
            <a:off x="3008485" y="232542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38200" y="1978336"/>
            <a:ext cx="9144000" cy="2944041"/>
          </a:xfrm>
        </p:spPr>
        <p:txBody>
          <a:bodyPr>
            <a:noAutofit/>
          </a:bodyPr>
          <a:lstStyle/>
          <a:p>
            <a:pPr marL="457200" indent="-457200" algn="l">
              <a:buAutoNum type="arabicParenR"/>
            </a:pPr>
            <a:r>
              <a:rPr lang="uk-UA" sz="3200" b="1" dirty="0" smtClean="0">
                <a:solidFill>
                  <a:srgbClr val="0070C0"/>
                </a:solidFill>
              </a:rPr>
              <a:t>3 ∙ 5 = … (грн.) – було.</a:t>
            </a:r>
          </a:p>
          <a:p>
            <a:pPr marL="457200" indent="-457200" algn="l">
              <a:buAutoNum type="arabicParenR"/>
            </a:pPr>
            <a:r>
              <a:rPr lang="uk-UA" sz="3200" b="1" dirty="0" smtClean="0">
                <a:solidFill>
                  <a:srgbClr val="0070C0"/>
                </a:solidFill>
              </a:rPr>
              <a:t>… - 3 = … (грн.) – залишилося.</a:t>
            </a:r>
          </a:p>
          <a:p>
            <a:pPr marL="457200" indent="-457200" algn="l">
              <a:buAutoNum type="arabicParenR"/>
            </a:pPr>
            <a:r>
              <a:rPr lang="uk-UA" sz="3200" b="1" dirty="0" smtClean="0">
                <a:solidFill>
                  <a:srgbClr val="0070C0"/>
                </a:solidFill>
              </a:rPr>
              <a:t>… - 3 = … (грн.)</a:t>
            </a:r>
          </a:p>
          <a:p>
            <a:pPr algn="l"/>
            <a:r>
              <a:rPr lang="uk-UA" sz="3200" b="1" dirty="0" smtClean="0">
                <a:solidFill>
                  <a:srgbClr val="0070C0"/>
                </a:solidFill>
              </a:rPr>
              <a:t>Відповідь: на … грн. залишилося у дівчинки більше, ніж вона витратила.</a:t>
            </a:r>
            <a:endParaRPr lang="uk-UA" sz="3200" b="1" dirty="0">
              <a:solidFill>
                <a:srgbClr val="0070C0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03.05.2022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85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Вправа «Веселка»</a:t>
            </a:r>
          </a:p>
        </p:txBody>
      </p:sp>
      <p:pic>
        <p:nvPicPr>
          <p:cNvPr id="15362" name="Picture 2" descr="Детский сад №178 &quot;Неболейка&quot;, Чебокса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9" y="1947988"/>
            <a:ext cx="48768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5412259" y="1408670"/>
            <a:ext cx="6116595" cy="593125"/>
          </a:xfrm>
          <a:prstGeom prst="roundRect">
            <a:avLst/>
          </a:prstGeom>
          <a:solidFill>
            <a:srgbClr val="FC513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не міг, не хотів це робити.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12259" y="2137718"/>
            <a:ext cx="6116595" cy="593125"/>
          </a:xfrm>
          <a:prstGeom prst="roundRect">
            <a:avLst/>
          </a:prstGeom>
          <a:solidFill>
            <a:srgbClr val="FB840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вдалося.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12259" y="2866766"/>
            <a:ext cx="6116595" cy="59312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 з допомогою.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12259" y="3595814"/>
            <a:ext cx="6116595" cy="5931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хоча були помилки.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12259" y="4324862"/>
            <a:ext cx="6116595" cy="593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відразу.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412259" y="5053908"/>
            <a:ext cx="6116595" cy="59312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зробив.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12259" y="5782954"/>
            <a:ext cx="6116595" cy="593125"/>
          </a:xfrm>
          <a:prstGeom prst="roundRect">
            <a:avLst/>
          </a:prstGeom>
          <a:solidFill>
            <a:srgbClr val="CB23B3"/>
          </a:solidFill>
          <a:ln>
            <a:solidFill>
              <a:srgbClr val="CB2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Це було дуже просто!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329418" y="2537475"/>
            <a:ext cx="4784422" cy="188924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Р</a:t>
            </a:r>
            <a:r>
              <a:rPr lang="uk-UA" sz="4400" b="1" dirty="0" smtClean="0">
                <a:solidFill>
                  <a:srgbClr val="2F3242"/>
                </a:solidFill>
              </a:rPr>
              <a:t>івняння №627.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5B923F-6659-43BB-8ED9-9BCA80C0E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1" b="13200"/>
          <a:stretch/>
        </p:blipFill>
        <p:spPr>
          <a:xfrm>
            <a:off x="130468" y="1609507"/>
            <a:ext cx="11931061" cy="511019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8D5C-1C3F-4E2B-949C-FDE6EFBA4C78}"/>
              </a:ext>
            </a:extLst>
          </p:cNvPr>
          <p:cNvSpPr txBox="1"/>
          <p:nvPr/>
        </p:nvSpPr>
        <p:spPr>
          <a:xfrm>
            <a:off x="1093653" y="1268382"/>
            <a:ext cx="2802829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Знову день почався, діти.</a:t>
            </a:r>
          </a:p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Всі зібрались на урок?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B3603-A8CC-46DB-ADF6-2F35EAC3B553}"/>
              </a:ext>
            </a:extLst>
          </p:cNvPr>
          <p:cNvSpPr txBox="1"/>
          <p:nvPr/>
        </p:nvSpPr>
        <p:spPr>
          <a:xfrm>
            <a:off x="4859667" y="1187798"/>
            <a:ext cx="3440230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А урок наш незвичайний —</a:t>
            </a:r>
          </a:p>
          <a:p>
            <a:r>
              <a:rPr lang="uk-UA" dirty="0"/>
              <a:t>Грою всі його зовуть.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CF2C-47A1-4CBF-A151-2B08A3870FD3}"/>
              </a:ext>
            </a:extLst>
          </p:cNvPr>
          <p:cNvSpPr txBox="1"/>
          <p:nvPr/>
        </p:nvSpPr>
        <p:spPr>
          <a:xfrm>
            <a:off x="2221421" y="4159441"/>
            <a:ext cx="3350121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Тож пора нам поспішати —</a:t>
            </a:r>
          </a:p>
          <a:p>
            <a:r>
              <a:rPr lang="uk-UA" dirty="0"/>
              <a:t>Кличе в подорож дзвінок.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E7F71-0E2B-424B-A7D4-1E61CD0E6DF9}"/>
              </a:ext>
            </a:extLst>
          </p:cNvPr>
          <p:cNvSpPr txBox="1"/>
          <p:nvPr/>
        </p:nvSpPr>
        <p:spPr>
          <a:xfrm>
            <a:off x="8649374" y="4231292"/>
            <a:ext cx="3218576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Щоб урок цей був цікавим,</a:t>
            </a:r>
          </a:p>
          <a:p>
            <a:r>
              <a:rPr lang="uk-UA" dirty="0"/>
              <a:t>Ти активним мусиш буть.</a:t>
            </a:r>
          </a:p>
        </p:txBody>
      </p:sp>
    </p:spTree>
    <p:extLst>
      <p:ext uri="{BB962C8B-B14F-4D97-AF65-F5344CB8AC3E}">
        <p14:creationId xmlns:p14="http://schemas.microsoft.com/office/powerpoint/2010/main" val="15843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3A6E0-BF4F-460C-8CFC-7ECB4798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t="13342" r="13113" b="32464"/>
          <a:stretch/>
        </p:blipFill>
        <p:spPr>
          <a:xfrm>
            <a:off x="6688486" y="4827361"/>
            <a:ext cx="2446410" cy="18707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BDDC07-121C-4A21-A8C0-361CE65B3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52" y="6025808"/>
            <a:ext cx="1890089" cy="693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B0ADAC-3891-47B1-81ED-1878780B5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4" y="5241184"/>
            <a:ext cx="1890090" cy="693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B77BE9-1AA6-4D40-A2FD-59EAF9B29B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90" y="6005792"/>
            <a:ext cx="1890090" cy="693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BE07E94-BC5D-49C7-8C16-23B86E9481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4" y="6005792"/>
            <a:ext cx="1890090" cy="693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1494D5-068C-487C-B7C9-58874B7A95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90" y="5241184"/>
            <a:ext cx="1890090" cy="693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B7628D-DAEE-469B-BCE9-98FD3CAF59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07" y="5241184"/>
            <a:ext cx="1890090" cy="693100"/>
          </a:xfrm>
          <a:prstGeom prst="rect">
            <a:avLst/>
          </a:prstGeom>
        </p:spPr>
      </p:pic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26A90A8D-BC49-47A9-BF96-C2EE470924D0}"/>
              </a:ext>
            </a:extLst>
          </p:cNvPr>
          <p:cNvSpPr/>
          <p:nvPr/>
        </p:nvSpPr>
        <p:spPr>
          <a:xfrm>
            <a:off x="870256" y="2510940"/>
            <a:ext cx="1046923" cy="110344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320C-F0FF-44B3-AC51-BF39D2BC35C5}"/>
              </a:ext>
            </a:extLst>
          </p:cNvPr>
          <p:cNvSpPr txBox="1"/>
          <p:nvPr/>
        </p:nvSpPr>
        <p:spPr>
          <a:xfrm>
            <a:off x="4439001" y="5286878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E0101-1CED-43CF-800F-3FD57E65067F}"/>
              </a:ext>
            </a:extLst>
          </p:cNvPr>
          <p:cNvSpPr txBox="1"/>
          <p:nvPr/>
        </p:nvSpPr>
        <p:spPr>
          <a:xfrm>
            <a:off x="447129" y="6026897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C7AA7-056B-4AE9-AFF3-992270FD3E44}"/>
              </a:ext>
            </a:extLst>
          </p:cNvPr>
          <p:cNvSpPr txBox="1"/>
          <p:nvPr/>
        </p:nvSpPr>
        <p:spPr>
          <a:xfrm>
            <a:off x="2516577" y="607660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4F4D9-BAAC-4C4A-A6FF-ED00A2CF2051}"/>
              </a:ext>
            </a:extLst>
          </p:cNvPr>
          <p:cNvSpPr txBox="1"/>
          <p:nvPr/>
        </p:nvSpPr>
        <p:spPr>
          <a:xfrm>
            <a:off x="457548" y="5260439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28F5D-0B45-401E-9050-30DE15D1DBE3}"/>
              </a:ext>
            </a:extLst>
          </p:cNvPr>
          <p:cNvSpPr txBox="1"/>
          <p:nvPr/>
        </p:nvSpPr>
        <p:spPr>
          <a:xfrm>
            <a:off x="2534826" y="530071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E8A93-995F-499B-87E1-F990947D84AC}"/>
              </a:ext>
            </a:extLst>
          </p:cNvPr>
          <p:cNvSpPr txBox="1"/>
          <p:nvPr/>
        </p:nvSpPr>
        <p:spPr>
          <a:xfrm>
            <a:off x="4443868" y="608183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9CD7CBD8-3329-4F5A-9583-CB55C1EA70EC}"/>
              </a:ext>
            </a:extLst>
          </p:cNvPr>
          <p:cNvCxnSpPr>
            <a:cxnSpLocks/>
          </p:cNvCxnSpPr>
          <p:nvPr/>
        </p:nvCxnSpPr>
        <p:spPr>
          <a:xfrm>
            <a:off x="1898034" y="3062664"/>
            <a:ext cx="682138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A559C35D-DE52-43B4-95D0-E7A555612963}"/>
              </a:ext>
            </a:extLst>
          </p:cNvPr>
          <p:cNvSpPr/>
          <p:nvPr/>
        </p:nvSpPr>
        <p:spPr>
          <a:xfrm>
            <a:off x="2647819" y="2521455"/>
            <a:ext cx="1791182" cy="110344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7∙а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D7249584-C47B-49B9-9909-BA7C1F7C9B2D}"/>
              </a:ext>
            </a:extLst>
          </p:cNvPr>
          <p:cNvSpPr/>
          <p:nvPr/>
        </p:nvSpPr>
        <p:spPr>
          <a:xfrm>
            <a:off x="5218246" y="2521741"/>
            <a:ext cx="2902706" cy="110344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&lt;60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9941549A-7580-41AD-838C-563E5CE60347}"/>
              </a:ext>
            </a:extLst>
          </p:cNvPr>
          <p:cNvCxnSpPr>
            <a:cxnSpLocks/>
          </p:cNvCxnSpPr>
          <p:nvPr/>
        </p:nvCxnSpPr>
        <p:spPr>
          <a:xfrm flipV="1">
            <a:off x="6679270" y="1979158"/>
            <a:ext cx="0" cy="532233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62183864-A5B7-4908-A7EE-D315EE59BF6C}"/>
              </a:ext>
            </a:extLst>
          </p:cNvPr>
          <p:cNvSpPr/>
          <p:nvPr/>
        </p:nvSpPr>
        <p:spPr>
          <a:xfrm>
            <a:off x="7726714" y="1447621"/>
            <a:ext cx="1791182" cy="78588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+40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F79F07E5-1A56-4BC5-B932-7D1D7F75CC4E}"/>
              </a:ext>
            </a:extLst>
          </p:cNvPr>
          <p:cNvSpPr/>
          <p:nvPr/>
        </p:nvSpPr>
        <p:spPr>
          <a:xfrm>
            <a:off x="7726714" y="3642363"/>
            <a:ext cx="1791182" cy="78588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-40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DD2F47F3-3311-418A-BFDA-FE460CE61766}"/>
              </a:ext>
            </a:extLst>
          </p:cNvPr>
          <p:cNvSpPr/>
          <p:nvPr/>
        </p:nvSpPr>
        <p:spPr>
          <a:xfrm>
            <a:off x="10431700" y="2510940"/>
            <a:ext cx="1046923" cy="1103447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6" name="Пряма зі стрілкою 35">
            <a:extLst>
              <a:ext uri="{FF2B5EF4-FFF2-40B4-BE49-F238E27FC236}">
                <a16:creationId xmlns:a16="http://schemas.microsoft.com/office/drawing/2014/main" id="{81858BF1-0782-4751-9EF9-DA0459FC7DC3}"/>
              </a:ext>
            </a:extLst>
          </p:cNvPr>
          <p:cNvCxnSpPr>
            <a:cxnSpLocks/>
          </p:cNvCxnSpPr>
          <p:nvPr/>
        </p:nvCxnSpPr>
        <p:spPr>
          <a:xfrm>
            <a:off x="6679270" y="1897823"/>
            <a:ext cx="960131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зі стрілкою 36">
            <a:extLst>
              <a:ext uri="{FF2B5EF4-FFF2-40B4-BE49-F238E27FC236}">
                <a16:creationId xmlns:a16="http://schemas.microsoft.com/office/drawing/2014/main" id="{A87F4025-9D09-4D5A-8A73-6BDE8F88FAE9}"/>
              </a:ext>
            </a:extLst>
          </p:cNvPr>
          <p:cNvCxnSpPr>
            <a:cxnSpLocks/>
          </p:cNvCxnSpPr>
          <p:nvPr/>
        </p:nvCxnSpPr>
        <p:spPr>
          <a:xfrm>
            <a:off x="6669599" y="4174455"/>
            <a:ext cx="960131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 зі стрілкою 39">
            <a:extLst>
              <a:ext uri="{FF2B5EF4-FFF2-40B4-BE49-F238E27FC236}">
                <a16:creationId xmlns:a16="http://schemas.microsoft.com/office/drawing/2014/main" id="{7D7089A6-21A9-4323-9A64-AECDF905E3E8}"/>
              </a:ext>
            </a:extLst>
          </p:cNvPr>
          <p:cNvCxnSpPr>
            <a:cxnSpLocks/>
          </p:cNvCxnSpPr>
          <p:nvPr/>
        </p:nvCxnSpPr>
        <p:spPr>
          <a:xfrm>
            <a:off x="6669599" y="3666293"/>
            <a:ext cx="9671" cy="508162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27F727-A8D8-4DF5-BDFB-DB1036BBD203}"/>
              </a:ext>
            </a:extLst>
          </p:cNvPr>
          <p:cNvSpPr txBox="1"/>
          <p:nvPr/>
        </p:nvSpPr>
        <p:spPr>
          <a:xfrm>
            <a:off x="6653751" y="1302773"/>
            <a:ext cx="9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Так</a:t>
            </a:r>
            <a:endParaRPr lang="uk-UA" sz="28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F50C70-D421-4E26-A040-1CDC1DEB95D5}"/>
              </a:ext>
            </a:extLst>
          </p:cNvPr>
          <p:cNvSpPr txBox="1"/>
          <p:nvPr/>
        </p:nvSpPr>
        <p:spPr>
          <a:xfrm>
            <a:off x="6653751" y="4166087"/>
            <a:ext cx="9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Н</a:t>
            </a:r>
            <a:r>
              <a:rPr lang="uk-UA" sz="2800" b="1" dirty="0">
                <a:solidFill>
                  <a:srgbClr val="FF0000"/>
                </a:solidFill>
              </a:rPr>
              <a:t>і</a:t>
            </a:r>
          </a:p>
        </p:txBody>
      </p:sp>
      <p:cxnSp>
        <p:nvCxnSpPr>
          <p:cNvPr id="42" name="Пряма зі стрілкою 41">
            <a:extLst>
              <a:ext uri="{FF2B5EF4-FFF2-40B4-BE49-F238E27FC236}">
                <a16:creationId xmlns:a16="http://schemas.microsoft.com/office/drawing/2014/main" id="{FC7943A7-B6D1-4E52-9BD1-B30CC2D838E8}"/>
              </a:ext>
            </a:extLst>
          </p:cNvPr>
          <p:cNvCxnSpPr>
            <a:cxnSpLocks/>
          </p:cNvCxnSpPr>
          <p:nvPr/>
        </p:nvCxnSpPr>
        <p:spPr>
          <a:xfrm>
            <a:off x="9517896" y="1825993"/>
            <a:ext cx="805338" cy="684947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 зі стрілкою 43">
            <a:extLst>
              <a:ext uri="{FF2B5EF4-FFF2-40B4-BE49-F238E27FC236}">
                <a16:creationId xmlns:a16="http://schemas.microsoft.com/office/drawing/2014/main" id="{5ACC987A-8F67-49B0-A58A-3F304A13A9DF}"/>
              </a:ext>
            </a:extLst>
          </p:cNvPr>
          <p:cNvCxnSpPr>
            <a:cxnSpLocks/>
          </p:cNvCxnSpPr>
          <p:nvPr/>
        </p:nvCxnSpPr>
        <p:spPr>
          <a:xfrm flipV="1">
            <a:off x="9538792" y="3571236"/>
            <a:ext cx="805338" cy="513987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 зі стрілкою 45">
            <a:extLst>
              <a:ext uri="{FF2B5EF4-FFF2-40B4-BE49-F238E27FC236}">
                <a16:creationId xmlns:a16="http://schemas.microsoft.com/office/drawing/2014/main" id="{8D1D92AF-C0A9-4FB3-AFC1-B8A411F159FE}"/>
              </a:ext>
            </a:extLst>
          </p:cNvPr>
          <p:cNvCxnSpPr>
            <a:cxnSpLocks/>
          </p:cNvCxnSpPr>
          <p:nvPr/>
        </p:nvCxnSpPr>
        <p:spPr>
          <a:xfrm>
            <a:off x="4439001" y="3062664"/>
            <a:ext cx="682138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Бульбашка прямої мови: прямокутна з округленими кутами 46">
            <a:extLst>
              <a:ext uri="{FF2B5EF4-FFF2-40B4-BE49-F238E27FC236}">
                <a16:creationId xmlns:a16="http://schemas.microsoft.com/office/drawing/2014/main" id="{9A5B5B10-E6EF-4C03-A91E-F0D2EE14D6A1}"/>
              </a:ext>
            </a:extLst>
          </p:cNvPr>
          <p:cNvSpPr/>
          <p:nvPr/>
        </p:nvSpPr>
        <p:spPr>
          <a:xfrm>
            <a:off x="9243391" y="4756611"/>
            <a:ext cx="2813255" cy="1405290"/>
          </a:xfrm>
          <a:prstGeom prst="wedgeRoundRectCallout">
            <a:avLst>
              <a:gd name="adj1" fmla="val -57576"/>
              <a:gd name="adj2" fmla="val -16006"/>
              <a:gd name="adj3" fmla="val 16667"/>
            </a:avLst>
          </a:prstGeom>
          <a:solidFill>
            <a:srgbClr val="00B050"/>
          </a:solidFill>
          <a:ln w="381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= 12</a:t>
            </a:r>
          </a:p>
        </p:txBody>
      </p:sp>
    </p:spTree>
    <p:extLst>
      <p:ext uri="{BB962C8B-B14F-4D97-AF65-F5344CB8AC3E}">
        <p14:creationId xmlns:p14="http://schemas.microsoft.com/office/powerpoint/2010/main" val="24536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3A6E0-BF4F-460C-8CFC-7ECB4798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t="13342" r="13113" b="32464"/>
          <a:stretch/>
        </p:blipFill>
        <p:spPr>
          <a:xfrm>
            <a:off x="6688486" y="4827361"/>
            <a:ext cx="2446410" cy="18707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BDDC07-121C-4A21-A8C0-361CE65B3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52" y="6025808"/>
            <a:ext cx="1890089" cy="693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B0ADAC-3891-47B1-81ED-1878780B5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4" y="5241184"/>
            <a:ext cx="1890090" cy="693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B77BE9-1AA6-4D40-A2FD-59EAF9B29B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90" y="6005792"/>
            <a:ext cx="1890090" cy="693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BE07E94-BC5D-49C7-8C16-23B86E9481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4" y="6005792"/>
            <a:ext cx="1890090" cy="693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1494D5-068C-487C-B7C9-58874B7A95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90" y="5241184"/>
            <a:ext cx="1890090" cy="693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B7628D-DAEE-469B-BCE9-98FD3CAF59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07" y="5241184"/>
            <a:ext cx="1890090" cy="693100"/>
          </a:xfrm>
          <a:prstGeom prst="rect">
            <a:avLst/>
          </a:prstGeom>
        </p:spPr>
      </p:pic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26A90A8D-BC49-47A9-BF96-C2EE470924D0}"/>
              </a:ext>
            </a:extLst>
          </p:cNvPr>
          <p:cNvSpPr/>
          <p:nvPr/>
        </p:nvSpPr>
        <p:spPr>
          <a:xfrm>
            <a:off x="870256" y="2510940"/>
            <a:ext cx="1046923" cy="110344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320C-F0FF-44B3-AC51-BF39D2BC35C5}"/>
              </a:ext>
            </a:extLst>
          </p:cNvPr>
          <p:cNvSpPr txBox="1"/>
          <p:nvPr/>
        </p:nvSpPr>
        <p:spPr>
          <a:xfrm>
            <a:off x="4439001" y="5286878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E0101-1CED-43CF-800F-3FD57E65067F}"/>
              </a:ext>
            </a:extLst>
          </p:cNvPr>
          <p:cNvSpPr txBox="1"/>
          <p:nvPr/>
        </p:nvSpPr>
        <p:spPr>
          <a:xfrm>
            <a:off x="447129" y="6026897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C7AA7-056B-4AE9-AFF3-992270FD3E44}"/>
              </a:ext>
            </a:extLst>
          </p:cNvPr>
          <p:cNvSpPr txBox="1"/>
          <p:nvPr/>
        </p:nvSpPr>
        <p:spPr>
          <a:xfrm>
            <a:off x="2516577" y="607660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4F4D9-BAAC-4C4A-A6FF-ED00A2CF2051}"/>
              </a:ext>
            </a:extLst>
          </p:cNvPr>
          <p:cNvSpPr txBox="1"/>
          <p:nvPr/>
        </p:nvSpPr>
        <p:spPr>
          <a:xfrm>
            <a:off x="457548" y="5260439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28F5D-0B45-401E-9050-30DE15D1DBE3}"/>
              </a:ext>
            </a:extLst>
          </p:cNvPr>
          <p:cNvSpPr txBox="1"/>
          <p:nvPr/>
        </p:nvSpPr>
        <p:spPr>
          <a:xfrm>
            <a:off x="2534826" y="530071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E8A93-995F-499B-87E1-F990947D84AC}"/>
              </a:ext>
            </a:extLst>
          </p:cNvPr>
          <p:cNvSpPr txBox="1"/>
          <p:nvPr/>
        </p:nvSpPr>
        <p:spPr>
          <a:xfrm>
            <a:off x="4443868" y="608183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9CD7CBD8-3329-4F5A-9583-CB55C1EA70EC}"/>
              </a:ext>
            </a:extLst>
          </p:cNvPr>
          <p:cNvCxnSpPr>
            <a:cxnSpLocks/>
          </p:cNvCxnSpPr>
          <p:nvPr/>
        </p:nvCxnSpPr>
        <p:spPr>
          <a:xfrm>
            <a:off x="1898034" y="3062664"/>
            <a:ext cx="682138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A559C35D-DE52-43B4-95D0-E7A555612963}"/>
              </a:ext>
            </a:extLst>
          </p:cNvPr>
          <p:cNvSpPr/>
          <p:nvPr/>
        </p:nvSpPr>
        <p:spPr>
          <a:xfrm>
            <a:off x="2647819" y="2521455"/>
            <a:ext cx="1791182" cy="110344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7∙а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D7249584-C47B-49B9-9909-BA7C1F7C9B2D}"/>
              </a:ext>
            </a:extLst>
          </p:cNvPr>
          <p:cNvSpPr/>
          <p:nvPr/>
        </p:nvSpPr>
        <p:spPr>
          <a:xfrm>
            <a:off x="5218246" y="2521741"/>
            <a:ext cx="2902706" cy="110344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&lt;60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9941549A-7580-41AD-838C-563E5CE60347}"/>
              </a:ext>
            </a:extLst>
          </p:cNvPr>
          <p:cNvCxnSpPr>
            <a:cxnSpLocks/>
          </p:cNvCxnSpPr>
          <p:nvPr/>
        </p:nvCxnSpPr>
        <p:spPr>
          <a:xfrm flipV="1">
            <a:off x="6679270" y="1979158"/>
            <a:ext cx="0" cy="532233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62183864-A5B7-4908-A7EE-D315EE59BF6C}"/>
              </a:ext>
            </a:extLst>
          </p:cNvPr>
          <p:cNvSpPr/>
          <p:nvPr/>
        </p:nvSpPr>
        <p:spPr>
          <a:xfrm>
            <a:off x="7726714" y="1447621"/>
            <a:ext cx="1791182" cy="78588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+40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F79F07E5-1A56-4BC5-B932-7D1D7F75CC4E}"/>
              </a:ext>
            </a:extLst>
          </p:cNvPr>
          <p:cNvSpPr/>
          <p:nvPr/>
        </p:nvSpPr>
        <p:spPr>
          <a:xfrm>
            <a:off x="7726714" y="3642363"/>
            <a:ext cx="1791182" cy="78588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-40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DD2F47F3-3311-418A-BFDA-FE460CE61766}"/>
              </a:ext>
            </a:extLst>
          </p:cNvPr>
          <p:cNvSpPr/>
          <p:nvPr/>
        </p:nvSpPr>
        <p:spPr>
          <a:xfrm>
            <a:off x="10431700" y="2510940"/>
            <a:ext cx="1046923" cy="1103447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6" name="Пряма зі стрілкою 35">
            <a:extLst>
              <a:ext uri="{FF2B5EF4-FFF2-40B4-BE49-F238E27FC236}">
                <a16:creationId xmlns:a16="http://schemas.microsoft.com/office/drawing/2014/main" id="{81858BF1-0782-4751-9EF9-DA0459FC7DC3}"/>
              </a:ext>
            </a:extLst>
          </p:cNvPr>
          <p:cNvCxnSpPr>
            <a:cxnSpLocks/>
          </p:cNvCxnSpPr>
          <p:nvPr/>
        </p:nvCxnSpPr>
        <p:spPr>
          <a:xfrm>
            <a:off x="6679270" y="1897823"/>
            <a:ext cx="960131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зі стрілкою 36">
            <a:extLst>
              <a:ext uri="{FF2B5EF4-FFF2-40B4-BE49-F238E27FC236}">
                <a16:creationId xmlns:a16="http://schemas.microsoft.com/office/drawing/2014/main" id="{A87F4025-9D09-4D5A-8A73-6BDE8F88FAE9}"/>
              </a:ext>
            </a:extLst>
          </p:cNvPr>
          <p:cNvCxnSpPr>
            <a:cxnSpLocks/>
          </p:cNvCxnSpPr>
          <p:nvPr/>
        </p:nvCxnSpPr>
        <p:spPr>
          <a:xfrm>
            <a:off x="6669599" y="4174455"/>
            <a:ext cx="960131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 зі стрілкою 39">
            <a:extLst>
              <a:ext uri="{FF2B5EF4-FFF2-40B4-BE49-F238E27FC236}">
                <a16:creationId xmlns:a16="http://schemas.microsoft.com/office/drawing/2014/main" id="{7D7089A6-21A9-4323-9A64-AECDF905E3E8}"/>
              </a:ext>
            </a:extLst>
          </p:cNvPr>
          <p:cNvCxnSpPr>
            <a:cxnSpLocks/>
          </p:cNvCxnSpPr>
          <p:nvPr/>
        </p:nvCxnSpPr>
        <p:spPr>
          <a:xfrm>
            <a:off x="6669599" y="3666293"/>
            <a:ext cx="9671" cy="508162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27F727-A8D8-4DF5-BDFB-DB1036BBD203}"/>
              </a:ext>
            </a:extLst>
          </p:cNvPr>
          <p:cNvSpPr txBox="1"/>
          <p:nvPr/>
        </p:nvSpPr>
        <p:spPr>
          <a:xfrm>
            <a:off x="6653751" y="1302773"/>
            <a:ext cx="9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Так</a:t>
            </a:r>
            <a:endParaRPr lang="uk-UA" sz="28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F50C70-D421-4E26-A040-1CDC1DEB95D5}"/>
              </a:ext>
            </a:extLst>
          </p:cNvPr>
          <p:cNvSpPr txBox="1"/>
          <p:nvPr/>
        </p:nvSpPr>
        <p:spPr>
          <a:xfrm>
            <a:off x="6653751" y="4166087"/>
            <a:ext cx="9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Н</a:t>
            </a:r>
            <a:r>
              <a:rPr lang="uk-UA" sz="2800" b="1" dirty="0">
                <a:solidFill>
                  <a:srgbClr val="FF0000"/>
                </a:solidFill>
              </a:rPr>
              <a:t>і</a:t>
            </a:r>
          </a:p>
        </p:txBody>
      </p:sp>
      <p:cxnSp>
        <p:nvCxnSpPr>
          <p:cNvPr id="42" name="Пряма зі стрілкою 41">
            <a:extLst>
              <a:ext uri="{FF2B5EF4-FFF2-40B4-BE49-F238E27FC236}">
                <a16:creationId xmlns:a16="http://schemas.microsoft.com/office/drawing/2014/main" id="{FC7943A7-B6D1-4E52-9BD1-B30CC2D838E8}"/>
              </a:ext>
            </a:extLst>
          </p:cNvPr>
          <p:cNvCxnSpPr>
            <a:cxnSpLocks/>
          </p:cNvCxnSpPr>
          <p:nvPr/>
        </p:nvCxnSpPr>
        <p:spPr>
          <a:xfrm>
            <a:off x="9517896" y="1825993"/>
            <a:ext cx="805338" cy="684947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 зі стрілкою 43">
            <a:extLst>
              <a:ext uri="{FF2B5EF4-FFF2-40B4-BE49-F238E27FC236}">
                <a16:creationId xmlns:a16="http://schemas.microsoft.com/office/drawing/2014/main" id="{5ACC987A-8F67-49B0-A58A-3F304A13A9DF}"/>
              </a:ext>
            </a:extLst>
          </p:cNvPr>
          <p:cNvCxnSpPr>
            <a:cxnSpLocks/>
          </p:cNvCxnSpPr>
          <p:nvPr/>
        </p:nvCxnSpPr>
        <p:spPr>
          <a:xfrm flipV="1">
            <a:off x="9538792" y="3571236"/>
            <a:ext cx="805338" cy="513987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 зі стрілкою 45">
            <a:extLst>
              <a:ext uri="{FF2B5EF4-FFF2-40B4-BE49-F238E27FC236}">
                <a16:creationId xmlns:a16="http://schemas.microsoft.com/office/drawing/2014/main" id="{8D1D92AF-C0A9-4FB3-AFC1-B8A411F159FE}"/>
              </a:ext>
            </a:extLst>
          </p:cNvPr>
          <p:cNvCxnSpPr>
            <a:cxnSpLocks/>
          </p:cNvCxnSpPr>
          <p:nvPr/>
        </p:nvCxnSpPr>
        <p:spPr>
          <a:xfrm>
            <a:off x="4439001" y="3062664"/>
            <a:ext cx="682138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Бульбашка прямої мови: прямокутна з округленими кутами 46">
            <a:extLst>
              <a:ext uri="{FF2B5EF4-FFF2-40B4-BE49-F238E27FC236}">
                <a16:creationId xmlns:a16="http://schemas.microsoft.com/office/drawing/2014/main" id="{9A5B5B10-E6EF-4C03-A91E-F0D2EE14D6A1}"/>
              </a:ext>
            </a:extLst>
          </p:cNvPr>
          <p:cNvSpPr/>
          <p:nvPr/>
        </p:nvSpPr>
        <p:spPr>
          <a:xfrm>
            <a:off x="9243391" y="4756611"/>
            <a:ext cx="2813255" cy="1405290"/>
          </a:xfrm>
          <a:prstGeom prst="wedgeRoundRectCallout">
            <a:avLst>
              <a:gd name="adj1" fmla="val -57576"/>
              <a:gd name="adj2" fmla="val -16006"/>
              <a:gd name="adj3" fmla="val 16667"/>
            </a:avLst>
          </a:prstGeom>
          <a:solidFill>
            <a:srgbClr val="00B050"/>
          </a:solidFill>
          <a:ln w="381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= 20</a:t>
            </a:r>
          </a:p>
        </p:txBody>
      </p:sp>
    </p:spTree>
    <p:extLst>
      <p:ext uri="{BB962C8B-B14F-4D97-AF65-F5344CB8AC3E}">
        <p14:creationId xmlns:p14="http://schemas.microsoft.com/office/powerpoint/2010/main" val="263704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3A6E0-BF4F-460C-8CFC-7ECB4798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t="13342" r="13113" b="32464"/>
          <a:stretch/>
        </p:blipFill>
        <p:spPr>
          <a:xfrm>
            <a:off x="6688486" y="4827361"/>
            <a:ext cx="2446410" cy="18707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BDDC07-121C-4A21-A8C0-361CE65B3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52" y="6025808"/>
            <a:ext cx="1890089" cy="693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B0ADAC-3891-47B1-81ED-1878780B5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4" y="5241184"/>
            <a:ext cx="1890090" cy="693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B77BE9-1AA6-4D40-A2FD-59EAF9B29B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90" y="6005792"/>
            <a:ext cx="1890090" cy="693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BE07E94-BC5D-49C7-8C16-23B86E9481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4" y="6005792"/>
            <a:ext cx="1890090" cy="693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1494D5-068C-487C-B7C9-58874B7A95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90" y="5241184"/>
            <a:ext cx="1890090" cy="693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B7628D-DAEE-469B-BCE9-98FD3CAF59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07" y="5241184"/>
            <a:ext cx="1890090" cy="693100"/>
          </a:xfrm>
          <a:prstGeom prst="rect">
            <a:avLst/>
          </a:prstGeom>
        </p:spPr>
      </p:pic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26A90A8D-BC49-47A9-BF96-C2EE470924D0}"/>
              </a:ext>
            </a:extLst>
          </p:cNvPr>
          <p:cNvSpPr/>
          <p:nvPr/>
        </p:nvSpPr>
        <p:spPr>
          <a:xfrm>
            <a:off x="870256" y="2510940"/>
            <a:ext cx="1046923" cy="110344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320C-F0FF-44B3-AC51-BF39D2BC35C5}"/>
              </a:ext>
            </a:extLst>
          </p:cNvPr>
          <p:cNvSpPr txBox="1"/>
          <p:nvPr/>
        </p:nvSpPr>
        <p:spPr>
          <a:xfrm>
            <a:off x="4439001" y="5286878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E0101-1CED-43CF-800F-3FD57E65067F}"/>
              </a:ext>
            </a:extLst>
          </p:cNvPr>
          <p:cNvSpPr txBox="1"/>
          <p:nvPr/>
        </p:nvSpPr>
        <p:spPr>
          <a:xfrm>
            <a:off x="447129" y="6026897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C7AA7-056B-4AE9-AFF3-992270FD3E44}"/>
              </a:ext>
            </a:extLst>
          </p:cNvPr>
          <p:cNvSpPr txBox="1"/>
          <p:nvPr/>
        </p:nvSpPr>
        <p:spPr>
          <a:xfrm>
            <a:off x="2516577" y="607660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4F4D9-BAAC-4C4A-A6FF-ED00A2CF2051}"/>
              </a:ext>
            </a:extLst>
          </p:cNvPr>
          <p:cNvSpPr txBox="1"/>
          <p:nvPr/>
        </p:nvSpPr>
        <p:spPr>
          <a:xfrm>
            <a:off x="457548" y="5260439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28F5D-0B45-401E-9050-30DE15D1DBE3}"/>
              </a:ext>
            </a:extLst>
          </p:cNvPr>
          <p:cNvSpPr txBox="1"/>
          <p:nvPr/>
        </p:nvSpPr>
        <p:spPr>
          <a:xfrm>
            <a:off x="2534826" y="530071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E8A93-995F-499B-87E1-F990947D84AC}"/>
              </a:ext>
            </a:extLst>
          </p:cNvPr>
          <p:cNvSpPr txBox="1"/>
          <p:nvPr/>
        </p:nvSpPr>
        <p:spPr>
          <a:xfrm>
            <a:off x="4443868" y="608183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9CD7CBD8-3329-4F5A-9583-CB55C1EA70EC}"/>
              </a:ext>
            </a:extLst>
          </p:cNvPr>
          <p:cNvCxnSpPr>
            <a:cxnSpLocks/>
          </p:cNvCxnSpPr>
          <p:nvPr/>
        </p:nvCxnSpPr>
        <p:spPr>
          <a:xfrm>
            <a:off x="1898034" y="3062664"/>
            <a:ext cx="682138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A559C35D-DE52-43B4-95D0-E7A555612963}"/>
              </a:ext>
            </a:extLst>
          </p:cNvPr>
          <p:cNvSpPr/>
          <p:nvPr/>
        </p:nvSpPr>
        <p:spPr>
          <a:xfrm>
            <a:off x="2647819" y="2521455"/>
            <a:ext cx="1791182" cy="110344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7∙а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D7249584-C47B-49B9-9909-BA7C1F7C9B2D}"/>
              </a:ext>
            </a:extLst>
          </p:cNvPr>
          <p:cNvSpPr/>
          <p:nvPr/>
        </p:nvSpPr>
        <p:spPr>
          <a:xfrm>
            <a:off x="5218246" y="2521741"/>
            <a:ext cx="2902706" cy="110344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&lt;60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9941549A-7580-41AD-838C-563E5CE60347}"/>
              </a:ext>
            </a:extLst>
          </p:cNvPr>
          <p:cNvCxnSpPr>
            <a:cxnSpLocks/>
          </p:cNvCxnSpPr>
          <p:nvPr/>
        </p:nvCxnSpPr>
        <p:spPr>
          <a:xfrm flipV="1">
            <a:off x="6679270" y="1979158"/>
            <a:ext cx="0" cy="532233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62183864-A5B7-4908-A7EE-D315EE59BF6C}"/>
              </a:ext>
            </a:extLst>
          </p:cNvPr>
          <p:cNvSpPr/>
          <p:nvPr/>
        </p:nvSpPr>
        <p:spPr>
          <a:xfrm>
            <a:off x="7726714" y="1447621"/>
            <a:ext cx="1791182" cy="78588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+40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F79F07E5-1A56-4BC5-B932-7D1D7F75CC4E}"/>
              </a:ext>
            </a:extLst>
          </p:cNvPr>
          <p:cNvSpPr/>
          <p:nvPr/>
        </p:nvSpPr>
        <p:spPr>
          <a:xfrm>
            <a:off x="7726714" y="3642363"/>
            <a:ext cx="1791182" cy="78588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-40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DD2F47F3-3311-418A-BFDA-FE460CE61766}"/>
              </a:ext>
            </a:extLst>
          </p:cNvPr>
          <p:cNvSpPr/>
          <p:nvPr/>
        </p:nvSpPr>
        <p:spPr>
          <a:xfrm>
            <a:off x="10431700" y="2510940"/>
            <a:ext cx="1046923" cy="1103447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6" name="Пряма зі стрілкою 35">
            <a:extLst>
              <a:ext uri="{FF2B5EF4-FFF2-40B4-BE49-F238E27FC236}">
                <a16:creationId xmlns:a16="http://schemas.microsoft.com/office/drawing/2014/main" id="{81858BF1-0782-4751-9EF9-DA0459FC7DC3}"/>
              </a:ext>
            </a:extLst>
          </p:cNvPr>
          <p:cNvCxnSpPr>
            <a:cxnSpLocks/>
          </p:cNvCxnSpPr>
          <p:nvPr/>
        </p:nvCxnSpPr>
        <p:spPr>
          <a:xfrm>
            <a:off x="6679270" y="1897823"/>
            <a:ext cx="960131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зі стрілкою 36">
            <a:extLst>
              <a:ext uri="{FF2B5EF4-FFF2-40B4-BE49-F238E27FC236}">
                <a16:creationId xmlns:a16="http://schemas.microsoft.com/office/drawing/2014/main" id="{A87F4025-9D09-4D5A-8A73-6BDE8F88FAE9}"/>
              </a:ext>
            </a:extLst>
          </p:cNvPr>
          <p:cNvCxnSpPr>
            <a:cxnSpLocks/>
          </p:cNvCxnSpPr>
          <p:nvPr/>
        </p:nvCxnSpPr>
        <p:spPr>
          <a:xfrm>
            <a:off x="6669599" y="4174455"/>
            <a:ext cx="960131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 зі стрілкою 39">
            <a:extLst>
              <a:ext uri="{FF2B5EF4-FFF2-40B4-BE49-F238E27FC236}">
                <a16:creationId xmlns:a16="http://schemas.microsoft.com/office/drawing/2014/main" id="{7D7089A6-21A9-4323-9A64-AECDF905E3E8}"/>
              </a:ext>
            </a:extLst>
          </p:cNvPr>
          <p:cNvCxnSpPr>
            <a:cxnSpLocks/>
          </p:cNvCxnSpPr>
          <p:nvPr/>
        </p:nvCxnSpPr>
        <p:spPr>
          <a:xfrm>
            <a:off x="6669599" y="3666293"/>
            <a:ext cx="9671" cy="508162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27F727-A8D8-4DF5-BDFB-DB1036BBD203}"/>
              </a:ext>
            </a:extLst>
          </p:cNvPr>
          <p:cNvSpPr txBox="1"/>
          <p:nvPr/>
        </p:nvSpPr>
        <p:spPr>
          <a:xfrm>
            <a:off x="6653751" y="1302773"/>
            <a:ext cx="9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Так</a:t>
            </a:r>
            <a:endParaRPr lang="uk-UA" sz="28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F50C70-D421-4E26-A040-1CDC1DEB95D5}"/>
              </a:ext>
            </a:extLst>
          </p:cNvPr>
          <p:cNvSpPr txBox="1"/>
          <p:nvPr/>
        </p:nvSpPr>
        <p:spPr>
          <a:xfrm>
            <a:off x="6653751" y="4166087"/>
            <a:ext cx="9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Н</a:t>
            </a:r>
            <a:r>
              <a:rPr lang="uk-UA" sz="2800" b="1" dirty="0">
                <a:solidFill>
                  <a:srgbClr val="FF0000"/>
                </a:solidFill>
              </a:rPr>
              <a:t>і</a:t>
            </a:r>
          </a:p>
        </p:txBody>
      </p:sp>
      <p:cxnSp>
        <p:nvCxnSpPr>
          <p:cNvPr id="42" name="Пряма зі стрілкою 41">
            <a:extLst>
              <a:ext uri="{FF2B5EF4-FFF2-40B4-BE49-F238E27FC236}">
                <a16:creationId xmlns:a16="http://schemas.microsoft.com/office/drawing/2014/main" id="{FC7943A7-B6D1-4E52-9BD1-B30CC2D838E8}"/>
              </a:ext>
            </a:extLst>
          </p:cNvPr>
          <p:cNvCxnSpPr>
            <a:cxnSpLocks/>
          </p:cNvCxnSpPr>
          <p:nvPr/>
        </p:nvCxnSpPr>
        <p:spPr>
          <a:xfrm>
            <a:off x="9517896" y="1825993"/>
            <a:ext cx="805338" cy="684947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 зі стрілкою 43">
            <a:extLst>
              <a:ext uri="{FF2B5EF4-FFF2-40B4-BE49-F238E27FC236}">
                <a16:creationId xmlns:a16="http://schemas.microsoft.com/office/drawing/2014/main" id="{5ACC987A-8F67-49B0-A58A-3F304A13A9DF}"/>
              </a:ext>
            </a:extLst>
          </p:cNvPr>
          <p:cNvCxnSpPr>
            <a:cxnSpLocks/>
          </p:cNvCxnSpPr>
          <p:nvPr/>
        </p:nvCxnSpPr>
        <p:spPr>
          <a:xfrm flipV="1">
            <a:off x="9538792" y="3571236"/>
            <a:ext cx="805338" cy="513987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 зі стрілкою 45">
            <a:extLst>
              <a:ext uri="{FF2B5EF4-FFF2-40B4-BE49-F238E27FC236}">
                <a16:creationId xmlns:a16="http://schemas.microsoft.com/office/drawing/2014/main" id="{8D1D92AF-C0A9-4FB3-AFC1-B8A411F159FE}"/>
              </a:ext>
            </a:extLst>
          </p:cNvPr>
          <p:cNvCxnSpPr>
            <a:cxnSpLocks/>
          </p:cNvCxnSpPr>
          <p:nvPr/>
        </p:nvCxnSpPr>
        <p:spPr>
          <a:xfrm>
            <a:off x="4439001" y="3062664"/>
            <a:ext cx="682138" cy="0"/>
          </a:xfrm>
          <a:prstGeom prst="straightConnector1">
            <a:avLst/>
          </a:prstGeom>
          <a:ln w="7620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Бульбашка прямої мови: прямокутна з округленими кутами 46">
            <a:extLst>
              <a:ext uri="{FF2B5EF4-FFF2-40B4-BE49-F238E27FC236}">
                <a16:creationId xmlns:a16="http://schemas.microsoft.com/office/drawing/2014/main" id="{9A5B5B10-E6EF-4C03-A91E-F0D2EE14D6A1}"/>
              </a:ext>
            </a:extLst>
          </p:cNvPr>
          <p:cNvSpPr/>
          <p:nvPr/>
        </p:nvSpPr>
        <p:spPr>
          <a:xfrm>
            <a:off x="9243391" y="4756611"/>
            <a:ext cx="2813255" cy="1405290"/>
          </a:xfrm>
          <a:prstGeom prst="wedgeRoundRectCallout">
            <a:avLst>
              <a:gd name="adj1" fmla="val -57576"/>
              <a:gd name="adj2" fmla="val -16006"/>
              <a:gd name="adj3" fmla="val 16667"/>
            </a:avLst>
          </a:prstGeom>
          <a:solidFill>
            <a:srgbClr val="00B050"/>
          </a:solidFill>
          <a:ln w="381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= 40</a:t>
            </a:r>
          </a:p>
        </p:txBody>
      </p:sp>
    </p:spTree>
    <p:extLst>
      <p:ext uri="{BB962C8B-B14F-4D97-AF65-F5344CB8AC3E}">
        <p14:creationId xmlns:p14="http://schemas.microsoft.com/office/powerpoint/2010/main" val="25082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B051A6D-0848-4096-A54B-E9EF33EF69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5" r="72525"/>
          <a:stretch/>
        </p:blipFill>
        <p:spPr>
          <a:xfrm>
            <a:off x="872647" y="3375653"/>
            <a:ext cx="578465" cy="798782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18E17CF-6674-4CE4-AE81-496697F02B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 r="64769"/>
          <a:stretch/>
        </p:blipFill>
        <p:spPr>
          <a:xfrm>
            <a:off x="8933358" y="3384455"/>
            <a:ext cx="578465" cy="798782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E627E2BD-2800-4911-8D94-13870D94B2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7" r="54233"/>
          <a:stretch/>
        </p:blipFill>
        <p:spPr>
          <a:xfrm>
            <a:off x="1277353" y="3375653"/>
            <a:ext cx="578465" cy="798782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A1504F3A-AB62-4302-B143-14628CF2A7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1" r="53829"/>
          <a:stretch/>
        </p:blipFill>
        <p:spPr>
          <a:xfrm>
            <a:off x="7115434" y="3358406"/>
            <a:ext cx="578465" cy="79878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D0A89E6-C843-424C-B4B1-72A298C4AB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8" r="45282"/>
          <a:stretch/>
        </p:blipFill>
        <p:spPr>
          <a:xfrm>
            <a:off x="6193134" y="3384800"/>
            <a:ext cx="578465" cy="798782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2A7F94D1-0090-4DD2-A89E-3CA93C13D5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70" r="1220"/>
          <a:stretch/>
        </p:blipFill>
        <p:spPr>
          <a:xfrm>
            <a:off x="4454827" y="3392212"/>
            <a:ext cx="578465" cy="798782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E7CCCD8-5C4C-47F5-AEC8-89945861A3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54" r="32536"/>
          <a:stretch/>
        </p:blipFill>
        <p:spPr>
          <a:xfrm>
            <a:off x="4958946" y="3386084"/>
            <a:ext cx="578465" cy="798782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6D1C1BDF-7741-4A12-AC8C-E0BB5ED210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2" r="80568"/>
          <a:stretch/>
        </p:blipFill>
        <p:spPr>
          <a:xfrm>
            <a:off x="2596784" y="3386997"/>
            <a:ext cx="578465" cy="79878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412AD0E-DB00-4EF3-A076-DEDA67DA76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r="87504"/>
          <a:stretch/>
        </p:blipFill>
        <p:spPr>
          <a:xfrm>
            <a:off x="3124548" y="3369749"/>
            <a:ext cx="578465" cy="798782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E861F5FA-9834-4FD5-BDF9-E9179169A2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8" r="72302"/>
          <a:stretch/>
        </p:blipFill>
        <p:spPr>
          <a:xfrm>
            <a:off x="8458570" y="3384455"/>
            <a:ext cx="578465" cy="79878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CE427F94-1AD2-403B-A47D-AB605AC0D5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r="87504"/>
          <a:stretch/>
        </p:blipFill>
        <p:spPr>
          <a:xfrm>
            <a:off x="3580738" y="3358406"/>
            <a:ext cx="578465" cy="798782"/>
          </a:xfrm>
          <a:prstGeom prst="rect">
            <a:avLst/>
          </a:prstGeom>
        </p:spPr>
      </p:pic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0C6726F9-1E20-4A2B-BF35-034CDF3A88A6}"/>
              </a:ext>
            </a:extLst>
          </p:cNvPr>
          <p:cNvSpPr/>
          <p:nvPr/>
        </p:nvSpPr>
        <p:spPr>
          <a:xfrm>
            <a:off x="86705" y="4995904"/>
            <a:ext cx="5953589" cy="155628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Запишіть числа, що зображені на цеглинках </a:t>
            </a:r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LEGO 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</a:rPr>
              <a:t>у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порядку спадання</a:t>
            </a:r>
            <a:r>
              <a:rPr lang="ru-RU" sz="3200" b="1" dirty="0" smtClean="0">
                <a:ln>
                  <a:solidFill>
                    <a:sysClr val="windowText" lastClr="000000"/>
                  </a:solidFill>
                </a:ln>
              </a:rPr>
              <a:t>.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B90EE4-64A4-45AD-AF36-F5C7BDEFC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476" y="5859090"/>
            <a:ext cx="1890089" cy="693100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6614F6EA-F60E-4209-B579-145FE58138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78" y="5074466"/>
            <a:ext cx="1890090" cy="69310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3733A671-9A74-423A-872D-CDA7B208D3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14" y="5839074"/>
            <a:ext cx="1890090" cy="693100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A5955A06-5022-44A9-8C41-DDC86527851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78" y="5839074"/>
            <a:ext cx="1890090" cy="69310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8929DAD6-9561-45A6-9E49-C1438434A3E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14" y="5074466"/>
            <a:ext cx="1890090" cy="69310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20E36417-2BE8-4B09-8ABB-FF0FE73D3CF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331" y="5074466"/>
            <a:ext cx="1890090" cy="6931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AEF3F47-4846-4601-A6E9-041722FEC3A4}"/>
              </a:ext>
            </a:extLst>
          </p:cNvPr>
          <p:cNvSpPr txBox="1"/>
          <p:nvPr/>
        </p:nvSpPr>
        <p:spPr>
          <a:xfrm>
            <a:off x="10515525" y="512016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0D9130-C1A3-4B69-9984-A47E29C79345}"/>
              </a:ext>
            </a:extLst>
          </p:cNvPr>
          <p:cNvSpPr txBox="1"/>
          <p:nvPr/>
        </p:nvSpPr>
        <p:spPr>
          <a:xfrm>
            <a:off x="6523653" y="5860179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C4C45B-6342-432E-A19B-EE48662DA1AE}"/>
              </a:ext>
            </a:extLst>
          </p:cNvPr>
          <p:cNvSpPr txBox="1"/>
          <p:nvPr/>
        </p:nvSpPr>
        <p:spPr>
          <a:xfrm>
            <a:off x="8593101" y="5909882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D7B1CC-DDEE-4E34-863C-3B54EA5C0BB1}"/>
              </a:ext>
            </a:extLst>
          </p:cNvPr>
          <p:cNvSpPr txBox="1"/>
          <p:nvPr/>
        </p:nvSpPr>
        <p:spPr>
          <a:xfrm>
            <a:off x="6534072" y="5093721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EEC157-CCDE-4D8B-A1D1-815AE54EFC91}"/>
              </a:ext>
            </a:extLst>
          </p:cNvPr>
          <p:cNvSpPr txBox="1"/>
          <p:nvPr/>
        </p:nvSpPr>
        <p:spPr>
          <a:xfrm>
            <a:off x="8611350" y="5133992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CE3576-F1D7-4A6E-8F0D-E6BF8D860826}"/>
              </a:ext>
            </a:extLst>
          </p:cNvPr>
          <p:cNvSpPr txBox="1"/>
          <p:nvPr/>
        </p:nvSpPr>
        <p:spPr>
          <a:xfrm>
            <a:off x="10520392" y="5915112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40538A62-402E-434F-9640-44DAF5DEC1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3" r="24687"/>
          <a:stretch/>
        </p:blipFill>
        <p:spPr>
          <a:xfrm>
            <a:off x="5724357" y="3376352"/>
            <a:ext cx="578465" cy="798782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64B49B3D-2683-4654-9097-CCF5E113C4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1" r="53829"/>
          <a:stretch/>
        </p:blipFill>
        <p:spPr>
          <a:xfrm>
            <a:off x="7578743" y="3369749"/>
            <a:ext cx="578465" cy="798782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A3279B1-6455-410C-BD98-2CDE40A1280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r="87504"/>
          <a:stretch/>
        </p:blipFill>
        <p:spPr>
          <a:xfrm>
            <a:off x="1795333" y="3375653"/>
            <a:ext cx="578465" cy="79878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65787" y="1170847"/>
            <a:ext cx="348111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25737BA-F4E4-4592-AD17-ABACC18536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162595" y="1334062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Побудуй відрізок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89222" y="567437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2547272F-57DF-4ED6-9AF3-3F4F1FB5D31A}"/>
              </a:ext>
            </a:extLst>
          </p:cNvPr>
          <p:cNvSpPr/>
          <p:nvPr/>
        </p:nvSpPr>
        <p:spPr>
          <a:xfrm>
            <a:off x="3813536" y="1117262"/>
            <a:ext cx="8167668" cy="296772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Побудуй відрізок </a:t>
            </a:r>
            <a:r>
              <a:rPr lang="uk-UA" sz="36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завдовжки 10 см. Постав на ньому точку </a:t>
            </a:r>
            <a:r>
              <a:rPr lang="uk-UA" sz="36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відстані </a:t>
            </a:r>
            <a:endParaRPr lang="uk-UA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 6 мм від середини. </a:t>
            </a:r>
            <a:endParaRPr lang="uk-UA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завдовжки відрізки </a:t>
            </a:r>
            <a:r>
              <a:rPr lang="uk-UA" sz="36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АС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uk-UA" sz="36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uk-UA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Перевір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вимірюванням.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E9E802-4DE3-43A6-B0AF-AA50C575C6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41" b="75204"/>
          <a:stretch/>
        </p:blipFill>
        <p:spPr>
          <a:xfrm>
            <a:off x="3520868" y="4165709"/>
            <a:ext cx="8671131" cy="2692291"/>
          </a:xfrm>
          <a:prstGeom prst="rect">
            <a:avLst/>
          </a:prstGeom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FBABC03C-FB54-45ED-8A05-D7FBC7C460C1}"/>
              </a:ext>
            </a:extLst>
          </p:cNvPr>
          <p:cNvCxnSpPr/>
          <p:nvPr/>
        </p:nvCxnSpPr>
        <p:spPr>
          <a:xfrm>
            <a:off x="3906078" y="4847969"/>
            <a:ext cx="6052931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4B4A2DC0-2CB4-4C21-879E-53FBDE067AD4}"/>
              </a:ext>
            </a:extLst>
          </p:cNvPr>
          <p:cNvCxnSpPr>
            <a:cxnSpLocks/>
          </p:cNvCxnSpPr>
          <p:nvPr/>
        </p:nvCxnSpPr>
        <p:spPr>
          <a:xfrm flipV="1">
            <a:off x="3906078" y="4747059"/>
            <a:ext cx="0" cy="186517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сполучна лінія 20">
            <a:extLst>
              <a:ext uri="{FF2B5EF4-FFF2-40B4-BE49-F238E27FC236}">
                <a16:creationId xmlns:a16="http://schemas.microsoft.com/office/drawing/2014/main" id="{E619034F-A30A-42B8-95CA-93608CD5BC82}"/>
              </a:ext>
            </a:extLst>
          </p:cNvPr>
          <p:cNvCxnSpPr>
            <a:cxnSpLocks/>
          </p:cNvCxnSpPr>
          <p:nvPr/>
        </p:nvCxnSpPr>
        <p:spPr>
          <a:xfrm flipV="1">
            <a:off x="9959009" y="4747059"/>
            <a:ext cx="0" cy="186517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336C9551-A34D-48EE-A581-B48507DE4621}"/>
              </a:ext>
            </a:extLst>
          </p:cNvPr>
          <p:cNvSpPr/>
          <p:nvPr/>
        </p:nvSpPr>
        <p:spPr>
          <a:xfrm>
            <a:off x="5343636" y="4805791"/>
            <a:ext cx="89787" cy="699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7DAFC-4B9F-4FE4-A3D6-6A84C02847D3}"/>
              </a:ext>
            </a:extLst>
          </p:cNvPr>
          <p:cNvSpPr txBox="1"/>
          <p:nvPr/>
        </p:nvSpPr>
        <p:spPr>
          <a:xfrm>
            <a:off x="3734882" y="4215815"/>
            <a:ext cx="32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10CBF6-40FC-4CE9-B188-709408FE8CED}"/>
              </a:ext>
            </a:extLst>
          </p:cNvPr>
          <p:cNvSpPr txBox="1"/>
          <p:nvPr/>
        </p:nvSpPr>
        <p:spPr>
          <a:xfrm>
            <a:off x="9797531" y="4215815"/>
            <a:ext cx="32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В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24B6F-A5A3-4404-8316-D19D4BB94C75}"/>
              </a:ext>
            </a:extLst>
          </p:cNvPr>
          <p:cNvSpPr txBox="1"/>
          <p:nvPr/>
        </p:nvSpPr>
        <p:spPr>
          <a:xfrm>
            <a:off x="5271945" y="4195526"/>
            <a:ext cx="32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3FA009-C2ED-4304-9073-8E1F56BEC363}"/>
              </a:ext>
            </a:extLst>
          </p:cNvPr>
          <p:cNvSpPr txBox="1"/>
          <p:nvPr/>
        </p:nvSpPr>
        <p:spPr>
          <a:xfrm>
            <a:off x="3683183" y="5316565"/>
            <a:ext cx="260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latin typeface="Monotype Corsiva" panose="03010101010201010101" pitchFamily="66" charset="0"/>
              </a:rPr>
              <a:t>А</a:t>
            </a:r>
            <a:r>
              <a:rPr lang="en-US" sz="2800" b="1" dirty="0">
                <a:latin typeface="Monotype Corsiva" panose="03010101010201010101" pitchFamily="66" charset="0"/>
              </a:rPr>
              <a:t>C = 2 </a:t>
            </a:r>
            <a:r>
              <a:rPr lang="uk-UA" sz="2800" b="1" dirty="0">
                <a:latin typeface="Monotype Corsiva" panose="03010101010201010101" pitchFamily="66" charset="0"/>
              </a:rPr>
              <a:t>см </a:t>
            </a:r>
            <a:r>
              <a:rPr lang="uk-UA" sz="2800" b="1" dirty="0" smtClean="0">
                <a:latin typeface="Monotype Corsiva" panose="03010101010201010101" pitchFamily="66" charset="0"/>
              </a:rPr>
              <a:t>4 мм</a:t>
            </a:r>
            <a:endParaRPr lang="uk-UA" sz="2800" b="1" dirty="0">
              <a:latin typeface="Monotype Corsiva" panose="03010101010201010101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873E9D-BC01-4C25-AF06-1ADDF2ECD62E}"/>
              </a:ext>
            </a:extLst>
          </p:cNvPr>
          <p:cNvSpPr txBox="1"/>
          <p:nvPr/>
        </p:nvSpPr>
        <p:spPr>
          <a:xfrm>
            <a:off x="3683183" y="5938839"/>
            <a:ext cx="260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otype Corsiva" panose="03010101010201010101" pitchFamily="66" charset="0"/>
              </a:rPr>
              <a:t>C</a:t>
            </a:r>
            <a:r>
              <a:rPr lang="uk-UA" sz="2800" b="1" dirty="0">
                <a:latin typeface="Monotype Corsiva" panose="03010101010201010101" pitchFamily="66" charset="0"/>
              </a:rPr>
              <a:t>В</a:t>
            </a:r>
            <a:r>
              <a:rPr lang="en-US" sz="2800" b="1" dirty="0">
                <a:latin typeface="Monotype Corsiva" panose="03010101010201010101" pitchFamily="66" charset="0"/>
              </a:rPr>
              <a:t> = </a:t>
            </a:r>
            <a:r>
              <a:rPr lang="uk-UA" sz="2800" b="1" dirty="0">
                <a:latin typeface="Monotype Corsiva" panose="03010101010201010101" pitchFamily="66" charset="0"/>
              </a:rPr>
              <a:t>7</a:t>
            </a:r>
            <a:r>
              <a:rPr lang="en-US" sz="2800" b="1" dirty="0">
                <a:latin typeface="Monotype Corsiva" panose="03010101010201010101" pitchFamily="66" charset="0"/>
              </a:rPr>
              <a:t> </a:t>
            </a:r>
            <a:r>
              <a:rPr lang="uk-UA" sz="2800" b="1" dirty="0">
                <a:latin typeface="Monotype Corsiva" panose="03010101010201010101" pitchFamily="66" charset="0"/>
              </a:rPr>
              <a:t>см </a:t>
            </a:r>
            <a:r>
              <a:rPr lang="uk-UA" sz="2800" b="1" dirty="0" smtClean="0">
                <a:latin typeface="Monotype Corsiva" panose="03010101010201010101" pitchFamily="66" charset="0"/>
              </a:rPr>
              <a:t>6 мм</a:t>
            </a:r>
            <a:endParaRPr lang="uk-UA" sz="2800" b="1" dirty="0">
              <a:latin typeface="Monotype Corsiva" panose="03010101010201010101" pitchFamily="66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947" y="4776176"/>
            <a:ext cx="164097" cy="1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4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03.05.2022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52505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Розв'яжи задачу двома способами, склавши вирази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18" name="Скругленный прямоугольник 117"/>
          <p:cNvSpPr/>
          <p:nvPr/>
        </p:nvSpPr>
        <p:spPr>
          <a:xfrm>
            <a:off x="1793287" y="1425988"/>
            <a:ext cx="9282063" cy="23759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Для продажу на ринку 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</a:t>
            </a: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морквин і </a:t>
            </a:r>
            <a:endParaRPr kumimoji="0" lang="uk-UA" sz="4000" b="1" i="0" u="none" strike="noStrike" kern="1200" cap="none" spc="0" normalizeH="0" baseline="0" noProof="0" dirty="0" smtClean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</a:t>
            </a: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цибулин зв'язали в пучки по 5 штук. Скільки всього пучків зробили?</a:t>
            </a:r>
            <a:endParaRPr kumimoji="0" lang="uk-UA" sz="40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Скругленный прямоугольник 135"/>
          <p:cNvSpPr/>
          <p:nvPr/>
        </p:nvSpPr>
        <p:spPr>
          <a:xfrm>
            <a:off x="1733069" y="3960897"/>
            <a:ext cx="6039332" cy="80582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І</a:t>
            </a: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спосіб: </a:t>
            </a: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(60 + 35) : 5 =</a:t>
            </a:r>
          </a:p>
        </p:txBody>
      </p:sp>
      <p:sp>
        <p:nvSpPr>
          <p:cNvPr id="137" name="Скругленный прямоугольник 136"/>
          <p:cNvSpPr/>
          <p:nvPr/>
        </p:nvSpPr>
        <p:spPr>
          <a:xfrm>
            <a:off x="7403489" y="3960896"/>
            <a:ext cx="3043168" cy="80582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 (п.)</a:t>
            </a:r>
          </a:p>
        </p:txBody>
      </p:sp>
      <p:sp>
        <p:nvSpPr>
          <p:cNvPr id="138" name="Скругленный прямоугольник 137"/>
          <p:cNvSpPr/>
          <p:nvPr/>
        </p:nvSpPr>
        <p:spPr>
          <a:xfrm>
            <a:off x="1733069" y="4860944"/>
            <a:ext cx="6039332" cy="80582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ІІ </a:t>
            </a: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спосіб: </a:t>
            </a: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: 5 + 35 : 5 =</a:t>
            </a:r>
          </a:p>
        </p:txBody>
      </p:sp>
      <p:sp>
        <p:nvSpPr>
          <p:cNvPr id="139" name="Скругленный прямоугольник 138"/>
          <p:cNvSpPr/>
          <p:nvPr/>
        </p:nvSpPr>
        <p:spPr>
          <a:xfrm>
            <a:off x="7403489" y="4860943"/>
            <a:ext cx="3043168" cy="80582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 (п.)</a:t>
            </a:r>
          </a:p>
        </p:txBody>
      </p:sp>
      <p:sp>
        <p:nvSpPr>
          <p:cNvPr id="140" name="Скругленный прямоугольник 139"/>
          <p:cNvSpPr/>
          <p:nvPr/>
        </p:nvSpPr>
        <p:spPr>
          <a:xfrm>
            <a:off x="1733068" y="5760989"/>
            <a:ext cx="8713588" cy="80582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Відповідь: </a:t>
            </a:r>
            <a:r>
              <a:rPr kumimoji="0" lang="uk-UA" sz="4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 пучків всього зробили.</a:t>
            </a:r>
          </a:p>
        </p:txBody>
      </p:sp>
    </p:spTree>
    <p:extLst>
      <p:ext uri="{BB962C8B-B14F-4D97-AF65-F5344CB8AC3E}">
        <p14:creationId xmlns:p14="http://schemas.microsoft.com/office/powerpoint/2010/main" val="37506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03.05.2022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8597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70C0"/>
                </a:solidFill>
              </a:rPr>
              <a:t>Задача 626 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81" y="2042445"/>
            <a:ext cx="9263641" cy="22731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22" y="4309974"/>
            <a:ext cx="5942241" cy="15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38824</TotalTime>
  <Words>435</Words>
  <Application>Microsoft Office PowerPoint</Application>
  <PresentationFormat>Широкоэкранный</PresentationFormat>
  <Paragraphs>134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5966</cp:revision>
  <dcterms:created xsi:type="dcterms:W3CDTF">2018-01-05T16:38:53Z</dcterms:created>
  <dcterms:modified xsi:type="dcterms:W3CDTF">2022-05-03T08:20:16Z</dcterms:modified>
</cp:coreProperties>
</file>