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753" r:id="rId3"/>
    <p:sldId id="454" r:id="rId4"/>
    <p:sldId id="663" r:id="rId5"/>
    <p:sldId id="771" r:id="rId6"/>
    <p:sldId id="777" r:id="rId7"/>
    <p:sldId id="716" r:id="rId8"/>
    <p:sldId id="755" r:id="rId9"/>
    <p:sldId id="772" r:id="rId10"/>
    <p:sldId id="781" r:id="rId11"/>
    <p:sldId id="780" r:id="rId12"/>
    <p:sldId id="782" r:id="rId13"/>
    <p:sldId id="784" r:id="rId14"/>
    <p:sldId id="774" r:id="rId15"/>
    <p:sldId id="732" r:id="rId16"/>
    <p:sldId id="78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ED0"/>
    <a:srgbClr val="6CB741"/>
    <a:srgbClr val="BB75A9"/>
    <a:srgbClr val="87BCE8"/>
    <a:srgbClr val="FFB441"/>
    <a:srgbClr val="DB4037"/>
    <a:srgbClr val="FAF225"/>
    <a:srgbClr val="E9912D"/>
    <a:srgbClr val="E34DB5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6072" y="3995678"/>
            <a:ext cx="8597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Робота з контурною картою «Україна на карті світу»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63" y="1429950"/>
            <a:ext cx="3899139" cy="27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726" y="1246693"/>
            <a:ext cx="11794914" cy="13502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якій карті можна добре побачити всю Україну, її кордони з іншими країнами, моря, річки, болота, водосховища, великі міста, гори, височини та низовини? Чому саме?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3726" y="2678874"/>
            <a:ext cx="117949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Фізична карта України</a:t>
            </a:r>
          </a:p>
        </p:txBody>
      </p:sp>
      <p:pic>
        <p:nvPicPr>
          <p:cNvPr id="2050" name="Picture 2" descr="Фізична карта України А1: продажа, цена в Виннице. развивающие и обучающие  игрушки от &quot;Эдельвейс и К&quot; - 8202227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 t="15005" r="1515" b="16595"/>
          <a:stretch/>
        </p:blipFill>
        <p:spPr bwMode="auto">
          <a:xfrm>
            <a:off x="1136591" y="3304794"/>
            <a:ext cx="9665293" cy="346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 картою України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726" y="1246693"/>
            <a:ext cx="11794914" cy="28328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Ось зазначені межі української землі, де з давніх-давен жив і зараз живе український народ. Величезні простори займає наша країна. Якби ми задумали пройти пішки із заходу на схід, то для цього знадобилося б близько 100 днів, бо простір цей простягнувся на 1300 км зі сходу на захід, а з півночі на південь — на 900 км.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3726" y="4161528"/>
            <a:ext cx="117949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Пригадайте і покажіть на карті де схід, захід, північ та південь.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3726" y="4787448"/>
            <a:ext cx="11794914" cy="19516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Нині площа України становить 603,7 тис. км 2 . Розмірами території вона поступається лише Росії, Казахстану та Китаю, а в Західній Європі перевищує площу країн — Франції та Іспанії. </a:t>
            </a:r>
          </a:p>
        </p:txBody>
      </p:sp>
    </p:spTree>
    <p:extLst>
      <p:ext uri="{BB962C8B-B14F-4D97-AF65-F5344CB8AC3E}">
        <p14:creationId xmlns:p14="http://schemas.microsoft.com/office/powerpoint/2010/main" val="33841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 фізичною картою України (форзац підручника)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726" y="1246693"/>
            <a:ext cx="11794914" cy="5272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Які кольори переважають на фізичній карті і чому?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3726" y="1855006"/>
            <a:ext cx="11794914" cy="9033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Знайдіть та обведіть червоним кольором увесь кордон України на контурній карті.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3726" y="2839420"/>
            <a:ext cx="11794914" cy="5225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 якими країнами Україна межує на заході? Позначте їх на контурній карті.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3726" y="3460734"/>
            <a:ext cx="11794914" cy="54672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південному заході? Позначте на контурній карті.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3726" y="4106200"/>
            <a:ext cx="11794914" cy="5467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півночі? Позначте на контурній карті.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83726" y="4746976"/>
            <a:ext cx="11794914" cy="54672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південному та північному сході? Позначте на контурній карті.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09500" y="5496500"/>
            <a:ext cx="10369140" cy="1216826"/>
          </a:xfrm>
          <a:prstGeom prst="roundRect">
            <a:avLst/>
          </a:prstGeom>
          <a:solidFill>
            <a:srgbClr val="BB7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З якою країною кордон України є найдовшим, а з якою — найкоротшим?</a:t>
            </a:r>
          </a:p>
        </p:txBody>
      </p:sp>
    </p:spTree>
    <p:extLst>
      <p:ext uri="{BB962C8B-B14F-4D97-AF65-F5344CB8AC3E}">
        <p14:creationId xmlns:p14="http://schemas.microsoft.com/office/powerpoint/2010/main" val="153242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Вправа «Продовжіть речення….»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726" y="1298924"/>
            <a:ext cx="8594514" cy="543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Найвища гірська вершина України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860192" y="1298924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Говерла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3726" y="1977075"/>
            <a:ext cx="85945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Найдовша річка в Україні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860192" y="1977075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Дніпро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3726" y="2655226"/>
            <a:ext cx="8594514" cy="543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Найбільша держава в Європі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860192" y="2655226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Україна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3726" y="3333377"/>
            <a:ext cx="85945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Межа між державами 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860192" y="3333377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кордон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3726" y="4009715"/>
            <a:ext cx="8594514" cy="543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Полотнище синьо-жовтого кольору 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860192" y="4009715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прапор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83726" y="4686053"/>
            <a:ext cx="85945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Кущ із червоними ягодами, народний символ України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860192" y="4686053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калина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83726" y="5362391"/>
            <a:ext cx="8594514" cy="543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називається столиця України?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83726" y="6038729"/>
            <a:ext cx="85945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Яка країна межує з Україною на півночі?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860192" y="5362391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Київ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860192" y="6038729"/>
            <a:ext cx="2176272" cy="54394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Білорусь</a:t>
            </a:r>
          </a:p>
        </p:txBody>
      </p:sp>
    </p:spTree>
    <p:extLst>
      <p:ext uri="{BB962C8B-B14F-4D97-AF65-F5344CB8AC3E}">
        <p14:creationId xmlns:p14="http://schemas.microsoft.com/office/powerpoint/2010/main" val="16886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9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97096" y="1247092"/>
            <a:ext cx="7809253" cy="53478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Хоч наша країна й розташована у Східній Європі, європейський центр знаходиться саме в Україні! На ділянці звивистої гірської траси Рахів-Ужгород встановлений двометровий знак, що засвідчує географічний центр Європи. 1887 року (тоді Закарпаття належало Австро-Угорщині) з метою побудови залізної дороги інженери дізналися, що десь у цій місцині має бути центр Європи. Запрошені віденські вчені підтвердили здогадки та встановили геодезичний знак у вигляді бетонної плити, що засвідчував їхню знахідку.</a:t>
            </a:r>
          </a:p>
        </p:txBody>
      </p:sp>
      <p:pic>
        <p:nvPicPr>
          <p:cNvPr id="3074" name="Picture 2" descr="Географічний центр Європи – село Ділове - ZAXID.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1" y="2276456"/>
            <a:ext cx="3983431" cy="224068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6198591" y="2250434"/>
            <a:ext cx="4979308" cy="2270291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2F3242"/>
                </a:solidFill>
              </a:rPr>
              <a:t>Повторити тему </a:t>
            </a:r>
            <a:endParaRPr lang="uk-UA" sz="36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2F3242"/>
                </a:solidFill>
              </a:rPr>
              <a:t>на ст. </a:t>
            </a:r>
            <a:r>
              <a:rPr lang="uk-UA" sz="3600" b="1" dirty="0">
                <a:solidFill>
                  <a:srgbClr val="2F3242"/>
                </a:solidFill>
              </a:rPr>
              <a:t>113-115</a:t>
            </a:r>
          </a:p>
          <a:p>
            <a:pPr algn="ctr"/>
            <a:endParaRPr lang="uk-UA" sz="3600" b="1" i="1" dirty="0">
              <a:solidFill>
                <a:srgbClr val="2F3242"/>
              </a:solidFill>
            </a:endParaRPr>
          </a:p>
          <a:p>
            <a:pPr algn="ctr"/>
            <a:r>
              <a:rPr lang="uk-UA" sz="3600" i="1" dirty="0" smtClean="0">
                <a:solidFill>
                  <a:srgbClr val="2F3242"/>
                </a:solidFill>
              </a:rPr>
              <a:t>Зошит ст. 46</a:t>
            </a:r>
            <a:endParaRPr lang="uk-UA" sz="36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73104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Оберіть смайлика, який відповідає вашому настрою та покажіть відповідну цеглинку лего.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37" y="3859026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уроці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мені було нецікаво.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9373" y="3928189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все зрозумів(ла). Урок сподобався.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654" y="3835562"/>
            <a:ext cx="3494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нічого не зрозумів(ла) і з нетерпінням чекав(ла) закінчення уроку.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09" y="5405221"/>
            <a:ext cx="3682129" cy="1350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" y="5405221"/>
            <a:ext cx="3661536" cy="13502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29" y="5371091"/>
            <a:ext cx="3721747" cy="14043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882"/>
          <a:stretch/>
        </p:blipFill>
        <p:spPr>
          <a:xfrm>
            <a:off x="434419" y="1496227"/>
            <a:ext cx="2921177" cy="216131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3"/>
          <a:stretch/>
        </p:blipFill>
        <p:spPr>
          <a:xfrm>
            <a:off x="4540857" y="1495557"/>
            <a:ext cx="2921177" cy="2162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>
          <a:xfrm>
            <a:off x="8885424" y="1495557"/>
            <a:ext cx="2495097" cy="21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26" name="Picture 2" descr="Урок читання у 2 класі Т. Г. Шевченко – великий народний поет і художник Д.  Красицький “ Тарас Шевченко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8" y="1441969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езентація &quot;Організація класу. Розроблення правил та впровадження рутин.  Правила (Частина 2)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4"/>
          <a:stretch/>
        </p:blipFill>
        <p:spPr bwMode="auto">
          <a:xfrm>
            <a:off x="6935218" y="2527418"/>
            <a:ext cx="4977142" cy="2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402137"/>
            <a:ext cx="11643606" cy="5028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Що означає назва «Україна»?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4581" y="2060978"/>
            <a:ext cx="11643607" cy="50288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Чому Україну називають європейською країною?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18744" y="2686383"/>
            <a:ext cx="7955280" cy="3832966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Україна -</a:t>
            </a:r>
            <a:r>
              <a:rPr lang="uk-UA" sz="4000" dirty="0">
                <a:solidFill>
                  <a:schemeClr val="tx1"/>
                </a:solidFill>
              </a:rPr>
              <a:t> незалежна держава, найбільша за площею країна Європи. Територія України більша, ніж територія таких країн, як Франція або Іспанія. Наша країна має багато сусідів.</a:t>
            </a:r>
          </a:p>
        </p:txBody>
      </p:sp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Коли  ви чуєте  слово Україна, що вам спадає на думку?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41540" y="1268082"/>
            <a:ext cx="11731923" cy="1112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/>
              <a:t>1. Україна – це батьківська земля, рідний край, де ми народилися, живемо, де живуть наші батьки і родичі. Її багатства – це хліб і цукор, сталь і вугілля.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1538" y="2566355"/>
            <a:ext cx="11731923" cy="111280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/>
              <a:t>2. Україна – це безкраї лани пшениці, квітучі поля льону, вишневі сади, білі хати. Це гори Карпати і шахти Донбасу.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1537" y="3867505"/>
            <a:ext cx="11731923" cy="1112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/>
              <a:t> 3. А ще тихі озера, калинові гаї, народні пісні, які співаємо ми – діти, це наша рідна мова, це розкішний вінок рути-м’яти та барвінку.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41536" y="5165778"/>
            <a:ext cx="11731923" cy="111280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/>
              <a:t>4. Україна – це древній Київ і широкий Дніпро-Славута, який несе свої води у Чорне море. Україна – це пам’ять про минуле і сучасне.</a:t>
            </a:r>
            <a:endParaRPr lang="uk-UA" sz="2800"/>
          </a:p>
        </p:txBody>
      </p:sp>
    </p:spTree>
    <p:extLst>
      <p:ext uri="{BB962C8B-B14F-4D97-AF65-F5344CB8AC3E}">
        <p14:creationId xmlns:p14="http://schemas.microsoft.com/office/powerpoint/2010/main" val="116214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 Легенда про Україну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402137"/>
            <a:ext cx="11833388" cy="49382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Існує така легенда.</a:t>
            </a:r>
          </a:p>
          <a:p>
            <a:r>
              <a:rPr lang="uk-UA" sz="2600" dirty="0"/>
              <a:t>       Колись давно Бог створив народи й кожному наділив землю. Наші предки кинулись пізніше, але землі їм уже не дісталося.</a:t>
            </a:r>
          </a:p>
          <a:p>
            <a:r>
              <a:rPr lang="uk-UA" sz="2600" dirty="0"/>
              <a:t>      От вони і прийшли до Бога, а Він у цей час молився й вони не сміли йому заважати. По якісь хвилі Бог обернувся, сказавши, що вони чемні діти, гарні. Дізнавшись, чого прийшли до нього, запропонував їм чорну землю. «Ні,- відповіли наші предки,- там уже живуть німці, французи, іспанці, італійці». «Тоді я дам вам землю ту, що залишив для раю, там усе є: річки, озера, ліси, степи - усе. Але пам’ятайте, якщо будете її берегти, то вона буде ваша, а ні-дістанеться ворогові».</a:t>
            </a:r>
          </a:p>
          <a:p>
            <a:r>
              <a:rPr lang="uk-UA" sz="2600" dirty="0"/>
              <a:t>    Пішли наші предки на ту землю, оселилися й живуть до сьогоднішнього дня. А країну назвали Україною.</a:t>
            </a:r>
          </a:p>
        </p:txBody>
      </p:sp>
    </p:spTree>
    <p:extLst>
      <p:ext uri="{BB962C8B-B14F-4D97-AF65-F5344CB8AC3E}">
        <p14:creationId xmlns:p14="http://schemas.microsoft.com/office/powerpoint/2010/main" val="584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543430"/>
            <a:ext cx="8732066" cy="4513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Розгадування кросворду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99635"/>
              </p:ext>
            </p:extLst>
          </p:nvPr>
        </p:nvGraphicFramePr>
        <p:xfrm>
          <a:off x="252376" y="2250443"/>
          <a:ext cx="5554064" cy="4150580"/>
        </p:xfrm>
        <a:graphic>
          <a:graphicData uri="http://schemas.openxmlformats.org/drawingml/2006/table">
            <a:tbl>
              <a:tblPr firstRow="1" firstCol="1" bandRow="1"/>
              <a:tblGrid>
                <a:gridCol w="41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8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8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5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929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40">
                <a:tc gridSpan="5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9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40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9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940"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950976" y="1346127"/>
            <a:ext cx="10076688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Перевіримо</a:t>
            </a:r>
            <a:r>
              <a:rPr lang="ru-RU" sz="3200" dirty="0"/>
              <a:t>, чи добре ви знаєте нашу Україну? 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15883" y="3518188"/>
            <a:ext cx="65329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Як називається герб нашої держави?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Гори, що розташовані на заході України? </a:t>
            </a:r>
          </a:p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Як називається найбільша річка України? </a:t>
            </a:r>
          </a:p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Який птах є символом України? </a:t>
            </a:r>
          </a:p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Столиця України?</a:t>
            </a:r>
          </a:p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Кущ-символ України? </a:t>
            </a:r>
          </a:p>
          <a:p>
            <a:pPr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Ім’я найвідомішого українського поета? </a:t>
            </a:r>
            <a:endParaRPr lang="uk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656" y="2148430"/>
            <a:ext cx="38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Т  Р И З  </a:t>
            </a:r>
            <a:r>
              <a:rPr lang="uk-UA" sz="4000" dirty="0">
                <a:solidFill>
                  <a:srgbClr val="FF0000"/>
                </a:solidFill>
              </a:rPr>
              <a:t>У</a:t>
            </a:r>
            <a:r>
              <a:rPr lang="uk-UA" sz="4000" dirty="0"/>
              <a:t> 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0592" y="2802842"/>
            <a:ext cx="38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solidFill>
                  <a:srgbClr val="FF0000"/>
                </a:solidFill>
              </a:rPr>
              <a:t>К </a:t>
            </a:r>
            <a:r>
              <a:rPr lang="uk-UA" sz="4000" dirty="0"/>
              <a:t>А Р  П А Т 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99" y="3355241"/>
            <a:ext cx="38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Д  Н І  П  </a:t>
            </a:r>
            <a:r>
              <a:rPr lang="uk-UA" sz="4000" dirty="0">
                <a:solidFill>
                  <a:srgbClr val="FF0000"/>
                </a:solidFill>
              </a:rPr>
              <a:t>Р</a:t>
            </a:r>
            <a:r>
              <a:rPr lang="uk-UA" sz="4000" dirty="0"/>
              <a:t> 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6460" y="4601932"/>
            <a:ext cx="178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К  И </a:t>
            </a:r>
            <a:r>
              <a:rPr lang="uk-UA" sz="4000" dirty="0">
                <a:solidFill>
                  <a:srgbClr val="FF0000"/>
                </a:solidFill>
              </a:rPr>
              <a:t>Ї </a:t>
            </a:r>
            <a:r>
              <a:rPr lang="uk-UA" sz="4000" dirty="0"/>
              <a:t> В</a:t>
            </a:r>
            <a:endParaRPr lang="uk-UA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687" y="4014234"/>
            <a:ext cx="38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Л Е Л  Е К  </a:t>
            </a:r>
            <a:r>
              <a:rPr lang="uk-UA" sz="40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153" y="5167925"/>
            <a:ext cx="2955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К А  Л И </a:t>
            </a:r>
            <a:r>
              <a:rPr lang="uk-UA" sz="4000" dirty="0">
                <a:solidFill>
                  <a:srgbClr val="FF0000"/>
                </a:solidFill>
              </a:rPr>
              <a:t>Н</a:t>
            </a:r>
            <a:r>
              <a:rPr lang="uk-UA" sz="4000" dirty="0"/>
              <a:t> А</a:t>
            </a:r>
            <a:endParaRPr lang="uk-UA" sz="4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2649" y="5778025"/>
            <a:ext cx="321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Т </a:t>
            </a:r>
            <a:r>
              <a:rPr lang="uk-UA" sz="4000" dirty="0">
                <a:solidFill>
                  <a:srgbClr val="FF0000"/>
                </a:solidFill>
              </a:rPr>
              <a:t>А</a:t>
            </a:r>
            <a:r>
              <a:rPr lang="uk-UA" sz="4000" dirty="0"/>
              <a:t>  Р А С</a:t>
            </a:r>
            <a:endParaRPr lang="uk-UA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3" grpId="0"/>
      <p:bldP spid="25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Пригадайте правила, яких потрібно дотримуватись під час роботи з картою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0" y="1323096"/>
            <a:ext cx="11686032" cy="521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АЛГОРИТМ   РОБОТИ З КАРТОЮ</a:t>
            </a:r>
          </a:p>
          <a:p>
            <a:pPr algn="just"/>
            <a:endParaRPr lang="uk-UA" sz="2800" b="1" dirty="0"/>
          </a:p>
          <a:p>
            <a:pPr marL="742950" indent="-742950" algn="just">
              <a:buAutoNum type="arabicPeriod"/>
            </a:pPr>
            <a:r>
              <a:rPr lang="uk-UA" sz="2800" dirty="0"/>
              <a:t>Біля карти слід стояти праворуч, щоб не заступити її собою. </a:t>
            </a:r>
          </a:p>
          <a:p>
            <a:pPr marL="742950" indent="-742950" algn="just">
              <a:buAutoNum type="arabicPeriod"/>
            </a:pPr>
            <a:r>
              <a:rPr lang="uk-UA" sz="2800" dirty="0"/>
              <a:t>Показувати потрібно не назву міста, а умовний знак, яким місто позначене. </a:t>
            </a:r>
          </a:p>
          <a:p>
            <a:pPr marL="742950" indent="-742950" algn="just">
              <a:buAutoNum type="arabicPeriod"/>
            </a:pPr>
            <a:r>
              <a:rPr lang="uk-UA" sz="2800" dirty="0"/>
              <a:t>Щоб показати море, озеро чи гори, потрібно обвести вказівною паличкою по береговій лінії та межі гір.</a:t>
            </a:r>
          </a:p>
          <a:p>
            <a:pPr marL="742950" indent="-742950" algn="just">
              <a:buAutoNum type="arabicPeriod"/>
            </a:pPr>
            <a:r>
              <a:rPr lang="uk-UA" sz="2800" dirty="0"/>
              <a:t>Річку починають показувати із витоку і закінчують там, куди вона впадає. </a:t>
            </a:r>
          </a:p>
          <a:p>
            <a:pPr marL="742950" indent="-742950" algn="just">
              <a:buAutoNum type="arabicPeriod"/>
            </a:pPr>
            <a:r>
              <a:rPr lang="uk-UA" sz="2800" dirty="0"/>
              <a:t>Коли показують міста, гори, річки, називають їх місцезнаходження (на півночі, південному заході і т. д.)</a:t>
            </a:r>
          </a:p>
        </p:txBody>
      </p:sp>
    </p:spTree>
    <p:extLst>
      <p:ext uri="{BB962C8B-B14F-4D97-AF65-F5344CB8AC3E}">
        <p14:creationId xmlns:p14="http://schemas.microsoft.com/office/powerpoint/2010/main" val="1280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Дайте відповіді на питання: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726" y="1749613"/>
            <a:ext cx="11794914" cy="5180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 якій частині світу ми живемо?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83726" y="2531936"/>
            <a:ext cx="117949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 якій півкулі знаходиться Європа?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3726" y="3340102"/>
            <a:ext cx="11794914" cy="543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Знайдіть Україну на карті світу, півкуль і Європи.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3726" y="4148268"/>
            <a:ext cx="11794914" cy="54394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Чи можна визначити, де розташована Україна? Чому?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3726" y="4956434"/>
            <a:ext cx="11794914" cy="543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На якій же карті можна добре побачити всю Україну?</a:t>
            </a:r>
          </a:p>
        </p:txBody>
      </p:sp>
    </p:spTree>
    <p:extLst>
      <p:ext uri="{BB962C8B-B14F-4D97-AF65-F5344CB8AC3E}">
        <p14:creationId xmlns:p14="http://schemas.microsoft.com/office/powerpoint/2010/main" val="4083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12097</TotalTime>
  <Words>1118</Words>
  <Application>Microsoft Office PowerPoint</Application>
  <PresentationFormat>Широкоэкранный</PresentationFormat>
  <Paragraphs>144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2245</cp:revision>
  <dcterms:created xsi:type="dcterms:W3CDTF">2018-01-05T16:38:53Z</dcterms:created>
  <dcterms:modified xsi:type="dcterms:W3CDTF">2022-05-03T10:13:16Z</dcterms:modified>
</cp:coreProperties>
</file>