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8" r:id="rId2"/>
    <p:sldId id="1696" r:id="rId3"/>
    <p:sldId id="2913" r:id="rId4"/>
    <p:sldId id="2914" r:id="rId5"/>
    <p:sldId id="2915" r:id="rId6"/>
    <p:sldId id="2916" r:id="rId7"/>
    <p:sldId id="2917" r:id="rId8"/>
    <p:sldId id="2918" r:id="rId9"/>
    <p:sldId id="2919" r:id="rId10"/>
    <p:sldId id="2920" r:id="rId11"/>
    <p:sldId id="2921" r:id="rId12"/>
    <p:sldId id="2939" r:id="rId13"/>
    <p:sldId id="2489" r:id="rId14"/>
    <p:sldId id="956" r:id="rId15"/>
    <p:sldId id="888" r:id="rId16"/>
    <p:sldId id="2856" r:id="rId17"/>
    <p:sldId id="2922" r:id="rId18"/>
    <p:sldId id="2857" r:id="rId19"/>
    <p:sldId id="2859" r:id="rId20"/>
    <p:sldId id="2907" r:id="rId21"/>
    <p:sldId id="2924" r:id="rId22"/>
    <p:sldId id="2925" r:id="rId23"/>
    <p:sldId id="2926" r:id="rId24"/>
    <p:sldId id="2927" r:id="rId25"/>
    <p:sldId id="2929" r:id="rId26"/>
    <p:sldId id="2930" r:id="rId27"/>
    <p:sldId id="2931" r:id="rId28"/>
    <p:sldId id="2932" r:id="rId29"/>
    <p:sldId id="2906" r:id="rId30"/>
    <p:sldId id="2933" r:id="rId31"/>
    <p:sldId id="2934" r:id="rId32"/>
    <p:sldId id="2908" r:id="rId33"/>
    <p:sldId id="2935" r:id="rId34"/>
    <p:sldId id="2936" r:id="rId35"/>
    <p:sldId id="965" r:id="rId36"/>
    <p:sldId id="2277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913"/>
            <p14:sldId id="2914"/>
            <p14:sldId id="2915"/>
            <p14:sldId id="2916"/>
            <p14:sldId id="2917"/>
            <p14:sldId id="2918"/>
            <p14:sldId id="2919"/>
            <p14:sldId id="2920"/>
            <p14:sldId id="2921"/>
            <p14:sldId id="2939"/>
            <p14:sldId id="2489"/>
            <p14:sldId id="956"/>
            <p14:sldId id="888"/>
            <p14:sldId id="2856"/>
            <p14:sldId id="2922"/>
            <p14:sldId id="2857"/>
            <p14:sldId id="2859"/>
            <p14:sldId id="2907"/>
            <p14:sldId id="2924"/>
            <p14:sldId id="2925"/>
            <p14:sldId id="2926"/>
            <p14:sldId id="2927"/>
            <p14:sldId id="2929"/>
            <p14:sldId id="2930"/>
            <p14:sldId id="2931"/>
            <p14:sldId id="2932"/>
            <p14:sldId id="2906"/>
            <p14:sldId id="2933"/>
            <p14:sldId id="2934"/>
            <p14:sldId id="2908"/>
            <p14:sldId id="2935"/>
            <p14:sldId id="2936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FF6600"/>
    <a:srgbClr val="1694E9"/>
    <a:srgbClr val="FF3131"/>
    <a:srgbClr val="BA1CBA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71" d="100"/>
          <a:sy n="71" d="100"/>
        </p:scale>
        <p:origin x="51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4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47.jpeg"/><Relationship Id="rId16" Type="http://schemas.openxmlformats.org/officeDocument/2006/relationships/image" Target="../media/image22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45.jpeg"/><Relationship Id="rId15" Type="http://schemas.openxmlformats.org/officeDocument/2006/relationships/image" Target="../media/image25.png"/><Relationship Id="rId10" Type="http://schemas.openxmlformats.org/officeDocument/2006/relationships/image" Target="../media/image17.png"/><Relationship Id="rId19" Type="http://schemas.openxmlformats.org/officeDocument/2006/relationships/image" Target="../media/image46.png"/><Relationship Id="rId4" Type="http://schemas.microsoft.com/office/2007/relationships/hdphoto" Target="../media/hdphoto2.wdp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13.png"/><Relationship Id="rId21" Type="http://schemas.openxmlformats.org/officeDocument/2006/relationships/image" Target="../media/image53.png"/><Relationship Id="rId34" Type="http://schemas.openxmlformats.org/officeDocument/2006/relationships/image" Target="../media/image66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2" Type="http://schemas.openxmlformats.org/officeDocument/2006/relationships/image" Target="../media/image49.png"/><Relationship Id="rId16" Type="http://schemas.openxmlformats.org/officeDocument/2006/relationships/image" Target="../media/image46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10" Type="http://schemas.openxmlformats.org/officeDocument/2006/relationships/image" Target="../media/image20.png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50.png"/><Relationship Id="rId26" Type="http://schemas.openxmlformats.org/officeDocument/2006/relationships/image" Target="../media/image74.png"/><Relationship Id="rId3" Type="http://schemas.openxmlformats.org/officeDocument/2006/relationships/image" Target="../media/image13.png"/><Relationship Id="rId21" Type="http://schemas.openxmlformats.org/officeDocument/2006/relationships/image" Target="../media/image54.png"/><Relationship Id="rId34" Type="http://schemas.openxmlformats.org/officeDocument/2006/relationships/image" Target="../media/image82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73.png"/><Relationship Id="rId33" Type="http://schemas.openxmlformats.org/officeDocument/2006/relationships/image" Target="../media/image81.png"/><Relationship Id="rId2" Type="http://schemas.openxmlformats.org/officeDocument/2006/relationships/image" Target="../media/image49.png"/><Relationship Id="rId16" Type="http://schemas.openxmlformats.org/officeDocument/2006/relationships/image" Target="../media/image46.png"/><Relationship Id="rId20" Type="http://schemas.openxmlformats.org/officeDocument/2006/relationships/image" Target="../media/image52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72.png"/><Relationship Id="rId32" Type="http://schemas.openxmlformats.org/officeDocument/2006/relationships/image" Target="../media/image80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10" Type="http://schemas.openxmlformats.org/officeDocument/2006/relationships/image" Target="../media/image20.png"/><Relationship Id="rId19" Type="http://schemas.openxmlformats.org/officeDocument/2006/relationships/image" Target="../media/image51.png"/><Relationship Id="rId31" Type="http://schemas.openxmlformats.org/officeDocument/2006/relationships/image" Target="../media/image7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Relationship Id="rId35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13.png"/><Relationship Id="rId21" Type="http://schemas.openxmlformats.org/officeDocument/2006/relationships/image" Target="../media/image85.png"/><Relationship Id="rId34" Type="http://schemas.openxmlformats.org/officeDocument/2006/relationships/image" Target="../media/image90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57.png"/><Relationship Id="rId33" Type="http://schemas.openxmlformats.org/officeDocument/2006/relationships/image" Target="../media/image89.png"/><Relationship Id="rId2" Type="http://schemas.openxmlformats.org/officeDocument/2006/relationships/image" Target="../media/image49.png"/><Relationship Id="rId16" Type="http://schemas.openxmlformats.org/officeDocument/2006/relationships/image" Target="../media/image46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56.png"/><Relationship Id="rId32" Type="http://schemas.openxmlformats.org/officeDocument/2006/relationships/image" Target="../media/image65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55.png"/><Relationship Id="rId28" Type="http://schemas.openxmlformats.org/officeDocument/2006/relationships/image" Target="../media/image86.png"/><Relationship Id="rId36" Type="http://schemas.openxmlformats.org/officeDocument/2006/relationships/image" Target="../media/image91.png"/><Relationship Id="rId10" Type="http://schemas.openxmlformats.org/officeDocument/2006/relationships/image" Target="../media/image20.png"/><Relationship Id="rId19" Type="http://schemas.openxmlformats.org/officeDocument/2006/relationships/image" Target="../media/image51.png"/><Relationship Id="rId31" Type="http://schemas.openxmlformats.org/officeDocument/2006/relationships/image" Target="../media/image88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87.png"/><Relationship Id="rId35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50.png"/><Relationship Id="rId26" Type="http://schemas.openxmlformats.org/officeDocument/2006/relationships/image" Target="../media/image74.png"/><Relationship Id="rId3" Type="http://schemas.openxmlformats.org/officeDocument/2006/relationships/image" Target="../media/image13.png"/><Relationship Id="rId21" Type="http://schemas.openxmlformats.org/officeDocument/2006/relationships/image" Target="../media/image54.png"/><Relationship Id="rId34" Type="http://schemas.openxmlformats.org/officeDocument/2006/relationships/image" Target="../media/image99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73.png"/><Relationship Id="rId33" Type="http://schemas.openxmlformats.org/officeDocument/2006/relationships/image" Target="../media/image98.png"/><Relationship Id="rId2" Type="http://schemas.openxmlformats.org/officeDocument/2006/relationships/image" Target="../media/image49.png"/><Relationship Id="rId16" Type="http://schemas.openxmlformats.org/officeDocument/2006/relationships/image" Target="../media/image46.png"/><Relationship Id="rId20" Type="http://schemas.openxmlformats.org/officeDocument/2006/relationships/image" Target="../media/image52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94.png"/><Relationship Id="rId32" Type="http://schemas.openxmlformats.org/officeDocument/2006/relationships/image" Target="../media/image97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93.png"/><Relationship Id="rId28" Type="http://schemas.openxmlformats.org/officeDocument/2006/relationships/image" Target="../media/image76.png"/><Relationship Id="rId10" Type="http://schemas.openxmlformats.org/officeDocument/2006/relationships/image" Target="../media/image20.png"/><Relationship Id="rId19" Type="http://schemas.openxmlformats.org/officeDocument/2006/relationships/image" Target="../media/image51.png"/><Relationship Id="rId31" Type="http://schemas.openxmlformats.org/officeDocument/2006/relationships/image" Target="../media/image96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92.png"/><Relationship Id="rId27" Type="http://schemas.openxmlformats.org/officeDocument/2006/relationships/image" Target="../media/image88.png"/><Relationship Id="rId30" Type="http://schemas.openxmlformats.org/officeDocument/2006/relationships/image" Target="../media/image95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9" Type="http://schemas.openxmlformats.org/officeDocument/2006/relationships/image" Target="../media/image122.png"/><Relationship Id="rId21" Type="http://schemas.openxmlformats.org/officeDocument/2006/relationships/image" Target="../media/image104.png"/><Relationship Id="rId34" Type="http://schemas.openxmlformats.org/officeDocument/2006/relationships/image" Target="../media/image117.png"/><Relationship Id="rId42" Type="http://schemas.openxmlformats.org/officeDocument/2006/relationships/image" Target="../media/image125.png"/><Relationship Id="rId47" Type="http://schemas.openxmlformats.org/officeDocument/2006/relationships/image" Target="../media/image130.png"/><Relationship Id="rId50" Type="http://schemas.openxmlformats.org/officeDocument/2006/relationships/image" Target="../media/image133.png"/><Relationship Id="rId55" Type="http://schemas.openxmlformats.org/officeDocument/2006/relationships/image" Target="../media/image138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108.png"/><Relationship Id="rId33" Type="http://schemas.openxmlformats.org/officeDocument/2006/relationships/image" Target="../media/image116.png"/><Relationship Id="rId38" Type="http://schemas.openxmlformats.org/officeDocument/2006/relationships/image" Target="../media/image121.png"/><Relationship Id="rId46" Type="http://schemas.openxmlformats.org/officeDocument/2006/relationships/image" Target="../media/image129.png"/><Relationship Id="rId2" Type="http://schemas.openxmlformats.org/officeDocument/2006/relationships/image" Target="../media/image100.png"/><Relationship Id="rId16" Type="http://schemas.openxmlformats.org/officeDocument/2006/relationships/image" Target="../media/image46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41" Type="http://schemas.openxmlformats.org/officeDocument/2006/relationships/image" Target="../media/image124.png"/><Relationship Id="rId54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107.png"/><Relationship Id="rId32" Type="http://schemas.openxmlformats.org/officeDocument/2006/relationships/image" Target="../media/image115.png"/><Relationship Id="rId37" Type="http://schemas.openxmlformats.org/officeDocument/2006/relationships/image" Target="../media/image120.png"/><Relationship Id="rId40" Type="http://schemas.openxmlformats.org/officeDocument/2006/relationships/image" Target="../media/image123.png"/><Relationship Id="rId45" Type="http://schemas.openxmlformats.org/officeDocument/2006/relationships/image" Target="../media/image128.png"/><Relationship Id="rId53" Type="http://schemas.openxmlformats.org/officeDocument/2006/relationships/image" Target="../media/image136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36" Type="http://schemas.openxmlformats.org/officeDocument/2006/relationships/image" Target="../media/image119.png"/><Relationship Id="rId49" Type="http://schemas.openxmlformats.org/officeDocument/2006/relationships/image" Target="../media/image132.png"/><Relationship Id="rId10" Type="http://schemas.openxmlformats.org/officeDocument/2006/relationships/image" Target="../media/image20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4" Type="http://schemas.openxmlformats.org/officeDocument/2006/relationships/image" Target="../media/image127.png"/><Relationship Id="rId52" Type="http://schemas.openxmlformats.org/officeDocument/2006/relationships/image" Target="../media/image13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Relationship Id="rId35" Type="http://schemas.openxmlformats.org/officeDocument/2006/relationships/image" Target="../media/image118.png"/><Relationship Id="rId43" Type="http://schemas.openxmlformats.org/officeDocument/2006/relationships/image" Target="../media/image126.png"/><Relationship Id="rId48" Type="http://schemas.openxmlformats.org/officeDocument/2006/relationships/image" Target="../media/image131.png"/><Relationship Id="rId8" Type="http://schemas.openxmlformats.org/officeDocument/2006/relationships/image" Target="../media/image18.png"/><Relationship Id="rId51" Type="http://schemas.openxmlformats.org/officeDocument/2006/relationships/image" Target="../media/image134.png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" Type="http://schemas.openxmlformats.org/officeDocument/2006/relationships/image" Target="../media/image13.png"/><Relationship Id="rId21" Type="http://schemas.openxmlformats.org/officeDocument/2006/relationships/image" Target="../media/image14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microsoft.com/office/2007/relationships/hdphoto" Target="../media/hdphoto1.wdp"/><Relationship Id="rId25" Type="http://schemas.openxmlformats.org/officeDocument/2006/relationships/image" Target="../media/image147.png"/><Relationship Id="rId33" Type="http://schemas.openxmlformats.org/officeDocument/2006/relationships/image" Target="../media/image155.png"/><Relationship Id="rId2" Type="http://schemas.openxmlformats.org/officeDocument/2006/relationships/image" Target="../media/image139.png"/><Relationship Id="rId16" Type="http://schemas.openxmlformats.org/officeDocument/2006/relationships/image" Target="../media/image46.png"/><Relationship Id="rId20" Type="http://schemas.openxmlformats.org/officeDocument/2006/relationships/image" Target="../media/image142.png"/><Relationship Id="rId29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146.png"/><Relationship Id="rId32" Type="http://schemas.openxmlformats.org/officeDocument/2006/relationships/image" Target="../media/image15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10" Type="http://schemas.openxmlformats.org/officeDocument/2006/relationships/image" Target="../media/image20.png"/><Relationship Id="rId19" Type="http://schemas.openxmlformats.org/officeDocument/2006/relationships/image" Target="../media/image141.png"/><Relationship Id="rId31" Type="http://schemas.openxmlformats.org/officeDocument/2006/relationships/image" Target="../media/image153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Relationship Id="rId30" Type="http://schemas.openxmlformats.org/officeDocument/2006/relationships/image" Target="../media/image15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156.png"/><Relationship Id="rId3" Type="http://schemas.openxmlformats.org/officeDocument/2006/relationships/image" Target="../media/image13.png"/><Relationship Id="rId21" Type="http://schemas.openxmlformats.org/officeDocument/2006/relationships/image" Target="../media/image147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microsoft.com/office/2007/relationships/hdphoto" Target="../media/hdphoto1.wdp"/><Relationship Id="rId25" Type="http://schemas.openxmlformats.org/officeDocument/2006/relationships/image" Target="../media/image161.png"/><Relationship Id="rId2" Type="http://schemas.openxmlformats.org/officeDocument/2006/relationships/image" Target="../media/image139.png"/><Relationship Id="rId16" Type="http://schemas.openxmlformats.org/officeDocument/2006/relationships/image" Target="../media/image46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160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159.png"/><Relationship Id="rId10" Type="http://schemas.openxmlformats.org/officeDocument/2006/relationships/image" Target="../media/image20.png"/><Relationship Id="rId19" Type="http://schemas.openxmlformats.org/officeDocument/2006/relationships/image" Target="../media/image144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15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123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5380" y="2801268"/>
            <a:ext cx="6856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Ділення суми на число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100 ∙ 6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161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30 ∙ 10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8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30 ∙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0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0062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42AEECE5-2020-4B93-BF62-22082284186C}"/>
              </a:ext>
            </a:extLst>
          </p:cNvPr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852" y="1181578"/>
            <a:ext cx="3413131" cy="18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</a:t>
            </a:r>
            <a:r>
              <a:rPr lang="en-US" sz="4000" b="1" dirty="0">
                <a:solidFill>
                  <a:schemeClr val="bg1"/>
                </a:solidFill>
              </a:rPr>
              <a:t>64</a:t>
            </a:r>
            <a:r>
              <a:rPr lang="uk-UA" sz="4000" b="1" dirty="0">
                <a:solidFill>
                  <a:schemeClr val="bg1"/>
                </a:solidFill>
              </a:rPr>
              <a:t> - </a:t>
            </a:r>
            <a:r>
              <a:rPr lang="en-US" sz="4000" b="1" dirty="0">
                <a:solidFill>
                  <a:schemeClr val="bg1"/>
                </a:solidFill>
              </a:rPr>
              <a:t>66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25806"/>
              </p:ext>
            </p:extLst>
          </p:nvPr>
        </p:nvGraphicFramePr>
        <p:xfrm>
          <a:off x="1596024" y="1424515"/>
          <a:ext cx="9948276" cy="361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7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7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5625">
                <a:tc>
                  <a:txBody>
                    <a:bodyPr/>
                    <a:lstStyle/>
                    <a:p>
                      <a:pPr algn="ctr"/>
                      <a:r>
                        <a:rPr lang="uk-UA" sz="4800" b="0" i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4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625">
                <a:tc>
                  <a:txBody>
                    <a:bodyPr/>
                    <a:lstStyle/>
                    <a:p>
                      <a:pPr algn="ctr"/>
                      <a:r>
                        <a:rPr lang="uk-UA" sz="4800" b="0" i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4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5625">
                <a:tc>
                  <a:txBody>
                    <a:bodyPr/>
                    <a:lstStyle/>
                    <a:p>
                      <a:pPr algn="ctr"/>
                      <a:r>
                        <a:rPr lang="uk-UA" sz="4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uk-UA" sz="4800" b="0" i="1" dirty="0">
                          <a:solidFill>
                            <a:schemeClr val="tx1"/>
                          </a:solidFill>
                        </a:rPr>
                        <a:t>а</a:t>
                      </a:r>
                      <a:r>
                        <a:rPr lang="uk-UA" sz="4800" b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uk-UA" sz="4800" b="0" i="1" dirty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uk-UA" sz="4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uk-UA" sz="4800" b="0" baseline="0" dirty="0">
                          <a:solidFill>
                            <a:schemeClr val="tx1"/>
                          </a:solidFill>
                        </a:rPr>
                        <a:t> ∙ 4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755311" y="2767759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755311" y="1521645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4755311" y="3897218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393802" y="280645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7218273" y="1560340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7218273" y="3935913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9831113" y="278592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9831113" y="153981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9831113" y="391538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374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/>
      <p:bldP spid="37" grpId="0"/>
      <p:bldP spid="38" grpId="0"/>
      <p:bldP spid="51" grpId="0"/>
      <p:bldP spid="52" grpId="0"/>
      <p:bldP spid="53" grpId="0"/>
      <p:bldP spid="54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323082"/>
              </p:ext>
            </p:extLst>
          </p:nvPr>
        </p:nvGraphicFramePr>
        <p:xfrm>
          <a:off x="1596024" y="1424515"/>
          <a:ext cx="9948276" cy="361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7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7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5625">
                <a:tc>
                  <a:txBody>
                    <a:bodyPr/>
                    <a:lstStyle/>
                    <a:p>
                      <a:pPr algn="ctr"/>
                      <a:r>
                        <a:rPr lang="uk-UA" sz="4800" b="0" i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4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625">
                <a:tc>
                  <a:txBody>
                    <a:bodyPr/>
                    <a:lstStyle/>
                    <a:p>
                      <a:pPr algn="ctr"/>
                      <a:r>
                        <a:rPr lang="uk-UA" sz="4800" b="0" i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4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5625">
                <a:tc>
                  <a:txBody>
                    <a:bodyPr/>
                    <a:lstStyle/>
                    <a:p>
                      <a:pPr algn="ctr"/>
                      <a:r>
                        <a:rPr lang="uk-UA" sz="4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uk-UA" sz="4800" b="0" i="1" dirty="0">
                          <a:solidFill>
                            <a:schemeClr val="tx1"/>
                          </a:solidFill>
                        </a:rPr>
                        <a:t>а</a:t>
                      </a:r>
                      <a:r>
                        <a:rPr lang="uk-UA" sz="48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uk-UA" sz="4800" b="0" i="1" dirty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uk-UA" sz="4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uk-UA" sz="4800" b="0" baseline="0" dirty="0">
                          <a:solidFill>
                            <a:schemeClr val="tx1"/>
                          </a:solidFill>
                        </a:rPr>
                        <a:t> : 4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755311" y="2767759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755311" y="1521645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4755311" y="3897218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393802" y="280645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7393802" y="1560340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7393802" y="393591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9655584" y="2785928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9655584" y="1539814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9831113" y="391538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22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/>
      <p:bldP spid="37" grpId="0"/>
      <p:bldP spid="38" grpId="0"/>
      <p:bldP spid="51" grpId="0"/>
      <p:bldP spid="52" grpId="0"/>
      <p:bldP spid="53" grpId="0"/>
      <p:bldP spid="5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ujube Vector Images, Royalty-free Jujube Vectors | Depositphotos®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30383" y="2431220"/>
            <a:ext cx="3091177" cy="268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ᐈ Шоколадка открытая векторные картинки, иллюстрации открытая шоколадка |  скачать на Depositphotos®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318" y="1349202"/>
            <a:ext cx="3120429" cy="31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двома способами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660024" y="1202051"/>
            <a:ext cx="6189840" cy="41613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18 шоколадок і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 мармеладок поділили порівну між трьома дітьми. Скільки цукерок отримала кожна дитина?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87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2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079" y="1203401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3905" y="3057900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6320" y="298884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73312" y="310965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(ц.) – всього;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9353" y="4269818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7645" y="3794690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6320" y="373124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16035" y="384689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(ц.)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40562" y="3095038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5608" y="3198727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4575" y="3954345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1432" y="3066288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3439" y="3130788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840" y="1104775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307" y="1571710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239" y="1572251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876" y="159377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09590" y="4646568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10 цукерок отримала кожна дитина.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6819" y="3086380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4242" y="3825600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9888" y="3070483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3767" y="3878239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64124" y="3206513"/>
            <a:ext cx="421206" cy="27650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9379" y="3816125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577" y="3126965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5545" y="3810145"/>
            <a:ext cx="463844" cy="58925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680" y="3868928"/>
            <a:ext cx="463844" cy="589254"/>
          </a:xfrm>
          <a:prstGeom prst="rect">
            <a:avLst/>
          </a:prstGeom>
        </p:spPr>
      </p:pic>
      <p:grpSp>
        <p:nvGrpSpPr>
          <p:cNvPr id="121" name="Группа 120"/>
          <p:cNvGrpSpPr/>
          <p:nvPr/>
        </p:nvGrpSpPr>
        <p:grpSpPr>
          <a:xfrm>
            <a:off x="2519371" y="3840974"/>
            <a:ext cx="408812" cy="542922"/>
            <a:chOff x="2361639" y="2985697"/>
            <a:chExt cx="408812" cy="542922"/>
          </a:xfrm>
        </p:grpSpPr>
        <p:pic>
          <p:nvPicPr>
            <p:cNvPr id="122" name="Рисунок 12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53801" y="232977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1 спосіб</a:t>
            </a:r>
          </a:p>
        </p:txBody>
      </p:sp>
    </p:spTree>
    <p:extLst>
      <p:ext uri="{BB962C8B-B14F-4D97-AF65-F5344CB8AC3E}">
        <p14:creationId xmlns:p14="http://schemas.microsoft.com/office/powerpoint/2010/main" val="12963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255389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dirty="0">
                <a:solidFill>
                  <a:schemeClr val="bg1"/>
                </a:solidFill>
              </a:rPr>
              <a:t>Нумо, діти, підведіться!</a:t>
            </a:r>
            <a:endParaRPr lang="ru-RU" sz="3600" dirty="0">
              <a:solidFill>
                <a:schemeClr val="bg1"/>
              </a:solidFill>
            </a:endParaRPr>
          </a:p>
          <a:p>
            <a:pPr algn="ctr"/>
            <a:r>
              <a:rPr lang="uk-UA" sz="3600" dirty="0">
                <a:solidFill>
                  <a:schemeClr val="bg1"/>
                </a:solidFill>
              </a:rPr>
              <a:t>Всі приємно посміхніться.</a:t>
            </a:r>
            <a:endParaRPr lang="ru-RU" sz="3600" dirty="0">
              <a:solidFill>
                <a:schemeClr val="bg1"/>
              </a:solidFill>
            </a:endParaRPr>
          </a:p>
          <a:p>
            <a:pPr algn="ctr"/>
            <a:r>
              <a:rPr lang="uk-UA" sz="3600" dirty="0">
                <a:solidFill>
                  <a:schemeClr val="bg1"/>
                </a:solidFill>
              </a:rPr>
              <a:t>Продзвенів уже дзвінок,</a:t>
            </a:r>
            <a:endParaRPr lang="ru-RU" sz="3600" dirty="0">
              <a:solidFill>
                <a:schemeClr val="bg1"/>
              </a:solidFill>
            </a:endParaRPr>
          </a:p>
          <a:p>
            <a:pPr algn="ctr"/>
            <a:r>
              <a:rPr lang="uk-UA" sz="3600" dirty="0">
                <a:solidFill>
                  <a:schemeClr val="bg1"/>
                </a:solidFill>
              </a:rPr>
              <a:t>Починаємо урок!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r>
              <a:rPr lang="en-US" sz="4000" b="1" dirty="0">
                <a:solidFill>
                  <a:schemeClr val="bg1"/>
                </a:solidFill>
              </a:rPr>
              <a:t>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03802" y="225672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(ш.) – 1 дитині;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5596" y="414231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03802" y="301489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(м.) – 1 дитині;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218" y="2377222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217" y="3117287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0204" y="2225501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1419" y="2296658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8989" y="2265707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65833" y="4519060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10 цукерок отримала кожна </a:t>
            </a:r>
            <a:r>
              <a:rPr lang="uk-UA" sz="3200" dirty="0" err="1">
                <a:latin typeface="Monotype Corsiva" panose="03010101010201010101" pitchFamily="66" charset="0"/>
              </a:rPr>
              <a:t>динина</a:t>
            </a:r>
            <a:r>
              <a:rPr lang="uk-UA" sz="3200" dirty="0">
                <a:latin typeface="Monotype Corsiva" panose="03010101010201010101" pitchFamily="66" charset="0"/>
              </a:rPr>
              <a:t>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4252" y="3004806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2363" y="3001881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4635" y="2238135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62156" y="373724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(ц.)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1425" y="3854717"/>
            <a:ext cx="278475" cy="25091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5592" y="3860832"/>
            <a:ext cx="421206" cy="27650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1419" y="2989042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1745" y="3744155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4537" y="3720929"/>
            <a:ext cx="463844" cy="58925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6990" y="3051392"/>
            <a:ext cx="463844" cy="589254"/>
          </a:xfrm>
          <a:prstGeom prst="rect">
            <a:avLst/>
          </a:prstGeom>
        </p:spPr>
      </p:pic>
      <p:grpSp>
        <p:nvGrpSpPr>
          <p:cNvPr id="121" name="Группа 120"/>
          <p:cNvGrpSpPr/>
          <p:nvPr/>
        </p:nvGrpSpPr>
        <p:grpSpPr>
          <a:xfrm>
            <a:off x="2546469" y="2998600"/>
            <a:ext cx="408812" cy="542922"/>
            <a:chOff x="2361639" y="2985697"/>
            <a:chExt cx="408812" cy="542922"/>
          </a:xfrm>
        </p:grpSpPr>
        <p:pic>
          <p:nvPicPr>
            <p:cNvPr id="122" name="Рисунок 12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78" name="Группа 77"/>
          <p:cNvGrpSpPr/>
          <p:nvPr/>
        </p:nvGrpSpPr>
        <p:grpSpPr>
          <a:xfrm>
            <a:off x="2555830" y="2258325"/>
            <a:ext cx="408812" cy="542922"/>
            <a:chOff x="2361639" y="2985697"/>
            <a:chExt cx="408812" cy="542922"/>
          </a:xfrm>
        </p:grpSpPr>
        <p:pic>
          <p:nvPicPr>
            <p:cNvPr id="86" name="Рисунок 8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7608" y="3744155"/>
            <a:ext cx="463844" cy="58925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0948" y="3714322"/>
            <a:ext cx="463844" cy="58925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48018" y="151484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2 спосіб</a:t>
            </a:r>
          </a:p>
        </p:txBody>
      </p:sp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2817" y="427703"/>
            <a:ext cx="8496357" cy="72250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Поділи суму на число відповідно до порядку виконання дій у виразах із дужками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257068" y="1326591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(16 + 8) : 3 = 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264831" y="2569576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: 3 =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289445" y="3857101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2817" y="427703"/>
            <a:ext cx="8496357" cy="72250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Поділи суму на число відповідно до порядку виконання дій у виразах із дужками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257068" y="1326591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(1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+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) :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 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264831" y="2569576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48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: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289445" y="3857101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2817" y="427703"/>
            <a:ext cx="8496357" cy="72250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Поділи суму на число відповідно до порядку виконання дій у виразах із дужками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257068" y="1326591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(1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+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) :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 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264831" y="2569576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: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289445" y="3857101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5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2817" y="427703"/>
            <a:ext cx="8496357" cy="72250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Розглянь, як можна поділити суму на число іншим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257068" y="1326591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(1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+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) :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 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257068" y="2552565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18 :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+ 12 : 3 =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245053" y="3742200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+ 4 =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3245053" y="4964190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8065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1" grpId="0" animBg="1"/>
      <p:bldP spid="32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/>
              <a:t>Щоб поділити суму на число, можна поділити на це число кожний доданок і знайдені частки додати</a:t>
            </a:r>
            <a:endParaRPr lang="uk-UA" sz="8800" b="1" dirty="0">
              <a:ln>
                <a:solidFill>
                  <a:srgbClr val="2F3242"/>
                </a:solidFill>
              </a:ln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5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2817" y="427703"/>
            <a:ext cx="8496357" cy="4329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двома способами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257068" y="1326591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(24 +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) : 4 = 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264831" y="2569576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: 4 =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289445" y="3857101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4139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1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257068" y="1326591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(24 +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) : 4 =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257068" y="2552565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: 4 + 12 : 4 =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245053" y="3742200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+ 3 =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3245053" y="4964190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3382817" y="427703"/>
            <a:ext cx="8496357" cy="4329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двома способами</a:t>
            </a:r>
          </a:p>
        </p:txBody>
      </p:sp>
    </p:spTree>
    <p:extLst>
      <p:ext uri="{BB962C8B-B14F-4D97-AF65-F5344CB8AC3E}">
        <p14:creationId xmlns:p14="http://schemas.microsoft.com/office/powerpoint/2010/main" val="2626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1" grpId="0" animBg="1"/>
      <p:bldP spid="32" grpId="0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2817" y="427704"/>
            <a:ext cx="8496357" cy="39705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зручним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257068" y="1326591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(36 + 54) : 6 =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257068" y="2552565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36 : 6 + 54 : 6 =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245053" y="3742200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+ 9 =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3245053" y="4964190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5234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1" grpId="0" animBg="1"/>
      <p:bldP spid="32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двома способами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705477" y="1417395"/>
            <a:ext cx="11146476" cy="276527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пачок вівсяного печива та 12 пачок печива із шоколадом потрібно розкласти в 4 однакових картонних ящики порівну. По скільки пачок треба класти в один такий ящик?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89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0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200 ∙ 4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6300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079" y="1203401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3905" y="3057900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6320" y="298884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73312" y="310965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 – всього;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9353" y="4269818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7645" y="3794690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6320" y="373124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01301" y="383727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40562" y="3095038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5608" y="3198727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4575" y="3954345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3141" y="3062543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3439" y="3130788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840" y="1104775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307" y="1571710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239" y="1572251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876" y="159377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09590" y="4646568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8 пачок треба класти у один ящик.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7188" y="3079583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4242" y="3825600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1565" y="3073451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64124" y="3206513"/>
            <a:ext cx="421206" cy="27650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9379" y="3816125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577" y="3126965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5545" y="3810145"/>
            <a:ext cx="463844" cy="58925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680" y="3868928"/>
            <a:ext cx="463844" cy="589254"/>
          </a:xfrm>
          <a:prstGeom prst="rect">
            <a:avLst/>
          </a:prstGeom>
        </p:spPr>
      </p:pic>
      <p:grpSp>
        <p:nvGrpSpPr>
          <p:cNvPr id="121" name="Группа 120"/>
          <p:cNvGrpSpPr/>
          <p:nvPr/>
        </p:nvGrpSpPr>
        <p:grpSpPr>
          <a:xfrm>
            <a:off x="2519371" y="3840974"/>
            <a:ext cx="408812" cy="542922"/>
            <a:chOff x="2361639" y="2985697"/>
            <a:chExt cx="408812" cy="542922"/>
          </a:xfrm>
        </p:grpSpPr>
        <p:pic>
          <p:nvPicPr>
            <p:cNvPr id="122" name="Рисунок 12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53801" y="233754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1 спосіб</a:t>
            </a:r>
          </a:p>
        </p:txBody>
      </p:sp>
    </p:spTree>
    <p:extLst>
      <p:ext uri="{BB962C8B-B14F-4D97-AF65-F5344CB8AC3E}">
        <p14:creationId xmlns:p14="http://schemas.microsoft.com/office/powerpoint/2010/main" val="326638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03802" y="225672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 – вівсяного;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5596" y="414231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03802" y="301489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 – із шоколадом;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218" y="2377222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217" y="3117287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0204" y="2225501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1419" y="2296658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8989" y="2265707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65833" y="4519060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8 пачок треба класти у один ящик.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4252" y="3004806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2363" y="3001881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4635" y="2238135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556268" y="374588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1425" y="3854717"/>
            <a:ext cx="278475" cy="25091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5592" y="3860832"/>
            <a:ext cx="421206" cy="27650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1419" y="2989042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1745" y="3744155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4537" y="3720929"/>
            <a:ext cx="463844" cy="58925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6990" y="3051392"/>
            <a:ext cx="463844" cy="589254"/>
          </a:xfrm>
          <a:prstGeom prst="rect">
            <a:avLst/>
          </a:prstGeom>
        </p:spPr>
      </p:pic>
      <p:grpSp>
        <p:nvGrpSpPr>
          <p:cNvPr id="121" name="Группа 120"/>
          <p:cNvGrpSpPr/>
          <p:nvPr/>
        </p:nvGrpSpPr>
        <p:grpSpPr>
          <a:xfrm>
            <a:off x="2546469" y="2998600"/>
            <a:ext cx="408812" cy="542922"/>
            <a:chOff x="2361639" y="2985697"/>
            <a:chExt cx="408812" cy="542922"/>
          </a:xfrm>
        </p:grpSpPr>
        <p:pic>
          <p:nvPicPr>
            <p:cNvPr id="122" name="Рисунок 12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78" name="Группа 77"/>
          <p:cNvGrpSpPr/>
          <p:nvPr/>
        </p:nvGrpSpPr>
        <p:grpSpPr>
          <a:xfrm>
            <a:off x="2555830" y="2258325"/>
            <a:ext cx="408812" cy="542922"/>
            <a:chOff x="2361639" y="2985697"/>
            <a:chExt cx="408812" cy="542922"/>
          </a:xfrm>
        </p:grpSpPr>
        <p:pic>
          <p:nvPicPr>
            <p:cNvPr id="86" name="Рисунок 8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8641" y="3707801"/>
            <a:ext cx="463844" cy="58925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48018" y="151484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2 спосіб</a:t>
            </a:r>
          </a:p>
        </p:txBody>
      </p:sp>
    </p:spTree>
    <p:extLst>
      <p:ext uri="{BB962C8B-B14F-4D97-AF65-F5344CB8AC3E}">
        <p14:creationId xmlns:p14="http://schemas.microsoft.com/office/powerpoint/2010/main" val="40759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842" y="752890"/>
            <a:ext cx="11144158" cy="616226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Вирази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8071" y="657881"/>
            <a:ext cx="3178788" cy="164074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9299" y="1081949"/>
            <a:ext cx="541936" cy="6760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8146" y="1110127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10349" y="1092235"/>
            <a:ext cx="498850" cy="63372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4485" y="2086405"/>
            <a:ext cx="312609" cy="28166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4757" y="1919606"/>
            <a:ext cx="503493" cy="639623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5672" y="1941179"/>
            <a:ext cx="503493" cy="63962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6596" y="3635022"/>
            <a:ext cx="503493" cy="63962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9241" y="3619029"/>
            <a:ext cx="503493" cy="639623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80425" y="2773891"/>
            <a:ext cx="503493" cy="639623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9485" y="3729448"/>
            <a:ext cx="408812" cy="418784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45949" y="2093853"/>
            <a:ext cx="412715" cy="258098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1921" y="3626644"/>
            <a:ext cx="503493" cy="639623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34780" y="1925473"/>
            <a:ext cx="503493" cy="63962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2391" y="3623241"/>
            <a:ext cx="503493" cy="63962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2878" y="3809656"/>
            <a:ext cx="312609" cy="281666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4749" y="1925798"/>
            <a:ext cx="503493" cy="63962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4562" y="3630678"/>
            <a:ext cx="503493" cy="639623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2130" y="1940208"/>
            <a:ext cx="503493" cy="639623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3281" y="1941784"/>
            <a:ext cx="503493" cy="639623"/>
          </a:xfrm>
          <a:prstGeom prst="rect">
            <a:avLst/>
          </a:prstGeom>
        </p:spPr>
      </p:pic>
      <p:grpSp>
        <p:nvGrpSpPr>
          <p:cNvPr id="78" name="Группа 77"/>
          <p:cNvGrpSpPr/>
          <p:nvPr/>
        </p:nvGrpSpPr>
        <p:grpSpPr>
          <a:xfrm>
            <a:off x="3667841" y="1977220"/>
            <a:ext cx="408812" cy="542922"/>
            <a:chOff x="2361639" y="2985697"/>
            <a:chExt cx="408812" cy="542922"/>
          </a:xfrm>
        </p:grpSpPr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4" name="Рисунок 8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1172" y="4463803"/>
            <a:ext cx="503493" cy="639623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44168" y="4477397"/>
            <a:ext cx="503493" cy="639623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4562" y="4468732"/>
            <a:ext cx="503493" cy="63962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6753" y="3788061"/>
            <a:ext cx="412715" cy="258098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2202" y="4422168"/>
            <a:ext cx="545931" cy="68108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9386" y="4453727"/>
            <a:ext cx="606377" cy="63962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80425" y="4602922"/>
            <a:ext cx="312609" cy="281666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8075" y="5319592"/>
            <a:ext cx="503493" cy="639623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4037" y="5257634"/>
            <a:ext cx="545931" cy="681083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6752" y="4650665"/>
            <a:ext cx="412715" cy="258098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3981" y="5346112"/>
            <a:ext cx="503493" cy="639623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6759" y="4415147"/>
            <a:ext cx="545931" cy="68108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2913" y="5323920"/>
            <a:ext cx="503493" cy="639623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4404" y="5437876"/>
            <a:ext cx="312609" cy="281666"/>
          </a:xfrm>
          <a:prstGeom prst="rect">
            <a:avLst/>
          </a:prstGeom>
        </p:spPr>
      </p:pic>
      <p:grpSp>
        <p:nvGrpSpPr>
          <p:cNvPr id="119" name="Группа 118"/>
          <p:cNvGrpSpPr/>
          <p:nvPr/>
        </p:nvGrpSpPr>
        <p:grpSpPr>
          <a:xfrm>
            <a:off x="2796757" y="4489979"/>
            <a:ext cx="408812" cy="542922"/>
            <a:chOff x="2361639" y="2985697"/>
            <a:chExt cx="408812" cy="542922"/>
          </a:xfrm>
        </p:grpSpPr>
        <p:pic>
          <p:nvPicPr>
            <p:cNvPr id="120" name="Рисунок 11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1" name="Рисунок 12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6892" y="2784163"/>
            <a:ext cx="503493" cy="639623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9149" y="3637699"/>
            <a:ext cx="503493" cy="639623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2474" y="3623241"/>
            <a:ext cx="503493" cy="639623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9754" y="3577569"/>
            <a:ext cx="545931" cy="681083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32062" y="3645385"/>
            <a:ext cx="503493" cy="639623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7309" y="6184223"/>
            <a:ext cx="568847" cy="639623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0418" y="6293854"/>
            <a:ext cx="312609" cy="281666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4677" y="6154433"/>
            <a:ext cx="503493" cy="639623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1304" y="5420714"/>
            <a:ext cx="408812" cy="418784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8458" y="6094146"/>
            <a:ext cx="545931" cy="681083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4125" y="6170140"/>
            <a:ext cx="503493" cy="639623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4574" y="6176556"/>
            <a:ext cx="503493" cy="639623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96904" y="6322814"/>
            <a:ext cx="412715" cy="258098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9321" y="5330058"/>
            <a:ext cx="503493" cy="639623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4889" y="6180545"/>
            <a:ext cx="503493" cy="639623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2336" y="5322049"/>
            <a:ext cx="503493" cy="639623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81793" y="1850736"/>
            <a:ext cx="2677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(                )</a:t>
            </a:r>
          </a:p>
        </p:txBody>
      </p:sp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3896" y="2945706"/>
            <a:ext cx="312609" cy="281666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0700" y="2768481"/>
            <a:ext cx="503493" cy="639623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5083" y="2800480"/>
            <a:ext cx="503493" cy="639623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5360" y="2953154"/>
            <a:ext cx="412715" cy="258098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4160" y="2785099"/>
            <a:ext cx="503493" cy="639623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2130" y="2789670"/>
            <a:ext cx="503493" cy="639623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6353" y="2791455"/>
            <a:ext cx="503493" cy="639623"/>
          </a:xfrm>
          <a:prstGeom prst="rect">
            <a:avLst/>
          </a:prstGeom>
        </p:spPr>
      </p:pic>
      <p:grpSp>
        <p:nvGrpSpPr>
          <p:cNvPr id="155" name="Группа 154"/>
          <p:cNvGrpSpPr/>
          <p:nvPr/>
        </p:nvGrpSpPr>
        <p:grpSpPr>
          <a:xfrm>
            <a:off x="3683109" y="2818972"/>
            <a:ext cx="408812" cy="542922"/>
            <a:chOff x="2361639" y="2985697"/>
            <a:chExt cx="408812" cy="542922"/>
          </a:xfrm>
        </p:grpSpPr>
        <p:pic>
          <p:nvPicPr>
            <p:cNvPr id="156" name="Рисунок 15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58" name="Рисунок 15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1075" y="5510354"/>
            <a:ext cx="412715" cy="258098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70869" y="6260474"/>
            <a:ext cx="408812" cy="418784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9246" y="3577569"/>
            <a:ext cx="545931" cy="681083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2736" y="4415147"/>
            <a:ext cx="545931" cy="681083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4290" y="4489979"/>
            <a:ext cx="503493" cy="639623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1474" y="4422163"/>
            <a:ext cx="545931" cy="681083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60936" y="5335666"/>
            <a:ext cx="503493" cy="639623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5354" y="5278089"/>
            <a:ext cx="545931" cy="681083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7561" y="6101724"/>
            <a:ext cx="545931" cy="681083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9115" y="6176556"/>
            <a:ext cx="503493" cy="639623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6299" y="6108740"/>
            <a:ext cx="545931" cy="6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975" y="783183"/>
            <a:ext cx="11210257" cy="632359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9263" y="1098995"/>
            <a:ext cx="541936" cy="67609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16535" y="1098372"/>
            <a:ext cx="541936" cy="676099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3375" y="2789194"/>
            <a:ext cx="541936" cy="67609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9544" y="1977976"/>
            <a:ext cx="541936" cy="676099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44301" y="1952973"/>
            <a:ext cx="541936" cy="67609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5948" y="1947576"/>
            <a:ext cx="541936" cy="676099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8877" y="2117515"/>
            <a:ext cx="312609" cy="281666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31752" y="1089464"/>
            <a:ext cx="541936" cy="676099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3964" y="2789194"/>
            <a:ext cx="502215" cy="637999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1715" y="620773"/>
            <a:ext cx="3923299" cy="158311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26224" y="1841286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а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0755" y="352081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а</a:t>
            </a:r>
          </a:p>
        </p:txBody>
      </p: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9489" y="3840088"/>
            <a:ext cx="312609" cy="281666"/>
          </a:xfrm>
          <a:prstGeom prst="rect">
            <a:avLst/>
          </a:prstGeom>
        </p:spPr>
      </p:pic>
      <p:grpSp>
        <p:nvGrpSpPr>
          <p:cNvPr id="111" name="Группа 110"/>
          <p:cNvGrpSpPr/>
          <p:nvPr/>
        </p:nvGrpSpPr>
        <p:grpSpPr>
          <a:xfrm>
            <a:off x="1942187" y="1982496"/>
            <a:ext cx="408812" cy="542922"/>
            <a:chOff x="2361639" y="2985697"/>
            <a:chExt cx="408812" cy="542922"/>
          </a:xfrm>
        </p:grpSpPr>
        <p:pic>
          <p:nvPicPr>
            <p:cNvPr id="112" name="Рисунок 11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4" name="Рисунок 11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78873" y="2044565"/>
            <a:ext cx="408812" cy="41878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5948" y="2795711"/>
            <a:ext cx="541936" cy="67609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8877" y="2965650"/>
            <a:ext cx="312609" cy="281666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26224" y="2689421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а</a:t>
            </a:r>
          </a:p>
        </p:txBody>
      </p:sp>
      <p:grpSp>
        <p:nvGrpSpPr>
          <p:cNvPr id="138" name="Группа 137"/>
          <p:cNvGrpSpPr/>
          <p:nvPr/>
        </p:nvGrpSpPr>
        <p:grpSpPr>
          <a:xfrm>
            <a:off x="1942187" y="2830631"/>
            <a:ext cx="408812" cy="542922"/>
            <a:chOff x="2361639" y="2985697"/>
            <a:chExt cx="408812" cy="542922"/>
          </a:xfrm>
        </p:grpSpPr>
        <p:pic>
          <p:nvPicPr>
            <p:cNvPr id="139" name="Рисунок 1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41" name="Рисунок 14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8055" y="3637345"/>
            <a:ext cx="541936" cy="676099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8644" y="3637345"/>
            <a:ext cx="502215" cy="637999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6070" y="3746407"/>
            <a:ext cx="408812" cy="418784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8533" y="3630312"/>
            <a:ext cx="541936" cy="676099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0755" y="4370717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а</a:t>
            </a:r>
          </a:p>
        </p:txBody>
      </p:sp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9489" y="4689995"/>
            <a:ext cx="312609" cy="281666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8055" y="4487252"/>
            <a:ext cx="541936" cy="676099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8644" y="4487252"/>
            <a:ext cx="502215" cy="637999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8340" y="5357514"/>
            <a:ext cx="541936" cy="676099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3097" y="5332511"/>
            <a:ext cx="541936" cy="676099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4744" y="5327114"/>
            <a:ext cx="541936" cy="676099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7673" y="5497053"/>
            <a:ext cx="312609" cy="281666"/>
          </a:xfrm>
          <a:prstGeom prst="rect">
            <a:avLst/>
          </a:prstGeom>
        </p:spPr>
      </p:pic>
      <p:grpSp>
        <p:nvGrpSpPr>
          <p:cNvPr id="181" name="Группа 180"/>
          <p:cNvGrpSpPr/>
          <p:nvPr/>
        </p:nvGrpSpPr>
        <p:grpSpPr>
          <a:xfrm>
            <a:off x="2390983" y="5362034"/>
            <a:ext cx="408812" cy="542922"/>
            <a:chOff x="2361639" y="2985697"/>
            <a:chExt cx="408812" cy="542922"/>
          </a:xfrm>
        </p:grpSpPr>
        <p:pic>
          <p:nvPicPr>
            <p:cNvPr id="182" name="Рисунок 18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83" name="Рисунок 18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7669" y="5424103"/>
            <a:ext cx="408812" cy="418784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9166" y="5331953"/>
            <a:ext cx="541936" cy="676099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9755" y="5331953"/>
            <a:ext cx="502215" cy="637999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39801" y="6176354"/>
            <a:ext cx="541936" cy="676099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0390" y="6176354"/>
            <a:ext cx="502215" cy="637999"/>
          </a:xfrm>
          <a:prstGeom prst="rect">
            <a:avLst/>
          </a:prstGeom>
        </p:spPr>
      </p:pic>
      <p:pic>
        <p:nvPicPr>
          <p:cNvPr id="190" name="Рисунок 1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5303" y="6352810"/>
            <a:ext cx="312609" cy="281666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6169" y="6173022"/>
            <a:ext cx="541936" cy="676099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6758" y="6173022"/>
            <a:ext cx="502215" cy="637999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0472" y="1947576"/>
            <a:ext cx="541936" cy="676099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763935" y="1841286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Monotype Corsiva" panose="03010101010201010101" pitchFamily="66" charset="0"/>
              </a:rPr>
              <a:t>k</a:t>
            </a:r>
            <a:endParaRPr lang="uk-UA" sz="5400" dirty="0">
              <a:latin typeface="Monotype Corsiva" panose="03010101010201010101" pitchFamily="66" charset="0"/>
            </a:endParaRPr>
          </a:p>
        </p:txBody>
      </p:sp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5044" y="2039168"/>
            <a:ext cx="408812" cy="418784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7722" y="2141063"/>
            <a:ext cx="312609" cy="281666"/>
          </a:xfrm>
          <a:prstGeom prst="rect">
            <a:avLst/>
          </a:prstGeom>
        </p:spPr>
      </p:pic>
      <p:pic>
        <p:nvPicPr>
          <p:cNvPr id="197" name="Рисунок 19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96198" y="1947576"/>
            <a:ext cx="541936" cy="676099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91279" y="1962896"/>
            <a:ext cx="502215" cy="637999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0224" y="1962896"/>
            <a:ext cx="502215" cy="637999"/>
          </a:xfrm>
          <a:prstGeom prst="rect">
            <a:avLst/>
          </a:prstGeom>
        </p:spPr>
      </p:pic>
      <p:pic>
        <p:nvPicPr>
          <p:cNvPr id="200" name="Рисунок 1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53963" y="1962895"/>
            <a:ext cx="502215" cy="637999"/>
          </a:xfrm>
          <a:prstGeom prst="rect">
            <a:avLst/>
          </a:prstGeom>
        </p:spPr>
      </p:pic>
      <p:pic>
        <p:nvPicPr>
          <p:cNvPr id="202" name="Рисунок 2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33073" y="1951516"/>
            <a:ext cx="541936" cy="676099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8154" y="1966836"/>
            <a:ext cx="502215" cy="637999"/>
          </a:xfrm>
          <a:prstGeom prst="rect">
            <a:avLst/>
          </a:prstGeom>
        </p:spPr>
      </p:pic>
      <p:pic>
        <p:nvPicPr>
          <p:cNvPr id="205" name="Рисунок 2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7099" y="1966836"/>
            <a:ext cx="502215" cy="637999"/>
          </a:xfrm>
          <a:prstGeom prst="rect">
            <a:avLst/>
          </a:prstGeom>
        </p:spPr>
      </p:pic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66088" y="2106634"/>
            <a:ext cx="302864" cy="272886"/>
          </a:xfrm>
          <a:prstGeom prst="rect">
            <a:avLst/>
          </a:prstGeom>
        </p:spPr>
      </p:pic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0472" y="2789194"/>
            <a:ext cx="541936" cy="676099"/>
          </a:xfrm>
          <a:prstGeom prst="rect">
            <a:avLst/>
          </a:prstGeom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773752" y="268290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Monotype Corsiva" panose="03010101010201010101" pitchFamily="66" charset="0"/>
              </a:rPr>
              <a:t>k</a:t>
            </a:r>
            <a:endParaRPr lang="uk-UA" sz="5400" dirty="0">
              <a:latin typeface="Monotype Corsiva" panose="03010101010201010101" pitchFamily="66" charset="0"/>
            </a:endParaRPr>
          </a:p>
        </p:txBody>
      </p:sp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5044" y="2880786"/>
            <a:ext cx="408812" cy="418784"/>
          </a:xfrm>
          <a:prstGeom prst="rect">
            <a:avLst/>
          </a:prstGeom>
        </p:spPr>
      </p:pic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7539" y="2982681"/>
            <a:ext cx="312609" cy="281666"/>
          </a:xfrm>
          <a:prstGeom prst="rect">
            <a:avLst/>
          </a:prstGeom>
        </p:spPr>
      </p:pic>
      <p:pic>
        <p:nvPicPr>
          <p:cNvPr id="211" name="Рисунок 21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6015" y="2789194"/>
            <a:ext cx="541936" cy="676099"/>
          </a:xfrm>
          <a:prstGeom prst="rect">
            <a:avLst/>
          </a:prstGeom>
        </p:spPr>
      </p:pic>
      <p:pic>
        <p:nvPicPr>
          <p:cNvPr id="212" name="Рисунок 21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2804514"/>
            <a:ext cx="502215" cy="637999"/>
          </a:xfrm>
          <a:prstGeom prst="rect">
            <a:avLst/>
          </a:prstGeom>
        </p:spPr>
      </p:pic>
      <p:pic>
        <p:nvPicPr>
          <p:cNvPr id="213" name="Рисунок 21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0224" y="2804514"/>
            <a:ext cx="502215" cy="637999"/>
          </a:xfrm>
          <a:prstGeom prst="rect">
            <a:avLst/>
          </a:prstGeom>
        </p:spPr>
      </p:pic>
      <p:pic>
        <p:nvPicPr>
          <p:cNvPr id="214" name="Рисунок 21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2027" y="3637345"/>
            <a:ext cx="541936" cy="676099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738883" y="353841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Monotype Corsiva" panose="03010101010201010101" pitchFamily="66" charset="0"/>
              </a:rPr>
              <a:t>k</a:t>
            </a:r>
            <a:endParaRPr lang="uk-UA" sz="5400" dirty="0">
              <a:latin typeface="Monotype Corsiva" panose="03010101010201010101" pitchFamily="66" charset="0"/>
            </a:endParaRPr>
          </a:p>
        </p:txBody>
      </p:sp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6194" y="3832735"/>
            <a:ext cx="312609" cy="281666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4670" y="3639248"/>
            <a:ext cx="541936" cy="676099"/>
          </a:xfrm>
          <a:prstGeom prst="rect">
            <a:avLst/>
          </a:prstGeom>
        </p:spPr>
      </p:pic>
      <p:pic>
        <p:nvPicPr>
          <p:cNvPr id="218" name="Рисунок 21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9751" y="3654568"/>
            <a:ext cx="502215" cy="637999"/>
          </a:xfrm>
          <a:prstGeom prst="rect">
            <a:avLst/>
          </a:prstGeom>
        </p:spPr>
      </p:pic>
      <p:pic>
        <p:nvPicPr>
          <p:cNvPr id="219" name="Рисунок 2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8820" y="3654568"/>
            <a:ext cx="502215" cy="637999"/>
          </a:xfrm>
          <a:prstGeom prst="rect">
            <a:avLst/>
          </a:prstGeom>
        </p:spPr>
      </p:pic>
      <p:grpSp>
        <p:nvGrpSpPr>
          <p:cNvPr id="220" name="Группа 219"/>
          <p:cNvGrpSpPr/>
          <p:nvPr/>
        </p:nvGrpSpPr>
        <p:grpSpPr>
          <a:xfrm>
            <a:off x="7912958" y="3696900"/>
            <a:ext cx="408812" cy="542922"/>
            <a:chOff x="2361639" y="2985697"/>
            <a:chExt cx="408812" cy="542922"/>
          </a:xfrm>
        </p:grpSpPr>
        <p:pic>
          <p:nvPicPr>
            <p:cNvPr id="221" name="Рисунок 22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22" name="Рисунок 22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738883" y="4386861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Monotype Corsiva" panose="03010101010201010101" pitchFamily="66" charset="0"/>
              </a:rPr>
              <a:t>k</a:t>
            </a:r>
            <a:endParaRPr lang="uk-UA" sz="5400" dirty="0">
              <a:latin typeface="Monotype Corsiva" panose="03010101010201010101" pitchFamily="66" charset="0"/>
            </a:endParaRPr>
          </a:p>
        </p:txBody>
      </p:sp>
      <p:pic>
        <p:nvPicPr>
          <p:cNvPr id="224" name="Рисунок 2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6194" y="4681183"/>
            <a:ext cx="312609" cy="281666"/>
          </a:xfrm>
          <a:prstGeom prst="rect">
            <a:avLst/>
          </a:prstGeom>
        </p:spPr>
      </p:pic>
      <p:pic>
        <p:nvPicPr>
          <p:cNvPr id="225" name="Рисунок 22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4670" y="4487696"/>
            <a:ext cx="541936" cy="676099"/>
          </a:xfrm>
          <a:prstGeom prst="rect">
            <a:avLst/>
          </a:prstGeom>
        </p:spPr>
      </p:pic>
      <p:pic>
        <p:nvPicPr>
          <p:cNvPr id="226" name="Рисунок 2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9751" y="4503016"/>
            <a:ext cx="502215" cy="637999"/>
          </a:xfrm>
          <a:prstGeom prst="rect">
            <a:avLst/>
          </a:prstGeom>
        </p:spPr>
      </p:pic>
      <p:pic>
        <p:nvPicPr>
          <p:cNvPr id="227" name="Рисунок 22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8820" y="4503016"/>
            <a:ext cx="502215" cy="637999"/>
          </a:xfrm>
          <a:prstGeom prst="rect">
            <a:avLst/>
          </a:prstGeom>
        </p:spPr>
      </p:pic>
      <p:pic>
        <p:nvPicPr>
          <p:cNvPr id="228" name="Рисунок 2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0241" y="5338128"/>
            <a:ext cx="541936" cy="676099"/>
          </a:xfrm>
          <a:prstGeom prst="rect">
            <a:avLst/>
          </a:prstGeom>
        </p:spPr>
      </p:pic>
      <p:pic>
        <p:nvPicPr>
          <p:cNvPr id="229" name="Рисунок 22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426" y="5353448"/>
            <a:ext cx="502215" cy="637999"/>
          </a:xfrm>
          <a:prstGeom prst="rect">
            <a:avLst/>
          </a:prstGeom>
        </p:spPr>
      </p:pic>
      <p:pic>
        <p:nvPicPr>
          <p:cNvPr id="230" name="Рисунок 2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638" y="5353448"/>
            <a:ext cx="502215" cy="637999"/>
          </a:xfrm>
          <a:prstGeom prst="rect">
            <a:avLst/>
          </a:prstGeom>
        </p:spPr>
      </p:pic>
      <p:pic>
        <p:nvPicPr>
          <p:cNvPr id="231" name="Рисунок 23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8005" y="5332110"/>
            <a:ext cx="541936" cy="676099"/>
          </a:xfrm>
          <a:prstGeom prst="rect">
            <a:avLst/>
          </a:prstGeom>
        </p:spPr>
      </p:pic>
      <p:pic>
        <p:nvPicPr>
          <p:cNvPr id="232" name="Рисунок 23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2577" y="5423702"/>
            <a:ext cx="408812" cy="418784"/>
          </a:xfrm>
          <a:prstGeom prst="rect">
            <a:avLst/>
          </a:prstGeom>
        </p:spPr>
      </p:pic>
      <p:pic>
        <p:nvPicPr>
          <p:cNvPr id="233" name="Рисунок 23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5255" y="5525597"/>
            <a:ext cx="312609" cy="281666"/>
          </a:xfrm>
          <a:prstGeom prst="rect">
            <a:avLst/>
          </a:prstGeom>
        </p:spPr>
      </p:pic>
      <p:pic>
        <p:nvPicPr>
          <p:cNvPr id="234" name="Рисунок 23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731" y="5332110"/>
            <a:ext cx="541936" cy="676099"/>
          </a:xfrm>
          <a:prstGeom prst="rect">
            <a:avLst/>
          </a:prstGeom>
        </p:spPr>
      </p:pic>
      <p:pic>
        <p:nvPicPr>
          <p:cNvPr id="235" name="Рисунок 23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38812" y="5347430"/>
            <a:ext cx="502215" cy="637999"/>
          </a:xfrm>
          <a:prstGeom prst="rect">
            <a:avLst/>
          </a:prstGeom>
        </p:spPr>
      </p:pic>
      <p:pic>
        <p:nvPicPr>
          <p:cNvPr id="236" name="Рисунок 23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67757" y="5347430"/>
            <a:ext cx="502215" cy="637999"/>
          </a:xfrm>
          <a:prstGeom prst="rect">
            <a:avLst/>
          </a:prstGeom>
        </p:spPr>
      </p:pic>
      <p:pic>
        <p:nvPicPr>
          <p:cNvPr id="237" name="Рисунок 2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1496" y="5347429"/>
            <a:ext cx="502215" cy="637999"/>
          </a:xfrm>
          <a:prstGeom prst="rect">
            <a:avLst/>
          </a:prstGeom>
        </p:spPr>
      </p:pic>
      <p:pic>
        <p:nvPicPr>
          <p:cNvPr id="238" name="Рисунок 23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80606" y="5336050"/>
            <a:ext cx="541936" cy="676099"/>
          </a:xfrm>
          <a:prstGeom prst="rect">
            <a:avLst/>
          </a:prstGeom>
        </p:spPr>
      </p:pic>
      <p:pic>
        <p:nvPicPr>
          <p:cNvPr id="239" name="Рисунок 23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5687" y="5351370"/>
            <a:ext cx="502215" cy="637999"/>
          </a:xfrm>
          <a:prstGeom prst="rect">
            <a:avLst/>
          </a:prstGeom>
        </p:spPr>
      </p:pic>
      <p:pic>
        <p:nvPicPr>
          <p:cNvPr id="240" name="Рисунок 23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04632" y="5351370"/>
            <a:ext cx="502215" cy="637999"/>
          </a:xfrm>
          <a:prstGeom prst="rect">
            <a:avLst/>
          </a:prstGeom>
        </p:spPr>
      </p:pic>
      <p:pic>
        <p:nvPicPr>
          <p:cNvPr id="241" name="Рисунок 24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621" y="5491168"/>
            <a:ext cx="302864" cy="272886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6758" y="6370968"/>
            <a:ext cx="312609" cy="281666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5234" y="6177481"/>
            <a:ext cx="541936" cy="676099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0315" y="6192801"/>
            <a:ext cx="502215" cy="637999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59443" y="6192801"/>
            <a:ext cx="502215" cy="637999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2663" y="6176354"/>
            <a:ext cx="541936" cy="676099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7744" y="6191674"/>
            <a:ext cx="502215" cy="637999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56872" y="6191674"/>
            <a:ext cx="502215" cy="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5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/>
      <p:bldP spid="127" grpId="0"/>
      <p:bldP spid="172" grpId="0"/>
      <p:bldP spid="194" grpId="0"/>
      <p:bldP spid="208" grpId="0"/>
      <p:bldP spid="215" grpId="0"/>
      <p:bldP spid="2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975" y="783183"/>
            <a:ext cx="11210257" cy="632359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1571" y="1973677"/>
            <a:ext cx="541936" cy="676099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0771" y="1951379"/>
            <a:ext cx="541936" cy="67609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4233" y="1954286"/>
            <a:ext cx="541936" cy="676099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7128" y="2122810"/>
            <a:ext cx="312609" cy="281666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7515" y="1951379"/>
            <a:ext cx="502215" cy="63799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23692" y="182776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0755" y="352081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9489" y="3840088"/>
            <a:ext cx="312609" cy="281666"/>
          </a:xfrm>
          <a:prstGeom prst="rect">
            <a:avLst/>
          </a:prstGeom>
        </p:spPr>
      </p:pic>
      <p:grpSp>
        <p:nvGrpSpPr>
          <p:cNvPr id="111" name="Группа 110"/>
          <p:cNvGrpSpPr/>
          <p:nvPr/>
        </p:nvGrpSpPr>
        <p:grpSpPr>
          <a:xfrm>
            <a:off x="2818826" y="1981221"/>
            <a:ext cx="408812" cy="542922"/>
            <a:chOff x="2361639" y="2985697"/>
            <a:chExt cx="408812" cy="542922"/>
          </a:xfrm>
        </p:grpSpPr>
        <p:pic>
          <p:nvPicPr>
            <p:cNvPr id="112" name="Рисунок 11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4" name="Рисунок 11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7357" y="1953106"/>
            <a:ext cx="541936" cy="676099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0755" y="4370717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9489" y="4689995"/>
            <a:ext cx="312609" cy="281666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8055" y="4487252"/>
            <a:ext cx="541936" cy="676099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8644" y="4487252"/>
            <a:ext cx="502215" cy="6379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4604" y="1975157"/>
            <a:ext cx="541936" cy="676099"/>
          </a:xfrm>
          <a:prstGeom prst="rect">
            <a:avLst/>
          </a:prstGeom>
        </p:spPr>
      </p:pic>
      <p:grpSp>
        <p:nvGrpSpPr>
          <p:cNvPr id="132" name="Группа 131"/>
          <p:cNvGrpSpPr/>
          <p:nvPr/>
        </p:nvGrpSpPr>
        <p:grpSpPr>
          <a:xfrm>
            <a:off x="4961859" y="1982701"/>
            <a:ext cx="408812" cy="542922"/>
            <a:chOff x="2361639" y="2985697"/>
            <a:chExt cx="408812" cy="542922"/>
          </a:xfrm>
        </p:grpSpPr>
        <p:pic>
          <p:nvPicPr>
            <p:cNvPr id="134" name="Рисунок 13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35" name="Рисунок 13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1571" y="2824103"/>
            <a:ext cx="541936" cy="676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4233" y="2804712"/>
            <a:ext cx="541936" cy="676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7128" y="2973236"/>
            <a:ext cx="312609" cy="281666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7515" y="2801805"/>
            <a:ext cx="502215" cy="637999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23692" y="267819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grpSp>
        <p:nvGrpSpPr>
          <p:cNvPr id="145" name="Группа 144"/>
          <p:cNvGrpSpPr/>
          <p:nvPr/>
        </p:nvGrpSpPr>
        <p:grpSpPr>
          <a:xfrm>
            <a:off x="2818826" y="2831647"/>
            <a:ext cx="408812" cy="542922"/>
            <a:chOff x="2361639" y="2985697"/>
            <a:chExt cx="408812" cy="542922"/>
          </a:xfrm>
        </p:grpSpPr>
        <p:pic>
          <p:nvPicPr>
            <p:cNvPr id="146" name="Рисунок 1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47" name="Рисунок 1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7357" y="2803532"/>
            <a:ext cx="541936" cy="676099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4604" y="2825583"/>
            <a:ext cx="541936" cy="676099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1580" y="3668828"/>
            <a:ext cx="541936" cy="676099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4242" y="3649437"/>
            <a:ext cx="541936" cy="676099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7515" y="3652231"/>
            <a:ext cx="502215" cy="637999"/>
          </a:xfrm>
          <a:prstGeom prst="rect">
            <a:avLst/>
          </a:prstGeom>
        </p:spPr>
      </p:pic>
      <p:grpSp>
        <p:nvGrpSpPr>
          <p:cNvPr id="153" name="Группа 152"/>
          <p:cNvGrpSpPr/>
          <p:nvPr/>
        </p:nvGrpSpPr>
        <p:grpSpPr>
          <a:xfrm>
            <a:off x="3668835" y="3676372"/>
            <a:ext cx="408812" cy="542922"/>
            <a:chOff x="2361639" y="2985697"/>
            <a:chExt cx="408812" cy="542922"/>
          </a:xfrm>
        </p:grpSpPr>
        <p:pic>
          <p:nvPicPr>
            <p:cNvPr id="154" name="Рисунок 15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55" name="Рисунок 15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7366" y="3648257"/>
            <a:ext cx="541936" cy="676099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4604" y="3676009"/>
            <a:ext cx="541936" cy="676099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8055" y="5361085"/>
            <a:ext cx="541936" cy="676099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57581" y="5340514"/>
            <a:ext cx="541936" cy="676099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717" y="5341694"/>
            <a:ext cx="541936" cy="67609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3938" y="5511945"/>
            <a:ext cx="312609" cy="281666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4325" y="5340514"/>
            <a:ext cx="502215" cy="637999"/>
          </a:xfrm>
          <a:prstGeom prst="rect">
            <a:avLst/>
          </a:prstGeom>
        </p:spPr>
      </p:pic>
      <p:grpSp>
        <p:nvGrpSpPr>
          <p:cNvPr id="166" name="Группа 165"/>
          <p:cNvGrpSpPr/>
          <p:nvPr/>
        </p:nvGrpSpPr>
        <p:grpSpPr>
          <a:xfrm>
            <a:off x="2825310" y="5368629"/>
            <a:ext cx="408812" cy="542922"/>
            <a:chOff x="2361639" y="2985697"/>
            <a:chExt cx="408812" cy="542922"/>
          </a:xfrm>
        </p:grpSpPr>
        <p:pic>
          <p:nvPicPr>
            <p:cNvPr id="167" name="Рисунок 16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68" name="Рисунок 1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3841" y="5340514"/>
            <a:ext cx="541936" cy="676099"/>
          </a:xfrm>
          <a:prstGeom prst="rect">
            <a:avLst/>
          </a:prstGeom>
        </p:spPr>
      </p:pic>
      <p:pic>
        <p:nvPicPr>
          <p:cNvPr id="185" name="Рисунок 18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31414" y="5364292"/>
            <a:ext cx="541936" cy="676099"/>
          </a:xfrm>
          <a:prstGeom prst="rect">
            <a:avLst/>
          </a:prstGeom>
        </p:spPr>
      </p:pic>
      <p:grpSp>
        <p:nvGrpSpPr>
          <p:cNvPr id="201" name="Группа 200"/>
          <p:cNvGrpSpPr/>
          <p:nvPr/>
        </p:nvGrpSpPr>
        <p:grpSpPr>
          <a:xfrm>
            <a:off x="5388669" y="5371836"/>
            <a:ext cx="408812" cy="542922"/>
            <a:chOff x="2361639" y="2985697"/>
            <a:chExt cx="408812" cy="542922"/>
          </a:xfrm>
        </p:grpSpPr>
        <p:pic>
          <p:nvPicPr>
            <p:cNvPr id="203" name="Рисунок 20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49" name="Рисунок 24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51" name="Рисунок 25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9873" y="5325209"/>
            <a:ext cx="541936" cy="676099"/>
          </a:xfrm>
          <a:prstGeom prst="rect">
            <a:avLst/>
          </a:prstGeom>
        </p:spPr>
      </p:pic>
      <p:pic>
        <p:nvPicPr>
          <p:cNvPr id="252" name="Рисунок 25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0462" y="5325209"/>
            <a:ext cx="502215" cy="637999"/>
          </a:xfrm>
          <a:prstGeom prst="rect">
            <a:avLst/>
          </a:prstGeom>
        </p:spPr>
      </p:pic>
      <p:pic>
        <p:nvPicPr>
          <p:cNvPr id="253" name="Рисунок 2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3938" y="6352343"/>
            <a:ext cx="312609" cy="281666"/>
          </a:xfrm>
          <a:prstGeom prst="rect">
            <a:avLst/>
          </a:prstGeom>
        </p:spPr>
      </p:pic>
      <p:pic>
        <p:nvPicPr>
          <p:cNvPr id="254" name="Рисунок 25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4325" y="6180912"/>
            <a:ext cx="502215" cy="637999"/>
          </a:xfrm>
          <a:prstGeom prst="rect">
            <a:avLst/>
          </a:prstGeom>
        </p:spPr>
      </p:pic>
      <p:pic>
        <p:nvPicPr>
          <p:cNvPr id="255" name="Рисунок 25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31414" y="6204690"/>
            <a:ext cx="541936" cy="676099"/>
          </a:xfrm>
          <a:prstGeom prst="rect">
            <a:avLst/>
          </a:prstGeom>
        </p:spPr>
      </p:pic>
      <p:pic>
        <p:nvPicPr>
          <p:cNvPr id="262" name="Рисунок 26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8072" y="6201266"/>
            <a:ext cx="502215" cy="637999"/>
          </a:xfrm>
          <a:prstGeom prst="rect">
            <a:avLst/>
          </a:prstGeom>
        </p:spPr>
      </p:pic>
      <p:pic>
        <p:nvPicPr>
          <p:cNvPr id="263" name="Рисунок 26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0741" y="6211661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/>
      <p:bldP spid="172" grpId="0"/>
      <p:bldP spid="1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6</a:t>
            </a:r>
            <a:r>
              <a:rPr lang="en-US" sz="4400" b="1" dirty="0">
                <a:solidFill>
                  <a:srgbClr val="2F3242"/>
                </a:solidFill>
              </a:rPr>
              <a:t>6</a:t>
            </a:r>
            <a:r>
              <a:rPr lang="uk-UA" sz="4400" b="1" dirty="0">
                <a:solidFill>
                  <a:srgbClr val="2F3242"/>
                </a:solidFill>
              </a:rPr>
              <a:t>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3</a:t>
            </a:r>
            <a:r>
              <a:rPr lang="en-US" sz="4400" b="1" dirty="0">
                <a:solidFill>
                  <a:srgbClr val="2F3242"/>
                </a:solidFill>
              </a:rPr>
              <a:t>94</a:t>
            </a:r>
            <a:r>
              <a:rPr lang="uk-UA" sz="4400" b="1" dirty="0">
                <a:solidFill>
                  <a:srgbClr val="2F3242"/>
                </a:solidFill>
              </a:rPr>
              <a:t>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3</a:t>
            </a:r>
            <a:r>
              <a:rPr lang="en-US" sz="4400" b="1" dirty="0">
                <a:solidFill>
                  <a:srgbClr val="2F3242"/>
                </a:solidFill>
              </a:rPr>
              <a:t>95</a:t>
            </a:r>
            <a:endParaRPr lang="uk-UA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uk-UA" sz="4800" dirty="0">
                <a:solidFill>
                  <a:srgbClr val="2F3242"/>
                </a:solidFill>
              </a:rPr>
              <a:t>6</a:t>
            </a:r>
            <a:r>
              <a:rPr lang="en-US" sz="4800" dirty="0">
                <a:solidFill>
                  <a:srgbClr val="2F3242"/>
                </a:solidFill>
              </a:rPr>
              <a:t>6</a:t>
            </a:r>
            <a:r>
              <a:rPr lang="uk-UA" sz="4800" dirty="0">
                <a:solidFill>
                  <a:srgbClr val="2F3242"/>
                </a:solidFill>
              </a:rPr>
              <a:t>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en-US" sz="4800" dirty="0">
                <a:solidFill>
                  <a:srgbClr val="2F3242"/>
                </a:solidFill>
              </a:rPr>
              <a:t>394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uk-UA" sz="4800" dirty="0">
                <a:solidFill>
                  <a:srgbClr val="2F3242"/>
                </a:solidFill>
              </a:rPr>
              <a:t>3</a:t>
            </a:r>
            <a:r>
              <a:rPr lang="en-US" sz="4800" dirty="0">
                <a:solidFill>
                  <a:srgbClr val="2F3242"/>
                </a:solidFill>
              </a:rPr>
              <a:t>95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200 ∙ 3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2713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300 ∙ 3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87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100 ∙ 4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267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100 ∙ 5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3424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400 ∙ 2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6226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200 ∙ 2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7130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61271</TotalTime>
  <Words>895</Words>
  <Application>Microsoft Office PowerPoint</Application>
  <PresentationFormat>Широкоэкранный</PresentationFormat>
  <Paragraphs>416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11824</cp:revision>
  <dcterms:created xsi:type="dcterms:W3CDTF">2018-01-05T16:38:53Z</dcterms:created>
  <dcterms:modified xsi:type="dcterms:W3CDTF">2022-03-29T05:35:50Z</dcterms:modified>
</cp:coreProperties>
</file>