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1696" r:id="rId3"/>
    <p:sldId id="2975" r:id="rId4"/>
    <p:sldId id="2999" r:id="rId5"/>
    <p:sldId id="3000" r:id="rId6"/>
    <p:sldId id="3001" r:id="rId7"/>
    <p:sldId id="3002" r:id="rId8"/>
    <p:sldId id="3003" r:id="rId9"/>
    <p:sldId id="3004" r:id="rId10"/>
    <p:sldId id="3005" r:id="rId11"/>
    <p:sldId id="3006" r:id="rId12"/>
    <p:sldId id="2489" r:id="rId13"/>
    <p:sldId id="2950" r:id="rId14"/>
    <p:sldId id="2981" r:id="rId15"/>
    <p:sldId id="3010" r:id="rId16"/>
    <p:sldId id="3011" r:id="rId17"/>
    <p:sldId id="2954" r:id="rId18"/>
    <p:sldId id="2907" r:id="rId19"/>
    <p:sldId id="3018" r:id="rId20"/>
    <p:sldId id="3019" r:id="rId21"/>
    <p:sldId id="2988" r:id="rId22"/>
    <p:sldId id="3012" r:id="rId23"/>
    <p:sldId id="965" r:id="rId24"/>
    <p:sldId id="2277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2975"/>
            <p14:sldId id="2999"/>
            <p14:sldId id="3000"/>
            <p14:sldId id="3001"/>
            <p14:sldId id="3002"/>
            <p14:sldId id="3003"/>
            <p14:sldId id="3004"/>
            <p14:sldId id="3005"/>
            <p14:sldId id="3006"/>
            <p14:sldId id="2489"/>
            <p14:sldId id="2950"/>
            <p14:sldId id="2981"/>
            <p14:sldId id="3010"/>
            <p14:sldId id="3011"/>
            <p14:sldId id="2954"/>
            <p14:sldId id="2907"/>
            <p14:sldId id="3018"/>
            <p14:sldId id="3019"/>
            <p14:sldId id="2988"/>
            <p14:sldId id="3012"/>
          </p14:sldIdLst>
        </p14:section>
        <p14:section name="Раздел без заголовка" id="{AC9334F8-F988-4E78-9E68-3A8F16322EC6}">
          <p14:sldIdLst>
            <p14:sldId id="965"/>
            <p14:sldId id="2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66FF"/>
    <a:srgbClr val="BA1CBA"/>
    <a:srgbClr val="FF6600"/>
    <a:srgbClr val="1694E9"/>
    <a:srgbClr val="FF3131"/>
    <a:srgbClr val="9E0000"/>
    <a:srgbClr val="00B050"/>
    <a:srgbClr val="0D0D0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21" autoAdjust="0"/>
    <p:restoredTop sz="94322" autoAdjust="0"/>
  </p:normalViewPr>
  <p:slideViewPr>
    <p:cSldViewPr snapToGrid="0">
      <p:cViewPr varScale="1">
        <p:scale>
          <a:sx n="105" d="100"/>
          <a:sy n="105" d="100"/>
        </p:scale>
        <p:origin x="126" y="2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1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25.03.2022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25.03.2022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25.03.2022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25.03.2022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25.03.2022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25.03.2022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25.03.2022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25.03.2022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124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18167" y="1354466"/>
            <a:ext cx="619599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2F3242"/>
                </a:solidFill>
              </a:rPr>
              <a:t>Ділення двоцифрового числа на одноцифрове виду 39:3. Вправи і задачі на застосування вивчених випадків арифметичних дій</a:t>
            </a:r>
            <a:endParaRPr lang="ru-RU" sz="48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10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0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 5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90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1687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18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0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 2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90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0455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72" t="43020" r="38987" b="43138"/>
          <a:stretch/>
        </p:blipFill>
        <p:spPr>
          <a:xfrm>
            <a:off x="1360847" y="3424058"/>
            <a:ext cx="578163" cy="72129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8" t="43182" r="57081" b="42976"/>
          <a:stretch/>
        </p:blipFill>
        <p:spPr>
          <a:xfrm>
            <a:off x="913009" y="3432319"/>
            <a:ext cx="578163" cy="721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81" t="43497" r="21578" b="42661"/>
          <a:stretch/>
        </p:blipFill>
        <p:spPr>
          <a:xfrm>
            <a:off x="2709365" y="3444576"/>
            <a:ext cx="578163" cy="7212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20" t="42806" r="57639" b="43352"/>
          <a:stretch/>
        </p:blipFill>
        <p:spPr>
          <a:xfrm>
            <a:off x="2215456" y="3424055"/>
            <a:ext cx="578163" cy="72129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5" t="43023" r="39134" b="43135"/>
          <a:stretch/>
        </p:blipFill>
        <p:spPr>
          <a:xfrm>
            <a:off x="4026882" y="3424058"/>
            <a:ext cx="578163" cy="72129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7" t="42987" r="57312" b="43171"/>
          <a:stretch/>
        </p:blipFill>
        <p:spPr>
          <a:xfrm>
            <a:off x="3579044" y="3432319"/>
            <a:ext cx="578163" cy="72129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24" t="42901" r="21935" b="43257"/>
          <a:stretch/>
        </p:blipFill>
        <p:spPr>
          <a:xfrm>
            <a:off x="5352797" y="3424058"/>
            <a:ext cx="578163" cy="72129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7" t="43204" r="57362" b="42954"/>
          <a:stretch/>
        </p:blipFill>
        <p:spPr>
          <a:xfrm>
            <a:off x="4904959" y="3432319"/>
            <a:ext cx="578163" cy="72129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7" t="43000" r="39162" b="43158"/>
          <a:stretch/>
        </p:blipFill>
        <p:spPr>
          <a:xfrm>
            <a:off x="6692917" y="3424056"/>
            <a:ext cx="578163" cy="72129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1" t="43181" r="57068" b="42977"/>
          <a:stretch/>
        </p:blipFill>
        <p:spPr>
          <a:xfrm>
            <a:off x="6255255" y="3432319"/>
            <a:ext cx="578163" cy="721295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83" t="43135" r="21776" b="43023"/>
          <a:stretch/>
        </p:blipFill>
        <p:spPr>
          <a:xfrm>
            <a:off x="8029008" y="3432319"/>
            <a:ext cx="578163" cy="721295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5" t="43034" r="57004" b="43124"/>
          <a:stretch/>
        </p:blipFill>
        <p:spPr>
          <a:xfrm>
            <a:off x="7605551" y="3424055"/>
            <a:ext cx="578163" cy="72129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39" t="43065" r="39120" b="43093"/>
          <a:stretch/>
        </p:blipFill>
        <p:spPr>
          <a:xfrm>
            <a:off x="9369128" y="3432319"/>
            <a:ext cx="578163" cy="72129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74" t="43202" r="57285" b="42956"/>
          <a:stretch/>
        </p:blipFill>
        <p:spPr>
          <a:xfrm>
            <a:off x="8911964" y="3432318"/>
            <a:ext cx="578163" cy="7212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83" t="43230" r="21876" b="42928"/>
          <a:stretch/>
        </p:blipFill>
        <p:spPr>
          <a:xfrm>
            <a:off x="10695043" y="3432319"/>
            <a:ext cx="578163" cy="72129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4" t="42924" r="57245" b="43234"/>
          <a:stretch/>
        </p:blipFill>
        <p:spPr>
          <a:xfrm>
            <a:off x="10248901" y="3427402"/>
            <a:ext cx="578163" cy="721295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9963EBED-3912-484F-B936-D7A153882D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852" y="1181578"/>
            <a:ext cx="3413131" cy="183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484589" y="5096628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57934" y="5091718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Поясни спосіб ділення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72" name="Скругленный прямоугольник 71"/>
          <p:cNvSpPr/>
          <p:nvPr/>
        </p:nvSpPr>
        <p:spPr>
          <a:xfrm>
            <a:off x="387106" y="1537288"/>
            <a:ext cx="3721232" cy="85706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39 : 3 = </a:t>
            </a: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4190568" y="1532378"/>
            <a:ext cx="5590690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(30 + 9) : 3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79777" y="2931989"/>
            <a:ext cx="6921681" cy="85706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= 30 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: 3 + 9 : 3 = 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7101458" y="2927079"/>
            <a:ext cx="3618452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 + 3 = </a:t>
            </a:r>
            <a:endParaRPr lang="uk-UA" sz="7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0719910" y="2927079"/>
            <a:ext cx="1360478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85253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35" grpId="0" animBg="1"/>
      <p:bldP spid="38" grpId="0" animBg="1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Знайди частки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398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2" name="Скругленный прямоугольник 71"/>
          <p:cNvSpPr/>
          <p:nvPr/>
        </p:nvSpPr>
        <p:spPr>
          <a:xfrm>
            <a:off x="1544642" y="1456402"/>
            <a:ext cx="9999657" cy="85706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84 : 2 = </a:t>
            </a: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1501788" y="2456822"/>
            <a:ext cx="10087366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(80 + 4) : 2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501788" y="3478674"/>
            <a:ext cx="9999657" cy="85706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80 : 2 + 4 : 2 = 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458934" y="4479094"/>
            <a:ext cx="10087366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40 + 2 = </a:t>
            </a:r>
            <a:endParaRPr lang="uk-UA" sz="7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414079" y="5486859"/>
            <a:ext cx="10087366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8202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35" grpId="0" animBg="1"/>
      <p:bldP spid="38" grpId="0" animBg="1"/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Знайди частки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398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2" name="Скругленный прямоугольник 71"/>
          <p:cNvSpPr/>
          <p:nvPr/>
        </p:nvSpPr>
        <p:spPr>
          <a:xfrm>
            <a:off x="1544642" y="1456402"/>
            <a:ext cx="9999657" cy="85706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69 : 3 = </a:t>
            </a: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1501788" y="2456822"/>
            <a:ext cx="10087366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(60 + 9) : 3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501788" y="3478674"/>
            <a:ext cx="9999657" cy="85706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 : 3 + 9 : 3 = 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458934" y="4479094"/>
            <a:ext cx="10087366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 + 3 = </a:t>
            </a:r>
            <a:endParaRPr lang="uk-UA" sz="7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414079" y="5486859"/>
            <a:ext cx="10087366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80711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35" grpId="0" animBg="1"/>
      <p:bldP spid="38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Знайди частки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398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2" name="Скругленный прямоугольник 71"/>
          <p:cNvSpPr/>
          <p:nvPr/>
        </p:nvSpPr>
        <p:spPr>
          <a:xfrm>
            <a:off x="1544642" y="1456402"/>
            <a:ext cx="9999657" cy="85706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46 : 2 = </a:t>
            </a: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1501788" y="2456822"/>
            <a:ext cx="10087366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(40 + 6) : 2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501788" y="3478674"/>
            <a:ext cx="9999657" cy="857061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40 : 2 + 6 : 2 = 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458934" y="4479094"/>
            <a:ext cx="10087366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 + 3 = </a:t>
            </a:r>
            <a:endParaRPr lang="uk-UA" sz="7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414079" y="5486859"/>
            <a:ext cx="10087366" cy="85706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53426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35" grpId="0" animBg="1"/>
      <p:bldP spid="38" grpId="0" animBg="1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120636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Постав запитання і 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3" name="Скругленный прямоугольник 42"/>
          <p:cNvSpPr/>
          <p:nvPr/>
        </p:nvSpPr>
        <p:spPr>
          <a:xfrm>
            <a:off x="413657" y="1486169"/>
            <a:ext cx="11438296" cy="274069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І д. - 2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год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- 24 г.</a:t>
            </a:r>
          </a:p>
          <a:p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       1 год - ?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г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</a:t>
            </a:r>
            <a:endParaRPr lang="uk-UA" sz="4000" b="1" dirty="0" smtClean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ІІ д. -3 год – 24 г.     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н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а ? г. більше за 1 год</a:t>
            </a: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         1 год - ?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г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Дуга 1"/>
          <p:cNvSpPr/>
          <p:nvPr/>
        </p:nvSpPr>
        <p:spPr>
          <a:xfrm rot="2635949">
            <a:off x="2916610" y="2287787"/>
            <a:ext cx="1745942" cy="1777204"/>
          </a:xfrm>
          <a:prstGeom prst="arc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495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" t="42985" r="85209" b="43173"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290664" y="2275737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(г.) – </a:t>
            </a:r>
            <a:r>
              <a:rPr lang="uk-UA" sz="3600" dirty="0" err="1">
                <a:latin typeface="Monotype Corsiva" panose="03010101010201010101" pitchFamily="66" charset="0"/>
              </a:rPr>
              <a:t>І</a:t>
            </a:r>
            <a:r>
              <a:rPr lang="uk-UA" sz="3600" dirty="0" err="1" smtClean="0">
                <a:latin typeface="Monotype Corsiva" panose="03010101010201010101" pitchFamily="66" charset="0"/>
              </a:rPr>
              <a:t>день</a:t>
            </a:r>
            <a:r>
              <a:rPr lang="uk-UA" sz="3600" dirty="0" smtClean="0">
                <a:latin typeface="Monotype Corsiva" panose="03010101010201010101" pitchFamily="66" charset="0"/>
              </a:rPr>
              <a:t> </a:t>
            </a:r>
            <a:r>
              <a:rPr lang="uk-UA" sz="3600" dirty="0">
                <a:latin typeface="Monotype Corsiva" panose="03010101010201010101" pitchFamily="66" charset="0"/>
              </a:rPr>
              <a:t>за 1 </a:t>
            </a:r>
            <a:r>
              <a:rPr lang="uk-UA" sz="3600" dirty="0" smtClean="0">
                <a:latin typeface="Monotype Corsiva" panose="03010101010201010101" pitchFamily="66" charset="0"/>
              </a:rPr>
              <a:t>год.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985596" y="4142310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42985" r="76330" b="43173"/>
          <a:stretch/>
        </p:blipFill>
        <p:spPr>
          <a:xfrm>
            <a:off x="1482392" y="2962342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13224" y="3010490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(г.) – </a:t>
            </a:r>
            <a:r>
              <a:rPr lang="uk-UA" sz="3600" dirty="0" smtClean="0">
                <a:latin typeface="Monotype Corsiva" panose="03010101010201010101" pitchFamily="66" charset="0"/>
              </a:rPr>
              <a:t>ІІ </a:t>
            </a:r>
            <a:r>
              <a:rPr lang="uk-UA" sz="3600" dirty="0">
                <a:latin typeface="Monotype Corsiva" panose="03010101010201010101" pitchFamily="66" charset="0"/>
              </a:rPr>
              <a:t>день за 1 </a:t>
            </a:r>
            <a:r>
              <a:rPr lang="uk-UA" sz="3600" dirty="0" smtClean="0">
                <a:latin typeface="Monotype Corsiva" panose="03010101010201010101" pitchFamily="66" charset="0"/>
              </a:rPr>
              <a:t>год.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49218" y="2377222"/>
            <a:ext cx="278475" cy="25091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31791" y="3126475"/>
            <a:ext cx="278475" cy="25091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7" t="43364" r="76531" b="43600"/>
          <a:stretch/>
        </p:blipFill>
        <p:spPr>
          <a:xfrm>
            <a:off x="1819058" y="2222214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4" t="44422" r="76814" b="42542"/>
          <a:stretch/>
        </p:blipFill>
        <p:spPr>
          <a:xfrm>
            <a:off x="4057442" y="2271444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0" t="44154" r="76428" b="42810"/>
          <a:stretch/>
        </p:blipFill>
        <p:spPr>
          <a:xfrm>
            <a:off x="2963790" y="2265075"/>
            <a:ext cx="463844" cy="58925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82141" y="4444489"/>
            <a:ext cx="8255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>
                <a:latin typeface="Monotype Corsiva" panose="03010101010201010101" pitchFamily="66" charset="0"/>
              </a:rPr>
              <a:t>на 4 горщики більше.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3" t="44055" r="76335" b="42909"/>
          <a:stretch/>
        </p:blipFill>
        <p:spPr>
          <a:xfrm>
            <a:off x="1846371" y="3004218"/>
            <a:ext cx="463844" cy="58925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2" t="43653" r="57736" b="43311"/>
          <a:stretch/>
        </p:blipFill>
        <p:spPr>
          <a:xfrm>
            <a:off x="2207776" y="2247759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0" t="43093" r="66869" b="43065"/>
          <a:stretch/>
        </p:blipFill>
        <p:spPr>
          <a:xfrm>
            <a:off x="1466935" y="3714167"/>
            <a:ext cx="470473" cy="58694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65610" y="365072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03802" y="3764775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(г.)</a:t>
            </a:r>
          </a:p>
        </p:txBody>
      </p: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31791" y="3880894"/>
            <a:ext cx="278475" cy="250911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25" t="43400" r="57503" b="43563"/>
          <a:stretch/>
        </p:blipFill>
        <p:spPr>
          <a:xfrm>
            <a:off x="2235868" y="2975283"/>
            <a:ext cx="463844" cy="589254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8" t="45091" r="67350" b="41873"/>
          <a:stretch/>
        </p:blipFill>
        <p:spPr>
          <a:xfrm>
            <a:off x="2956171" y="3051507"/>
            <a:ext cx="463844" cy="589254"/>
          </a:xfrm>
          <a:prstGeom prst="rect">
            <a:avLst/>
          </a:prstGeom>
        </p:spPr>
      </p:pic>
      <p:grpSp>
        <p:nvGrpSpPr>
          <p:cNvPr id="78" name="Группа 77"/>
          <p:cNvGrpSpPr/>
          <p:nvPr/>
        </p:nvGrpSpPr>
        <p:grpSpPr>
          <a:xfrm>
            <a:off x="2555830" y="2258325"/>
            <a:ext cx="408812" cy="542922"/>
            <a:chOff x="2361639" y="2985697"/>
            <a:chExt cx="408812" cy="542922"/>
          </a:xfrm>
        </p:grpSpPr>
        <p:pic>
          <p:nvPicPr>
            <p:cNvPr id="86" name="Рисунок 8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2" name="Рисунок 10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71" t="43917" r="22257" b="43047"/>
          <a:stretch/>
        </p:blipFill>
        <p:spPr>
          <a:xfrm>
            <a:off x="3722973" y="2995954"/>
            <a:ext cx="463844" cy="5892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40" y="1017662"/>
            <a:ext cx="3032302" cy="1548409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98" t="42925" r="13430" b="44039"/>
          <a:stretch/>
        </p:blipFill>
        <p:spPr>
          <a:xfrm>
            <a:off x="7833307" y="1484597"/>
            <a:ext cx="432472" cy="549400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5" t="43113" r="67373" b="43851"/>
          <a:stretch/>
        </p:blipFill>
        <p:spPr>
          <a:xfrm>
            <a:off x="7477239" y="1485138"/>
            <a:ext cx="432472" cy="549400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04" t="43342" r="13224" b="43622"/>
          <a:stretch/>
        </p:blipFill>
        <p:spPr>
          <a:xfrm>
            <a:off x="8239876" y="1506661"/>
            <a:ext cx="432472" cy="549400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3" t="43891" r="85695" b="43073"/>
          <a:stretch/>
        </p:blipFill>
        <p:spPr>
          <a:xfrm>
            <a:off x="3698704" y="2263521"/>
            <a:ext cx="463844" cy="589254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3" t="43369" r="84995" b="43595"/>
          <a:stretch/>
        </p:blipFill>
        <p:spPr>
          <a:xfrm>
            <a:off x="1866653" y="3722104"/>
            <a:ext cx="463844" cy="589254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661" r="76951" b="43303"/>
          <a:stretch/>
        </p:blipFill>
        <p:spPr>
          <a:xfrm>
            <a:off x="2164297" y="3730041"/>
            <a:ext cx="463844" cy="589254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" t="12192" r="91105" b="82817"/>
          <a:stretch/>
        </p:blipFill>
        <p:spPr>
          <a:xfrm>
            <a:off x="2505115" y="3899994"/>
            <a:ext cx="421206" cy="276501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02" t="43798" r="21826" b="43166"/>
          <a:stretch/>
        </p:blipFill>
        <p:spPr>
          <a:xfrm>
            <a:off x="3002392" y="3737366"/>
            <a:ext cx="463844" cy="589254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3" t="43708" r="57655" b="43256"/>
          <a:stretch/>
        </p:blipFill>
        <p:spPr>
          <a:xfrm>
            <a:off x="3730247" y="3728387"/>
            <a:ext cx="463844" cy="589254"/>
          </a:xfrm>
          <a:prstGeom prst="rect">
            <a:avLst/>
          </a:prstGeom>
        </p:spPr>
      </p:pic>
      <p:grpSp>
        <p:nvGrpSpPr>
          <p:cNvPr id="71" name="Группа 70"/>
          <p:cNvGrpSpPr/>
          <p:nvPr/>
        </p:nvGrpSpPr>
        <p:grpSpPr>
          <a:xfrm>
            <a:off x="2546590" y="3002337"/>
            <a:ext cx="408812" cy="542922"/>
            <a:chOff x="2361639" y="2985697"/>
            <a:chExt cx="408812" cy="542922"/>
          </a:xfrm>
        </p:grpSpPr>
        <p:pic>
          <p:nvPicPr>
            <p:cNvPr id="98" name="Рисунок 9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99" name="Рисунок 9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327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  <p:bldP spid="84" grpId="0"/>
      <p:bldP spid="8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691" r="58469" b="59477"/>
          <a:stretch/>
        </p:blipFill>
        <p:spPr>
          <a:xfrm>
            <a:off x="920958" y="769937"/>
            <a:ext cx="11210257" cy="611374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рівняння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201" name="Рисунок 20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7" t="42103" r="67652" b="44055"/>
          <a:stretch/>
        </p:blipFill>
        <p:spPr>
          <a:xfrm>
            <a:off x="2171717" y="1444456"/>
            <a:ext cx="541936" cy="676099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697348" y="1675543"/>
            <a:ext cx="312609" cy="281666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47734" y="1382224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86924" y="3105578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48" name="Рисунок 14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845658" y="3424856"/>
            <a:ext cx="312609" cy="281666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04283" y="3945764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51" name="Рисунок 15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863017" y="4265042"/>
            <a:ext cx="312609" cy="281666"/>
          </a:xfrm>
          <a:prstGeom prst="rect">
            <a:avLst/>
          </a:prstGeom>
        </p:spPr>
      </p:pic>
      <p:pic>
        <p:nvPicPr>
          <p:cNvPr id="172" name="Рисунок 17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53" t="43492" r="13006" b="42666"/>
          <a:stretch/>
        </p:blipFill>
        <p:spPr>
          <a:xfrm>
            <a:off x="3957019" y="1504516"/>
            <a:ext cx="541936" cy="676099"/>
          </a:xfrm>
          <a:prstGeom prst="rect">
            <a:avLst/>
          </a:prstGeom>
        </p:spPr>
      </p:pic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9" t="43716" r="76379" b="43248"/>
          <a:stretch/>
        </p:blipFill>
        <p:spPr>
          <a:xfrm>
            <a:off x="3123314" y="1526212"/>
            <a:ext cx="502215" cy="637999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7818886" y="1681933"/>
            <a:ext cx="312609" cy="281666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31" t="44173" r="39497" b="42791"/>
          <a:stretch/>
        </p:blipFill>
        <p:spPr>
          <a:xfrm>
            <a:off x="9529107" y="1538134"/>
            <a:ext cx="502215" cy="637999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7256691" y="1406859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92" t="43890" r="22467" b="42268"/>
          <a:stretch/>
        </p:blipFill>
        <p:spPr>
          <a:xfrm>
            <a:off x="6073986" y="1518965"/>
            <a:ext cx="541936" cy="676099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29" t="43804" r="57430" b="42354"/>
          <a:stretch/>
        </p:blipFill>
        <p:spPr>
          <a:xfrm>
            <a:off x="6519005" y="1512842"/>
            <a:ext cx="541936" cy="676099"/>
          </a:xfrm>
          <a:prstGeom prst="rect">
            <a:avLst/>
          </a:prstGeom>
        </p:spPr>
      </p:pic>
      <p:grpSp>
        <p:nvGrpSpPr>
          <p:cNvPr id="120" name="Группа 119"/>
          <p:cNvGrpSpPr/>
          <p:nvPr/>
        </p:nvGrpSpPr>
        <p:grpSpPr>
          <a:xfrm>
            <a:off x="6930391" y="1538134"/>
            <a:ext cx="408812" cy="542922"/>
            <a:chOff x="2361639" y="2985697"/>
            <a:chExt cx="408812" cy="542922"/>
          </a:xfrm>
        </p:grpSpPr>
        <p:pic>
          <p:nvPicPr>
            <p:cNvPr id="121" name="Рисунок 12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23" name="Рисунок 12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7526" y="1630446"/>
            <a:ext cx="408812" cy="418784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7390" y="1622168"/>
            <a:ext cx="408812" cy="418784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7" t="42103" r="67652" b="44055"/>
          <a:stretch/>
        </p:blipFill>
        <p:spPr>
          <a:xfrm>
            <a:off x="2218429" y="2307164"/>
            <a:ext cx="541936" cy="676099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744060" y="2538251"/>
            <a:ext cx="312609" cy="281666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94446" y="2244932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12" t="43240" r="21647" b="42918"/>
          <a:stretch/>
        </p:blipFill>
        <p:spPr>
          <a:xfrm>
            <a:off x="3560586" y="2346339"/>
            <a:ext cx="541936" cy="676099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1" t="43465" r="85427" b="43499"/>
          <a:stretch/>
        </p:blipFill>
        <p:spPr>
          <a:xfrm>
            <a:off x="3134556" y="2368014"/>
            <a:ext cx="502215" cy="637999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44238" y="2493154"/>
            <a:ext cx="408812" cy="418784"/>
          </a:xfrm>
          <a:prstGeom prst="rect">
            <a:avLst/>
          </a:prstGeom>
        </p:spPr>
      </p:pic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12" t="43240" r="21647" b="42918"/>
          <a:stretch/>
        </p:blipFill>
        <p:spPr>
          <a:xfrm>
            <a:off x="2715334" y="3194875"/>
            <a:ext cx="541936" cy="676099"/>
          </a:xfrm>
          <a:prstGeom prst="rect">
            <a:avLst/>
          </a:prstGeom>
        </p:spPr>
      </p:pic>
      <p:pic>
        <p:nvPicPr>
          <p:cNvPr id="134" name="Рисунок 13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1" t="43465" r="85427" b="43499"/>
          <a:stretch/>
        </p:blipFill>
        <p:spPr>
          <a:xfrm>
            <a:off x="2289304" y="3216550"/>
            <a:ext cx="502215" cy="637999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7" t="42103" r="67652" b="44055"/>
          <a:stretch/>
        </p:blipFill>
        <p:spPr>
          <a:xfrm>
            <a:off x="3478371" y="3132567"/>
            <a:ext cx="541936" cy="676099"/>
          </a:xfrm>
          <a:prstGeom prst="rect">
            <a:avLst/>
          </a:prstGeom>
        </p:spPr>
      </p:pic>
      <p:grpSp>
        <p:nvGrpSpPr>
          <p:cNvPr id="136" name="Группа 135"/>
          <p:cNvGrpSpPr/>
          <p:nvPr/>
        </p:nvGrpSpPr>
        <p:grpSpPr>
          <a:xfrm>
            <a:off x="3109608" y="3240361"/>
            <a:ext cx="408812" cy="542922"/>
            <a:chOff x="2361639" y="2985697"/>
            <a:chExt cx="408812" cy="542922"/>
          </a:xfrm>
        </p:grpSpPr>
        <p:pic>
          <p:nvPicPr>
            <p:cNvPr id="138" name="Рисунок 13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39" name="Рисунок 1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95" t="43026" r="38864" b="43132"/>
          <a:stretch/>
        </p:blipFill>
        <p:spPr>
          <a:xfrm>
            <a:off x="2289304" y="4028908"/>
            <a:ext cx="541936" cy="67609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95" t="43026" r="38864" b="43132"/>
          <a:stretch/>
        </p:blipFill>
        <p:spPr>
          <a:xfrm>
            <a:off x="1430810" y="4882526"/>
            <a:ext cx="541936" cy="676099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7" t="42103" r="67652" b="44055"/>
          <a:stretch/>
        </p:blipFill>
        <p:spPr>
          <a:xfrm>
            <a:off x="2196985" y="4823720"/>
            <a:ext cx="541936" cy="676099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722616" y="5054807"/>
            <a:ext cx="312609" cy="281666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9" t="43716" r="76379" b="43248"/>
          <a:stretch/>
        </p:blipFill>
        <p:spPr>
          <a:xfrm>
            <a:off x="3148582" y="4905476"/>
            <a:ext cx="502215" cy="637999"/>
          </a:xfrm>
          <a:prstGeom prst="rect">
            <a:avLst/>
          </a:prstGeom>
        </p:spPr>
      </p:pic>
      <p:pic>
        <p:nvPicPr>
          <p:cNvPr id="145" name="Рисунок 14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22794" y="5009710"/>
            <a:ext cx="408812" cy="418784"/>
          </a:xfrm>
          <a:prstGeom prst="rect">
            <a:avLst/>
          </a:prstGeom>
        </p:spPr>
      </p:pic>
      <p:pic>
        <p:nvPicPr>
          <p:cNvPr id="146" name="Рисунок 14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22658" y="5001432"/>
            <a:ext cx="408812" cy="418784"/>
          </a:xfrm>
          <a:prstGeom prst="rect">
            <a:avLst/>
          </a:prstGeom>
        </p:spPr>
      </p:pic>
      <p:pic>
        <p:nvPicPr>
          <p:cNvPr id="150" name="Рисунок 14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53" t="43492" r="13006" b="42666"/>
          <a:stretch/>
        </p:blipFill>
        <p:spPr>
          <a:xfrm>
            <a:off x="3964606" y="4905476"/>
            <a:ext cx="541936" cy="676099"/>
          </a:xfrm>
          <a:prstGeom prst="rect">
            <a:avLst/>
          </a:prstGeom>
        </p:spPr>
      </p:pic>
      <p:pic>
        <p:nvPicPr>
          <p:cNvPr id="156" name="Рисунок 15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719112" y="5907824"/>
            <a:ext cx="312609" cy="281666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12" t="43240" r="21647" b="42918"/>
          <a:stretch/>
        </p:blipFill>
        <p:spPr>
          <a:xfrm>
            <a:off x="3535638" y="5715912"/>
            <a:ext cx="541936" cy="676099"/>
          </a:xfrm>
          <a:prstGeom prst="rect">
            <a:avLst/>
          </a:prstGeom>
        </p:spPr>
      </p:pic>
      <p:pic>
        <p:nvPicPr>
          <p:cNvPr id="161" name="Рисунок 16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1" t="43465" r="85427" b="43499"/>
          <a:stretch/>
        </p:blipFill>
        <p:spPr>
          <a:xfrm>
            <a:off x="3109608" y="5737587"/>
            <a:ext cx="502215" cy="637999"/>
          </a:xfrm>
          <a:prstGeom prst="rect">
            <a:avLst/>
          </a:prstGeom>
        </p:spPr>
      </p:pic>
      <p:pic>
        <p:nvPicPr>
          <p:cNvPr id="167" name="Рисунок 16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12" t="43240" r="21647" b="42918"/>
          <a:stretch/>
        </p:blipFill>
        <p:spPr>
          <a:xfrm>
            <a:off x="2289304" y="5724400"/>
            <a:ext cx="541936" cy="676099"/>
          </a:xfrm>
          <a:prstGeom prst="rect">
            <a:avLst/>
          </a:prstGeom>
        </p:spPr>
      </p:pic>
      <p:pic>
        <p:nvPicPr>
          <p:cNvPr id="168" name="Рисунок 16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1" t="43465" r="85427" b="43499"/>
          <a:stretch/>
        </p:blipFill>
        <p:spPr>
          <a:xfrm>
            <a:off x="1844238" y="5736066"/>
            <a:ext cx="502215" cy="637999"/>
          </a:xfrm>
          <a:prstGeom prst="rect">
            <a:avLst/>
          </a:prstGeom>
        </p:spPr>
      </p:pic>
      <p:pic>
        <p:nvPicPr>
          <p:cNvPr id="169" name="Рисунок 16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3" t="43987" r="76476" b="42171"/>
          <a:stretch/>
        </p:blipFill>
        <p:spPr>
          <a:xfrm>
            <a:off x="8203453" y="1529478"/>
            <a:ext cx="541936" cy="676099"/>
          </a:xfrm>
          <a:prstGeom prst="rect">
            <a:avLst/>
          </a:prstGeom>
        </p:spPr>
      </p:pic>
      <p:pic>
        <p:nvPicPr>
          <p:cNvPr id="174" name="Рисунок 17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29" t="43804" r="57430" b="42354"/>
          <a:stretch/>
        </p:blipFill>
        <p:spPr>
          <a:xfrm>
            <a:off x="8648472" y="1523355"/>
            <a:ext cx="541936" cy="676099"/>
          </a:xfrm>
          <a:prstGeom prst="rect">
            <a:avLst/>
          </a:prstGeom>
        </p:spPr>
      </p:pic>
      <p:grpSp>
        <p:nvGrpSpPr>
          <p:cNvPr id="179" name="Группа 178"/>
          <p:cNvGrpSpPr/>
          <p:nvPr/>
        </p:nvGrpSpPr>
        <p:grpSpPr>
          <a:xfrm>
            <a:off x="9059858" y="1548647"/>
            <a:ext cx="408812" cy="542922"/>
            <a:chOff x="2361639" y="2985697"/>
            <a:chExt cx="408812" cy="542922"/>
          </a:xfrm>
        </p:grpSpPr>
        <p:pic>
          <p:nvPicPr>
            <p:cNvPr id="180" name="Рисунок 17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85" name="Рисунок 18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89" name="Рисунок 18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7818886" y="2549434"/>
            <a:ext cx="312609" cy="281666"/>
          </a:xfrm>
          <a:prstGeom prst="rect">
            <a:avLst/>
          </a:prstGeom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7256691" y="2274360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91" name="Рисунок 19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92" t="43890" r="22467" b="42268"/>
          <a:stretch/>
        </p:blipFill>
        <p:spPr>
          <a:xfrm>
            <a:off x="6073986" y="2386466"/>
            <a:ext cx="541936" cy="676099"/>
          </a:xfrm>
          <a:prstGeom prst="rect">
            <a:avLst/>
          </a:prstGeom>
        </p:spPr>
      </p:pic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29" t="43804" r="57430" b="42354"/>
          <a:stretch/>
        </p:blipFill>
        <p:spPr>
          <a:xfrm>
            <a:off x="6519005" y="2380343"/>
            <a:ext cx="541936" cy="676099"/>
          </a:xfrm>
          <a:prstGeom prst="rect">
            <a:avLst/>
          </a:prstGeom>
        </p:spPr>
      </p:pic>
      <p:grpSp>
        <p:nvGrpSpPr>
          <p:cNvPr id="193" name="Группа 192"/>
          <p:cNvGrpSpPr/>
          <p:nvPr/>
        </p:nvGrpSpPr>
        <p:grpSpPr>
          <a:xfrm>
            <a:off x="6930391" y="2405635"/>
            <a:ext cx="408812" cy="542922"/>
            <a:chOff x="2361639" y="2985697"/>
            <a:chExt cx="408812" cy="542922"/>
          </a:xfrm>
        </p:grpSpPr>
        <p:pic>
          <p:nvPicPr>
            <p:cNvPr id="194" name="Рисунок 19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95" name="Рисунок 19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96" name="Рисунок 19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0" t="44296" r="58019" b="41862"/>
          <a:stretch/>
        </p:blipFill>
        <p:spPr>
          <a:xfrm>
            <a:off x="8203453" y="2396979"/>
            <a:ext cx="541936" cy="676099"/>
          </a:xfrm>
          <a:prstGeom prst="rect">
            <a:avLst/>
          </a:prstGeom>
        </p:spPr>
      </p:pic>
      <p:pic>
        <p:nvPicPr>
          <p:cNvPr id="197" name="Рисунок 19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6553166" y="3359108"/>
            <a:ext cx="312609" cy="281666"/>
          </a:xfrm>
          <a:prstGeom prst="rect">
            <a:avLst/>
          </a:prstGeom>
        </p:spPr>
      </p:pic>
      <p:sp>
        <p:nvSpPr>
          <p:cNvPr id="198" name="TextBox 19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990971" y="3084034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92" t="43890" r="22467" b="42268"/>
          <a:stretch/>
        </p:blipFill>
        <p:spPr>
          <a:xfrm>
            <a:off x="6925432" y="3227130"/>
            <a:ext cx="541936" cy="676099"/>
          </a:xfrm>
          <a:prstGeom prst="rect">
            <a:avLst/>
          </a:prstGeom>
        </p:spPr>
      </p:pic>
      <p:pic>
        <p:nvPicPr>
          <p:cNvPr id="200" name="Рисунок 19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29" t="43804" r="57430" b="42354"/>
          <a:stretch/>
        </p:blipFill>
        <p:spPr>
          <a:xfrm>
            <a:off x="7370451" y="3221007"/>
            <a:ext cx="541936" cy="676099"/>
          </a:xfrm>
          <a:prstGeom prst="rect">
            <a:avLst/>
          </a:prstGeom>
        </p:spPr>
      </p:pic>
      <p:grpSp>
        <p:nvGrpSpPr>
          <p:cNvPr id="202" name="Группа 201"/>
          <p:cNvGrpSpPr/>
          <p:nvPr/>
        </p:nvGrpSpPr>
        <p:grpSpPr>
          <a:xfrm>
            <a:off x="7781837" y="3246299"/>
            <a:ext cx="408812" cy="542922"/>
            <a:chOff x="2361639" y="2985697"/>
            <a:chExt cx="408812" cy="542922"/>
          </a:xfrm>
        </p:grpSpPr>
        <p:pic>
          <p:nvPicPr>
            <p:cNvPr id="203" name="Рисунок 20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204" name="Рисунок 20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205" name="Рисунок 20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0" t="44296" r="58019" b="41862"/>
          <a:stretch/>
        </p:blipFill>
        <p:spPr>
          <a:xfrm>
            <a:off x="8203453" y="3240361"/>
            <a:ext cx="541936" cy="676099"/>
          </a:xfrm>
          <a:prstGeom prst="rect">
            <a:avLst/>
          </a:prstGeom>
        </p:spPr>
      </p:pic>
      <p:pic>
        <p:nvPicPr>
          <p:cNvPr id="206" name="Рисунок 20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6559965" y="4210680"/>
            <a:ext cx="312609" cy="281666"/>
          </a:xfrm>
          <a:prstGeom prst="rect">
            <a:avLst/>
          </a:prstGeom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997770" y="3935606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208" name="Рисунок 20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7" t="44301" r="76392" b="41857"/>
          <a:stretch/>
        </p:blipFill>
        <p:spPr>
          <a:xfrm>
            <a:off x="6932231" y="4078702"/>
            <a:ext cx="541936" cy="676099"/>
          </a:xfrm>
          <a:prstGeom prst="rect">
            <a:avLst/>
          </a:prstGeom>
        </p:spPr>
      </p:pic>
      <p:pic>
        <p:nvPicPr>
          <p:cNvPr id="209" name="Рисунок 20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7" t="43804" r="85782" b="42354"/>
          <a:stretch/>
        </p:blipFill>
        <p:spPr>
          <a:xfrm>
            <a:off x="7332033" y="4062531"/>
            <a:ext cx="541936" cy="676099"/>
          </a:xfrm>
          <a:prstGeom prst="rect">
            <a:avLst/>
          </a:prstGeom>
        </p:spPr>
      </p:pic>
      <p:pic>
        <p:nvPicPr>
          <p:cNvPr id="210" name="Рисунок 20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8253428" y="5066825"/>
            <a:ext cx="312609" cy="281666"/>
          </a:xfrm>
          <a:prstGeom prst="rect">
            <a:avLst/>
          </a:prstGeom>
        </p:spPr>
      </p:pic>
      <p:pic>
        <p:nvPicPr>
          <p:cNvPr id="211" name="Рисунок 21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31" t="44173" r="39497" b="42791"/>
          <a:stretch/>
        </p:blipFill>
        <p:spPr>
          <a:xfrm>
            <a:off x="9963649" y="4923026"/>
            <a:ext cx="502215" cy="637999"/>
          </a:xfrm>
          <a:prstGeom prst="rect">
            <a:avLst/>
          </a:prstGeom>
        </p:spPr>
      </p:pic>
      <p:pic>
        <p:nvPicPr>
          <p:cNvPr id="212" name="Рисунок 21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92" t="43890" r="22467" b="42268"/>
          <a:stretch/>
        </p:blipFill>
        <p:spPr>
          <a:xfrm>
            <a:off x="6074721" y="4903590"/>
            <a:ext cx="541936" cy="676099"/>
          </a:xfrm>
          <a:prstGeom prst="rect">
            <a:avLst/>
          </a:prstGeom>
        </p:spPr>
      </p:pic>
      <p:pic>
        <p:nvPicPr>
          <p:cNvPr id="213" name="Рисунок 21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29" t="43804" r="57430" b="42354"/>
          <a:stretch/>
        </p:blipFill>
        <p:spPr>
          <a:xfrm>
            <a:off x="6519740" y="4897467"/>
            <a:ext cx="541936" cy="676099"/>
          </a:xfrm>
          <a:prstGeom prst="rect">
            <a:avLst/>
          </a:prstGeom>
        </p:spPr>
      </p:pic>
      <p:grpSp>
        <p:nvGrpSpPr>
          <p:cNvPr id="214" name="Группа 213"/>
          <p:cNvGrpSpPr/>
          <p:nvPr/>
        </p:nvGrpSpPr>
        <p:grpSpPr>
          <a:xfrm>
            <a:off x="6931126" y="4922759"/>
            <a:ext cx="408812" cy="542922"/>
            <a:chOff x="2361639" y="2985697"/>
            <a:chExt cx="408812" cy="542922"/>
          </a:xfrm>
        </p:grpSpPr>
        <p:pic>
          <p:nvPicPr>
            <p:cNvPr id="215" name="Рисунок 21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216" name="Рисунок 21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217" name="Рисунок 21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3" t="43987" r="76476" b="42171"/>
          <a:stretch/>
        </p:blipFill>
        <p:spPr>
          <a:xfrm>
            <a:off x="8637995" y="4914370"/>
            <a:ext cx="541936" cy="676099"/>
          </a:xfrm>
          <a:prstGeom prst="rect">
            <a:avLst/>
          </a:prstGeom>
        </p:spPr>
      </p:pic>
      <p:pic>
        <p:nvPicPr>
          <p:cNvPr id="218" name="Рисунок 21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29" t="43804" r="57430" b="42354"/>
          <a:stretch/>
        </p:blipFill>
        <p:spPr>
          <a:xfrm>
            <a:off x="9083014" y="4908247"/>
            <a:ext cx="541936" cy="676099"/>
          </a:xfrm>
          <a:prstGeom prst="rect">
            <a:avLst/>
          </a:prstGeom>
        </p:spPr>
      </p:pic>
      <p:grpSp>
        <p:nvGrpSpPr>
          <p:cNvPr id="219" name="Группа 218"/>
          <p:cNvGrpSpPr/>
          <p:nvPr/>
        </p:nvGrpSpPr>
        <p:grpSpPr>
          <a:xfrm>
            <a:off x="9494400" y="4933539"/>
            <a:ext cx="408812" cy="542922"/>
            <a:chOff x="2361639" y="2985697"/>
            <a:chExt cx="408812" cy="542922"/>
          </a:xfrm>
        </p:grpSpPr>
        <p:pic>
          <p:nvPicPr>
            <p:cNvPr id="220" name="Рисунок 21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221" name="Рисунок 22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222" name="Рисунок 22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7" t="44301" r="76392" b="41857"/>
          <a:stretch/>
        </p:blipFill>
        <p:spPr>
          <a:xfrm>
            <a:off x="7373890" y="4930274"/>
            <a:ext cx="541936" cy="676099"/>
          </a:xfrm>
          <a:prstGeom prst="rect">
            <a:avLst/>
          </a:prstGeom>
        </p:spPr>
      </p:pic>
      <p:pic>
        <p:nvPicPr>
          <p:cNvPr id="223" name="Рисунок 22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7" t="43804" r="85782" b="42354"/>
          <a:stretch/>
        </p:blipFill>
        <p:spPr>
          <a:xfrm>
            <a:off x="7773692" y="4914103"/>
            <a:ext cx="541936" cy="676099"/>
          </a:xfrm>
          <a:prstGeom prst="rect">
            <a:avLst/>
          </a:prstGeom>
        </p:spPr>
      </p:pic>
      <p:pic>
        <p:nvPicPr>
          <p:cNvPr id="225" name="Рисунок 22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8254954" y="5932468"/>
            <a:ext cx="312609" cy="281666"/>
          </a:xfrm>
          <a:prstGeom prst="rect">
            <a:avLst/>
          </a:prstGeom>
        </p:spPr>
      </p:pic>
      <p:pic>
        <p:nvPicPr>
          <p:cNvPr id="226" name="Рисунок 22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0" t="44296" r="58019" b="41862"/>
          <a:stretch/>
        </p:blipFill>
        <p:spPr>
          <a:xfrm>
            <a:off x="8639521" y="5780013"/>
            <a:ext cx="541936" cy="676099"/>
          </a:xfrm>
          <a:prstGeom prst="rect">
            <a:avLst/>
          </a:prstGeom>
        </p:spPr>
      </p:pic>
      <p:pic>
        <p:nvPicPr>
          <p:cNvPr id="227" name="Рисунок 22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0" t="44296" r="58019" b="41862"/>
          <a:stretch/>
        </p:blipFill>
        <p:spPr>
          <a:xfrm>
            <a:off x="7773692" y="5791165"/>
            <a:ext cx="541936" cy="67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3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147" grpId="0"/>
      <p:bldP spid="149" grpId="0"/>
      <p:bldP spid="82" grpId="0"/>
      <p:bldP spid="111" grpId="0"/>
      <p:bldP spid="190" grpId="0"/>
      <p:bldP spid="198" grpId="0"/>
      <p:bldP spid="20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25" b="24102"/>
          <a:stretch/>
        </p:blipFill>
        <p:spPr bwMode="auto">
          <a:xfrm>
            <a:off x="3962927" y="4598126"/>
            <a:ext cx="3930359" cy="21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744583" y="1247943"/>
            <a:ext cx="10367048" cy="2553891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Нумо, діти, підведіться!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Всі приємно посміхніться.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Продзвенів уже дзвінок,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Починаємо урок!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6398" r="58469" b="59477"/>
          <a:stretch/>
        </p:blipFill>
        <p:spPr>
          <a:xfrm>
            <a:off x="981743" y="1252348"/>
            <a:ext cx="11210257" cy="523776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рівняння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599491" y="1702614"/>
            <a:ext cx="312609" cy="281666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08519" y="1424309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47709" y="3147663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48" name="Рисунок 14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906443" y="3466941"/>
            <a:ext cx="312609" cy="281666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65068" y="3987849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51" name="Рисунок 15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923802" y="4307127"/>
            <a:ext cx="312609" cy="281666"/>
          </a:xfrm>
          <a:prstGeom prst="rect">
            <a:avLst/>
          </a:prstGeom>
        </p:spPr>
      </p:pic>
      <p:pic>
        <p:nvPicPr>
          <p:cNvPr id="172" name="Рисунок 17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67" t="43960" r="3792" b="42198"/>
          <a:stretch/>
        </p:blipFill>
        <p:spPr>
          <a:xfrm>
            <a:off x="3187191" y="1590106"/>
            <a:ext cx="541936" cy="676099"/>
          </a:xfrm>
          <a:prstGeom prst="rect">
            <a:avLst/>
          </a:prstGeom>
        </p:spPr>
      </p:pic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9" t="43716" r="76379" b="43248"/>
          <a:stretch/>
        </p:blipFill>
        <p:spPr>
          <a:xfrm>
            <a:off x="2346568" y="1558591"/>
            <a:ext cx="502215" cy="637999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92" t="43890" r="22467" b="42268"/>
          <a:stretch/>
        </p:blipFill>
        <p:spPr>
          <a:xfrm>
            <a:off x="2713504" y="1568116"/>
            <a:ext cx="541936" cy="676099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39895" y="1660952"/>
            <a:ext cx="408812" cy="418784"/>
          </a:xfrm>
          <a:prstGeom prst="rect">
            <a:avLst/>
          </a:prstGeom>
        </p:spPr>
      </p:pic>
      <p:pic>
        <p:nvPicPr>
          <p:cNvPr id="134" name="Рисунок 13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1" t="43465" r="85427" b="43499"/>
          <a:stretch/>
        </p:blipFill>
        <p:spPr>
          <a:xfrm>
            <a:off x="4052857" y="2396653"/>
            <a:ext cx="502215" cy="637999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7" t="42103" r="67652" b="44055"/>
          <a:stretch/>
        </p:blipFill>
        <p:spPr>
          <a:xfrm>
            <a:off x="3976384" y="1472397"/>
            <a:ext cx="541936" cy="67609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9" t="43269" r="57190" b="42889"/>
          <a:stretch/>
        </p:blipFill>
        <p:spPr>
          <a:xfrm>
            <a:off x="2350089" y="4070993"/>
            <a:ext cx="541936" cy="676099"/>
          </a:xfrm>
          <a:prstGeom prst="rect">
            <a:avLst/>
          </a:prstGeom>
        </p:spPr>
      </p:pic>
      <p:pic>
        <p:nvPicPr>
          <p:cNvPr id="205" name="Рисунок 20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0" t="44296" r="58019" b="41862"/>
          <a:stretch/>
        </p:blipFill>
        <p:spPr>
          <a:xfrm>
            <a:off x="5248707" y="1581087"/>
            <a:ext cx="541936" cy="676099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1884926" y="1737971"/>
            <a:ext cx="302864" cy="272886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67" t="43960" r="3792" b="42198"/>
          <a:stretch/>
        </p:blipFill>
        <p:spPr>
          <a:xfrm>
            <a:off x="4459514" y="1586217"/>
            <a:ext cx="541936" cy="676099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594970" y="2542285"/>
            <a:ext cx="312609" cy="281666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03998" y="2263980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67" t="43960" r="3792" b="42198"/>
          <a:stretch/>
        </p:blipFill>
        <p:spPr>
          <a:xfrm>
            <a:off x="3182670" y="2429777"/>
            <a:ext cx="541936" cy="676099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9" t="43716" r="76379" b="43248"/>
          <a:stretch/>
        </p:blipFill>
        <p:spPr>
          <a:xfrm>
            <a:off x="2342047" y="2398262"/>
            <a:ext cx="502215" cy="637999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92" t="43890" r="22467" b="42268"/>
          <a:stretch/>
        </p:blipFill>
        <p:spPr>
          <a:xfrm>
            <a:off x="2708983" y="2407787"/>
            <a:ext cx="541936" cy="67609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1905023" y="2576980"/>
            <a:ext cx="302864" cy="272886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67" t="43960" r="3792" b="42198"/>
          <a:stretch/>
        </p:blipFill>
        <p:spPr>
          <a:xfrm>
            <a:off x="4888468" y="2433686"/>
            <a:ext cx="541936" cy="676099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9" t="43716" r="76379" b="43248"/>
          <a:stretch/>
        </p:blipFill>
        <p:spPr>
          <a:xfrm>
            <a:off x="4459514" y="2416057"/>
            <a:ext cx="502215" cy="637999"/>
          </a:xfrm>
          <a:prstGeom prst="rect">
            <a:avLst/>
          </a:prstGeom>
        </p:spPr>
      </p:pic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1" t="43465" r="85427" b="43499"/>
          <a:stretch/>
        </p:blipFill>
        <p:spPr>
          <a:xfrm>
            <a:off x="4052857" y="3247382"/>
            <a:ext cx="502215" cy="637999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67" t="43960" r="3792" b="42198"/>
          <a:stretch/>
        </p:blipFill>
        <p:spPr>
          <a:xfrm>
            <a:off x="3182670" y="3280506"/>
            <a:ext cx="541936" cy="676099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9" t="43716" r="76379" b="43248"/>
          <a:stretch/>
        </p:blipFill>
        <p:spPr>
          <a:xfrm>
            <a:off x="2342047" y="3248991"/>
            <a:ext cx="502215" cy="637999"/>
          </a:xfrm>
          <a:prstGeom prst="rect">
            <a:avLst/>
          </a:prstGeom>
        </p:spPr>
      </p:pic>
      <p:pic>
        <p:nvPicPr>
          <p:cNvPr id="155" name="Рисунок 15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92" t="43890" r="22467" b="42268"/>
          <a:stretch/>
        </p:blipFill>
        <p:spPr>
          <a:xfrm>
            <a:off x="2708983" y="3258516"/>
            <a:ext cx="541936" cy="676099"/>
          </a:xfrm>
          <a:prstGeom prst="rect">
            <a:avLst/>
          </a:prstGeom>
        </p:spPr>
      </p:pic>
      <p:pic>
        <p:nvPicPr>
          <p:cNvPr id="158" name="Рисунок 15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67" t="43960" r="3792" b="42198"/>
          <a:stretch/>
        </p:blipFill>
        <p:spPr>
          <a:xfrm>
            <a:off x="4892781" y="3266785"/>
            <a:ext cx="541936" cy="676099"/>
          </a:xfrm>
          <a:prstGeom prst="rect">
            <a:avLst/>
          </a:prstGeom>
        </p:spPr>
      </p:pic>
      <p:pic>
        <p:nvPicPr>
          <p:cNvPr id="159" name="Рисунок 15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9" t="43716" r="76379" b="43248"/>
          <a:stretch/>
        </p:blipFill>
        <p:spPr>
          <a:xfrm>
            <a:off x="4472819" y="3258848"/>
            <a:ext cx="502215" cy="637999"/>
          </a:xfrm>
          <a:prstGeom prst="rect">
            <a:avLst/>
          </a:prstGeom>
        </p:spPr>
      </p:pic>
      <p:pic>
        <p:nvPicPr>
          <p:cNvPr id="160" name="Рисунок 159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6" t="11237" r="84830" b="82372"/>
          <a:stretch/>
        </p:blipFill>
        <p:spPr>
          <a:xfrm>
            <a:off x="3590596" y="3406183"/>
            <a:ext cx="302864" cy="272886"/>
          </a:xfrm>
          <a:prstGeom prst="rect">
            <a:avLst/>
          </a:prstGeom>
        </p:spPr>
      </p:pic>
      <p:pic>
        <p:nvPicPr>
          <p:cNvPr id="162" name="Рисунок 16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67" t="43960" r="3792" b="42198"/>
          <a:stretch/>
        </p:blipFill>
        <p:spPr>
          <a:xfrm>
            <a:off x="3182670" y="4117375"/>
            <a:ext cx="541936" cy="676099"/>
          </a:xfrm>
          <a:prstGeom prst="rect">
            <a:avLst/>
          </a:prstGeom>
        </p:spPr>
      </p:pic>
      <p:pic>
        <p:nvPicPr>
          <p:cNvPr id="163" name="Рисунок 16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67" t="43960" r="3792" b="42198"/>
          <a:stretch/>
        </p:blipFill>
        <p:spPr>
          <a:xfrm>
            <a:off x="2743115" y="4111749"/>
            <a:ext cx="541936" cy="676099"/>
          </a:xfrm>
          <a:prstGeom prst="rect">
            <a:avLst/>
          </a:prstGeom>
        </p:spPr>
      </p:pic>
      <p:pic>
        <p:nvPicPr>
          <p:cNvPr id="164" name="Рисунок 1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457782" y="5095524"/>
            <a:ext cx="312609" cy="281666"/>
          </a:xfrm>
          <a:prstGeom prst="rect">
            <a:avLst/>
          </a:prstGeom>
        </p:spPr>
      </p:pic>
      <p:pic>
        <p:nvPicPr>
          <p:cNvPr id="165" name="Рисунок 16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67" t="43960" r="3792" b="42198"/>
          <a:stretch/>
        </p:blipFill>
        <p:spPr>
          <a:xfrm>
            <a:off x="4038143" y="4962766"/>
            <a:ext cx="541936" cy="676099"/>
          </a:xfrm>
          <a:prstGeom prst="rect">
            <a:avLst/>
          </a:prstGeom>
        </p:spPr>
      </p:pic>
      <p:pic>
        <p:nvPicPr>
          <p:cNvPr id="166" name="Рисунок 16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9" t="43716" r="76379" b="43248"/>
          <a:stretch/>
        </p:blipFill>
        <p:spPr>
          <a:xfrm>
            <a:off x="3204859" y="4951501"/>
            <a:ext cx="502215" cy="637999"/>
          </a:xfrm>
          <a:prstGeom prst="rect">
            <a:avLst/>
          </a:prstGeom>
        </p:spPr>
      </p:pic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92" t="43890" r="22467" b="42268"/>
          <a:stretch/>
        </p:blipFill>
        <p:spPr>
          <a:xfrm>
            <a:off x="3571795" y="4961026"/>
            <a:ext cx="541936" cy="676099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8186" y="5053862"/>
            <a:ext cx="408812" cy="418784"/>
          </a:xfrm>
          <a:prstGeom prst="rect">
            <a:avLst/>
          </a:prstGeom>
        </p:spPr>
      </p:pic>
      <p:pic>
        <p:nvPicPr>
          <p:cNvPr id="173" name="Рисунок 17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7" t="42103" r="67652" b="44055"/>
          <a:stretch/>
        </p:blipFill>
        <p:spPr>
          <a:xfrm>
            <a:off x="4834675" y="4865307"/>
            <a:ext cx="541936" cy="676099"/>
          </a:xfrm>
          <a:prstGeom prst="rect">
            <a:avLst/>
          </a:prstGeom>
        </p:spPr>
      </p:pic>
      <p:pic>
        <p:nvPicPr>
          <p:cNvPr id="175" name="Рисунок 17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0" t="44296" r="58019" b="41862"/>
          <a:stretch/>
        </p:blipFill>
        <p:spPr>
          <a:xfrm>
            <a:off x="6106998" y="4973997"/>
            <a:ext cx="541936" cy="676099"/>
          </a:xfrm>
          <a:prstGeom prst="rect">
            <a:avLst/>
          </a:prstGeom>
        </p:spPr>
      </p:pic>
      <p:pic>
        <p:nvPicPr>
          <p:cNvPr id="176" name="Рисунок 175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2743217" y="5130881"/>
            <a:ext cx="302864" cy="272886"/>
          </a:xfrm>
          <a:prstGeom prst="rect">
            <a:avLst/>
          </a:prstGeom>
        </p:spPr>
      </p:pic>
      <p:pic>
        <p:nvPicPr>
          <p:cNvPr id="177" name="Рисунок 17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67" t="43960" r="3792" b="42198"/>
          <a:stretch/>
        </p:blipFill>
        <p:spPr>
          <a:xfrm>
            <a:off x="5317805" y="4961026"/>
            <a:ext cx="541936" cy="676099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9" t="43269" r="57190" b="42889"/>
          <a:stretch/>
        </p:blipFill>
        <p:spPr>
          <a:xfrm>
            <a:off x="1486566" y="4931095"/>
            <a:ext cx="541936" cy="676099"/>
          </a:xfrm>
          <a:prstGeom prst="rect">
            <a:avLst/>
          </a:prstGeom>
        </p:spPr>
      </p:pic>
      <p:pic>
        <p:nvPicPr>
          <p:cNvPr id="181" name="Рисунок 18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67" t="43960" r="3792" b="42198"/>
          <a:stretch/>
        </p:blipFill>
        <p:spPr>
          <a:xfrm>
            <a:off x="2331141" y="4954736"/>
            <a:ext cx="541936" cy="676099"/>
          </a:xfrm>
          <a:prstGeom prst="rect">
            <a:avLst/>
          </a:prstGeom>
        </p:spPr>
      </p:pic>
      <p:pic>
        <p:nvPicPr>
          <p:cNvPr id="182" name="Рисунок 18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67" t="43960" r="3792" b="42198"/>
          <a:stretch/>
        </p:blipFill>
        <p:spPr>
          <a:xfrm>
            <a:off x="1882645" y="4973935"/>
            <a:ext cx="541936" cy="676099"/>
          </a:xfrm>
          <a:prstGeom prst="rect">
            <a:avLst/>
          </a:prstGeom>
        </p:spPr>
      </p:pic>
      <p:pic>
        <p:nvPicPr>
          <p:cNvPr id="187" name="Рисунок 1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1" t="43465" r="85427" b="43499"/>
          <a:stretch/>
        </p:blipFill>
        <p:spPr>
          <a:xfrm>
            <a:off x="4929688" y="5779350"/>
            <a:ext cx="502215" cy="637999"/>
          </a:xfrm>
          <a:prstGeom prst="rect">
            <a:avLst/>
          </a:prstGeom>
        </p:spPr>
      </p:pic>
      <p:pic>
        <p:nvPicPr>
          <p:cNvPr id="188" name="Рисунок 18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471801" y="5924982"/>
            <a:ext cx="312609" cy="281666"/>
          </a:xfrm>
          <a:prstGeom prst="rect">
            <a:avLst/>
          </a:prstGeom>
        </p:spPr>
      </p:pic>
      <p:pic>
        <p:nvPicPr>
          <p:cNvPr id="224" name="Рисунок 2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67" t="43960" r="3792" b="42198"/>
          <a:stretch/>
        </p:blipFill>
        <p:spPr>
          <a:xfrm>
            <a:off x="5765299" y="5816383"/>
            <a:ext cx="541936" cy="676099"/>
          </a:xfrm>
          <a:prstGeom prst="rect">
            <a:avLst/>
          </a:prstGeom>
        </p:spPr>
      </p:pic>
      <p:pic>
        <p:nvPicPr>
          <p:cNvPr id="228" name="Рисунок 22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9" t="43716" r="76379" b="43248"/>
          <a:stretch/>
        </p:blipFill>
        <p:spPr>
          <a:xfrm>
            <a:off x="5336345" y="5798754"/>
            <a:ext cx="502215" cy="637999"/>
          </a:xfrm>
          <a:prstGeom prst="rect">
            <a:avLst/>
          </a:prstGeom>
        </p:spPr>
      </p:pic>
      <p:pic>
        <p:nvPicPr>
          <p:cNvPr id="229" name="Рисунок 22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1" t="43465" r="85427" b="43499"/>
          <a:stretch/>
        </p:blipFill>
        <p:spPr>
          <a:xfrm>
            <a:off x="3218659" y="5769883"/>
            <a:ext cx="502215" cy="637999"/>
          </a:xfrm>
          <a:prstGeom prst="rect">
            <a:avLst/>
          </a:prstGeom>
        </p:spPr>
      </p:pic>
      <p:pic>
        <p:nvPicPr>
          <p:cNvPr id="230" name="Рисунок 22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67" t="43960" r="3792" b="42198"/>
          <a:stretch/>
        </p:blipFill>
        <p:spPr>
          <a:xfrm>
            <a:off x="4054270" y="5806916"/>
            <a:ext cx="541936" cy="676099"/>
          </a:xfrm>
          <a:prstGeom prst="rect">
            <a:avLst/>
          </a:prstGeom>
        </p:spPr>
      </p:pic>
      <p:pic>
        <p:nvPicPr>
          <p:cNvPr id="231" name="Рисунок 23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9" t="43716" r="76379" b="43248"/>
          <a:stretch/>
        </p:blipFill>
        <p:spPr>
          <a:xfrm>
            <a:off x="3625316" y="5789287"/>
            <a:ext cx="502215" cy="63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2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147" grpId="0"/>
      <p:bldP spid="149" grpId="0"/>
      <p:bldP spid="1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6" t="8805" r="5113" b="38113"/>
          <a:stretch/>
        </p:blipFill>
        <p:spPr>
          <a:xfrm>
            <a:off x="180088" y="5002233"/>
            <a:ext cx="4145024" cy="1731390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 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3" name="Скругленный прямоугольник 32"/>
          <p:cNvSpPr/>
          <p:nvPr/>
        </p:nvSpPr>
        <p:spPr>
          <a:xfrm>
            <a:off x="583515" y="1388678"/>
            <a:ext cx="9780438" cy="3496952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І гончар - </a:t>
            </a:r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</a:t>
            </a:r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дні - 69 виробів</a:t>
            </a:r>
          </a:p>
          <a:p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                 1 день - ? </a:t>
            </a:r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в</a:t>
            </a:r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</a:t>
            </a:r>
            <a:endParaRPr lang="uk-UA" sz="3200" b="1" dirty="0" smtClean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ІІ гончар –3 дні –</a:t>
            </a:r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39 виробів</a:t>
            </a:r>
          </a:p>
          <a:p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                 1 день - ? </a:t>
            </a:r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в</a:t>
            </a:r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</a:t>
            </a:r>
            <a:endParaRPr lang="uk-UA" sz="3200" b="1" dirty="0" smtClean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Р</a:t>
            </a:r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азом - ? виробів </a:t>
            </a:r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за </a:t>
            </a:r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тиждень</a:t>
            </a:r>
            <a:endParaRPr lang="uk-UA" sz="3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 тиждень = … днів</a:t>
            </a:r>
            <a:endParaRPr lang="uk-UA" sz="3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81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" t="42985" r="85209" b="43173"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290664" y="2275737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(в.) – </a:t>
            </a:r>
            <a:r>
              <a:rPr lang="uk-UA" sz="3600" dirty="0" smtClean="0">
                <a:latin typeface="Monotype Corsiva" panose="03010101010201010101" pitchFamily="66" charset="0"/>
              </a:rPr>
              <a:t>І </a:t>
            </a:r>
            <a:r>
              <a:rPr lang="uk-UA" sz="3600" dirty="0">
                <a:latin typeface="Monotype Corsiva" panose="03010101010201010101" pitchFamily="66" charset="0"/>
              </a:rPr>
              <a:t>гончар за 1 </a:t>
            </a:r>
            <a:r>
              <a:rPr lang="uk-UA" sz="3600" dirty="0" smtClean="0">
                <a:latin typeface="Monotype Corsiva" panose="03010101010201010101" pitchFamily="66" charset="0"/>
              </a:rPr>
              <a:t>день.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1052621" y="4913122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42985" r="76330" b="43173"/>
          <a:stretch/>
        </p:blipFill>
        <p:spPr>
          <a:xfrm>
            <a:off x="1482392" y="2962342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301136" y="3018762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(в.) – </a:t>
            </a:r>
            <a:r>
              <a:rPr lang="uk-UA" sz="3600" dirty="0" smtClean="0">
                <a:latin typeface="Monotype Corsiva" panose="03010101010201010101" pitchFamily="66" charset="0"/>
              </a:rPr>
              <a:t>ІІ </a:t>
            </a:r>
            <a:r>
              <a:rPr lang="uk-UA" sz="3600" dirty="0">
                <a:latin typeface="Monotype Corsiva" panose="03010101010201010101" pitchFamily="66" charset="0"/>
              </a:rPr>
              <a:t>гончар за 1 </a:t>
            </a:r>
            <a:r>
              <a:rPr lang="uk-UA" sz="3600" dirty="0" smtClean="0">
                <a:latin typeface="Monotype Corsiva" panose="03010101010201010101" pitchFamily="66" charset="0"/>
              </a:rPr>
              <a:t>день.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49218" y="2377222"/>
            <a:ext cx="278475" cy="25091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31791" y="3126475"/>
            <a:ext cx="278475" cy="25091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31" t="43364" r="39897" b="43600"/>
          <a:stretch/>
        </p:blipFill>
        <p:spPr>
          <a:xfrm>
            <a:off x="1819058" y="2222214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4" t="44422" r="76814" b="42542"/>
          <a:stretch/>
        </p:blipFill>
        <p:spPr>
          <a:xfrm>
            <a:off x="3689204" y="2279852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9" t="44154" r="67159" b="42810"/>
          <a:stretch/>
        </p:blipFill>
        <p:spPr>
          <a:xfrm>
            <a:off x="2963790" y="2265075"/>
            <a:ext cx="463844" cy="58925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19768" y="5214003"/>
            <a:ext cx="8255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252 вироби </a:t>
            </a:r>
            <a:r>
              <a:rPr lang="uk-UA" sz="3600" dirty="0" smtClean="0">
                <a:latin typeface="Monotype Corsiva" panose="03010101010201010101" pitchFamily="66" charset="0"/>
              </a:rPr>
              <a:t>виготовлять </a:t>
            </a:r>
            <a:r>
              <a:rPr lang="uk-UA" sz="3600" dirty="0">
                <a:latin typeface="Monotype Corsiva" panose="03010101010201010101" pitchFamily="66" charset="0"/>
              </a:rPr>
              <a:t>гончарі за 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0" t="44154" r="67288" b="42810"/>
          <a:stretch/>
        </p:blipFill>
        <p:spPr>
          <a:xfrm>
            <a:off x="1846371" y="3004218"/>
            <a:ext cx="463844" cy="58925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08" t="43949" r="13220" b="43015"/>
          <a:stretch/>
        </p:blipFill>
        <p:spPr>
          <a:xfrm>
            <a:off x="2207776" y="2247759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0" t="43093" r="66869" b="43065"/>
          <a:stretch/>
        </p:blipFill>
        <p:spPr>
          <a:xfrm>
            <a:off x="1466935" y="3714167"/>
            <a:ext cx="470473" cy="58694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65610" y="365072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671820" y="3725514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(в.) – </a:t>
            </a:r>
            <a:r>
              <a:rPr lang="uk-UA" sz="3600" dirty="0" smtClean="0">
                <a:latin typeface="Monotype Corsiva" panose="03010101010201010101" pitchFamily="66" charset="0"/>
              </a:rPr>
              <a:t>2 </a:t>
            </a:r>
            <a:r>
              <a:rPr lang="uk-UA" sz="3600" dirty="0" smtClean="0">
                <a:latin typeface="Monotype Corsiva" panose="03010101010201010101" pitchFamily="66" charset="0"/>
              </a:rPr>
              <a:t>гончарі </a:t>
            </a:r>
            <a:r>
              <a:rPr lang="uk-UA" sz="3600" dirty="0">
                <a:latin typeface="Monotype Corsiva" panose="03010101010201010101" pitchFamily="66" charset="0"/>
              </a:rPr>
              <a:t>за 1 </a:t>
            </a:r>
            <a:r>
              <a:rPr lang="uk-UA" sz="3600" dirty="0" smtClean="0">
                <a:latin typeface="Monotype Corsiva" panose="03010101010201010101" pitchFamily="66" charset="0"/>
              </a:rPr>
              <a:t>день.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700168" y="3874737"/>
            <a:ext cx="278475" cy="250911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96" t="43400" r="12932" b="43563"/>
          <a:stretch/>
        </p:blipFill>
        <p:spPr>
          <a:xfrm>
            <a:off x="2235868" y="2975283"/>
            <a:ext cx="463844" cy="589254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8" t="45091" r="67350" b="41873"/>
          <a:stretch/>
        </p:blipFill>
        <p:spPr>
          <a:xfrm>
            <a:off x="2956171" y="3051507"/>
            <a:ext cx="463844" cy="589254"/>
          </a:xfrm>
          <a:prstGeom prst="rect">
            <a:avLst/>
          </a:prstGeom>
        </p:spPr>
      </p:pic>
      <p:grpSp>
        <p:nvGrpSpPr>
          <p:cNvPr id="78" name="Группа 77"/>
          <p:cNvGrpSpPr/>
          <p:nvPr/>
        </p:nvGrpSpPr>
        <p:grpSpPr>
          <a:xfrm>
            <a:off x="2555830" y="2258325"/>
            <a:ext cx="408812" cy="542922"/>
            <a:chOff x="2361639" y="2985697"/>
            <a:chExt cx="408812" cy="542922"/>
          </a:xfrm>
        </p:grpSpPr>
        <p:pic>
          <p:nvPicPr>
            <p:cNvPr id="86" name="Рисунок 8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2" name="Рисунок 10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4" t="44016" r="85034" b="42948"/>
          <a:stretch/>
        </p:blipFill>
        <p:spPr>
          <a:xfrm>
            <a:off x="3730247" y="3001041"/>
            <a:ext cx="463844" cy="5892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40" y="1017662"/>
            <a:ext cx="3032302" cy="1548409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04" t="42925" r="4524" b="44039"/>
          <a:stretch/>
        </p:blipFill>
        <p:spPr>
          <a:xfrm>
            <a:off x="7833307" y="1484597"/>
            <a:ext cx="432472" cy="549400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85" t="43113" r="57643" b="43851"/>
          <a:stretch/>
        </p:blipFill>
        <p:spPr>
          <a:xfrm>
            <a:off x="7503142" y="1484597"/>
            <a:ext cx="432472" cy="549400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40" t="43635" r="3988" b="43329"/>
          <a:stretch/>
        </p:blipFill>
        <p:spPr>
          <a:xfrm>
            <a:off x="8239876" y="1506661"/>
            <a:ext cx="432472" cy="549400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8" t="44088" r="67600" b="42876"/>
          <a:stretch/>
        </p:blipFill>
        <p:spPr>
          <a:xfrm>
            <a:off x="4069546" y="2254924"/>
            <a:ext cx="463844" cy="589254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3" t="43369" r="84995" b="43595"/>
          <a:stretch/>
        </p:blipFill>
        <p:spPr>
          <a:xfrm>
            <a:off x="3007813" y="3714167"/>
            <a:ext cx="463844" cy="589254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661" r="76951" b="43303"/>
          <a:stretch/>
        </p:blipFill>
        <p:spPr>
          <a:xfrm>
            <a:off x="1788269" y="3724957"/>
            <a:ext cx="463844" cy="589254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5" t="10941" r="85148" b="83381"/>
          <a:stretch/>
        </p:blipFill>
        <p:spPr>
          <a:xfrm>
            <a:off x="2505115" y="3830726"/>
            <a:ext cx="382843" cy="314508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7" t="43995" r="66841" b="42969"/>
          <a:stretch/>
        </p:blipFill>
        <p:spPr>
          <a:xfrm>
            <a:off x="2244214" y="3743171"/>
            <a:ext cx="463844" cy="589254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12" t="43708" r="39616" b="43256"/>
          <a:stretch/>
        </p:blipFill>
        <p:spPr>
          <a:xfrm>
            <a:off x="4475250" y="3733100"/>
            <a:ext cx="463844" cy="589254"/>
          </a:xfrm>
          <a:prstGeom prst="rect">
            <a:avLst/>
          </a:prstGeom>
        </p:spPr>
      </p:pic>
      <p:grpSp>
        <p:nvGrpSpPr>
          <p:cNvPr id="71" name="Группа 70"/>
          <p:cNvGrpSpPr/>
          <p:nvPr/>
        </p:nvGrpSpPr>
        <p:grpSpPr>
          <a:xfrm>
            <a:off x="2546590" y="3002337"/>
            <a:ext cx="408812" cy="542922"/>
            <a:chOff x="2361639" y="2985697"/>
            <a:chExt cx="408812" cy="542922"/>
          </a:xfrm>
        </p:grpSpPr>
        <p:pic>
          <p:nvPicPr>
            <p:cNvPr id="98" name="Рисунок 9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99" name="Рисунок 9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8" t="44088" r="67600" b="42876"/>
          <a:stretch/>
        </p:blipFill>
        <p:spPr>
          <a:xfrm>
            <a:off x="4069546" y="3006048"/>
            <a:ext cx="463844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7" t="43995" r="66841" b="42969"/>
          <a:stretch/>
        </p:blipFill>
        <p:spPr>
          <a:xfrm>
            <a:off x="3375561" y="3743171"/>
            <a:ext cx="463844" cy="589254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7" t="43995" r="66841" b="42969"/>
          <a:stretch/>
        </p:blipFill>
        <p:spPr>
          <a:xfrm>
            <a:off x="4120761" y="3751237"/>
            <a:ext cx="463844" cy="58925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01" t="43156" r="57558" b="43002"/>
          <a:stretch/>
        </p:blipFill>
        <p:spPr>
          <a:xfrm>
            <a:off x="1466935" y="4459812"/>
            <a:ext cx="470473" cy="586945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65610" y="439636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671820" y="4516231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(в.) </a:t>
            </a:r>
          </a:p>
        </p:txBody>
      </p:sp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16334" y="4623945"/>
            <a:ext cx="278475" cy="250911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46" t="44234" r="31482" b="42730"/>
          <a:stretch/>
        </p:blipFill>
        <p:spPr>
          <a:xfrm>
            <a:off x="2949266" y="4503518"/>
            <a:ext cx="463844" cy="589254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91" t="43159" r="39437" b="43804"/>
          <a:stretch/>
        </p:blipFill>
        <p:spPr>
          <a:xfrm>
            <a:off x="2226053" y="4452409"/>
            <a:ext cx="463844" cy="589254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8" t="45091" r="67350" b="41873"/>
          <a:stretch/>
        </p:blipFill>
        <p:spPr>
          <a:xfrm>
            <a:off x="1835582" y="4544770"/>
            <a:ext cx="463844" cy="589254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8" t="44257" r="76500" b="42707"/>
          <a:stretch/>
        </p:blipFill>
        <p:spPr>
          <a:xfrm>
            <a:off x="3714790" y="4498511"/>
            <a:ext cx="463844" cy="589254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86" t="44008" r="49042" b="42956"/>
          <a:stretch/>
        </p:blipFill>
        <p:spPr>
          <a:xfrm>
            <a:off x="4070569" y="4488440"/>
            <a:ext cx="463844" cy="589254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8" t="44257" r="76500" b="42707"/>
          <a:stretch/>
        </p:blipFill>
        <p:spPr>
          <a:xfrm>
            <a:off x="4445378" y="4495744"/>
            <a:ext cx="463844" cy="589254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7359" y="4556600"/>
            <a:ext cx="408812" cy="418784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FEBED77A-A613-493C-B7CC-AB548463C7E7}"/>
              </a:ext>
            </a:extLst>
          </p:cNvPr>
          <p:cNvSpPr txBox="1"/>
          <p:nvPr/>
        </p:nvSpPr>
        <p:spPr>
          <a:xfrm>
            <a:off x="1279853" y="5941823"/>
            <a:ext cx="8255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тиждень.</a:t>
            </a:r>
          </a:p>
        </p:txBody>
      </p:sp>
    </p:spTree>
    <p:extLst>
      <p:ext uri="{BB962C8B-B14F-4D97-AF65-F5344CB8AC3E}">
        <p14:creationId xmlns:p14="http://schemas.microsoft.com/office/powerpoint/2010/main" val="45087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  <p:bldP spid="84" grpId="0"/>
      <p:bldP spid="85" grpId="0"/>
      <p:bldP spid="96" grpId="0"/>
      <p:bldP spid="103" grpId="0"/>
      <p:bldP spid="1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З</a:t>
            </a:r>
            <a:r>
              <a:rPr lang="uk-UA" sz="4400" b="1" dirty="0" smtClean="0">
                <a:solidFill>
                  <a:srgbClr val="2F3242"/>
                </a:solidFill>
              </a:rPr>
              <a:t>адача №</a:t>
            </a:r>
            <a:r>
              <a:rPr lang="en-US" sz="4400" b="1" dirty="0" smtClean="0">
                <a:solidFill>
                  <a:srgbClr val="2F3242"/>
                </a:solidFill>
              </a:rPr>
              <a:t>4</a:t>
            </a:r>
            <a:r>
              <a:rPr lang="uk-UA" sz="4400" b="1" dirty="0" smtClean="0">
                <a:solidFill>
                  <a:srgbClr val="2F3242"/>
                </a:solidFill>
              </a:rPr>
              <a:t>00, </a:t>
            </a:r>
          </a:p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приклади №406</a:t>
            </a:r>
            <a:endParaRPr lang="uk-UA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32"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1"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2"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31"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9077837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360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 4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90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0602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9077837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1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60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 4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90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2168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9077837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12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0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 4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90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1906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9077837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12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0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 3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90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7123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2028313" y="1318367"/>
            <a:ext cx="9077837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49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0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 7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90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1872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10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0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 10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90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56966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72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0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 8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1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90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30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57738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61894</TotalTime>
  <Words>627</Words>
  <Application>Microsoft Office PowerPoint</Application>
  <PresentationFormat>Широкоэкранный</PresentationFormat>
  <Paragraphs>240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12259</cp:revision>
  <dcterms:created xsi:type="dcterms:W3CDTF">2018-01-05T16:38:53Z</dcterms:created>
  <dcterms:modified xsi:type="dcterms:W3CDTF">2022-03-25T08:13:17Z</dcterms:modified>
</cp:coreProperties>
</file>