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81" r:id="rId5"/>
    <p:sldId id="274" r:id="rId6"/>
    <p:sldId id="278" r:id="rId7"/>
    <p:sldId id="279" r:id="rId8"/>
    <p:sldId id="259" r:id="rId9"/>
    <p:sldId id="275" r:id="rId10"/>
    <p:sldId id="261" r:id="rId11"/>
    <p:sldId id="276" r:id="rId12"/>
    <p:sldId id="262" r:id="rId13"/>
    <p:sldId id="277" r:id="rId14"/>
    <p:sldId id="282" r:id="rId15"/>
    <p:sldId id="267" r:id="rId16"/>
    <p:sldId id="268" r:id="rId17"/>
    <p:sldId id="269" r:id="rId18"/>
    <p:sldId id="270" r:id="rId19"/>
    <p:sldId id="283" r:id="rId20"/>
    <p:sldId id="272" r:id="rId21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AB94"/>
    <a:srgbClr val="0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74" autoAdjust="0"/>
    <p:restoredTop sz="9466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image" Target="../media/image22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95232E-1519-4562-BDD7-2F7A5584E30F}" type="doc">
      <dgm:prSet loTypeId="urn:microsoft.com/office/officeart/2005/8/layout/hierarchy1" loCatId="hierarchy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B3FA3EE7-CA29-443E-907C-F0B0DA0ED2D6}">
      <dgm:prSet phldrT="[Текст]" custT="1"/>
      <dgm:spPr/>
      <dgm:t>
        <a:bodyPr/>
        <a:lstStyle/>
        <a:p>
          <a:r>
            <a:rPr lang="uk-UA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Чинники</a:t>
          </a:r>
          <a:endParaRPr lang="ru-RU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A34454-8D3D-42F8-8738-3BA7F6CB7AFE}" type="parTrans" cxnId="{62D955EB-F5E1-4E58-A4D3-C66D6515C605}">
      <dgm:prSet/>
      <dgm:spPr/>
      <dgm:t>
        <a:bodyPr/>
        <a:lstStyle/>
        <a:p>
          <a:endParaRPr lang="ru-RU"/>
        </a:p>
      </dgm:t>
    </dgm:pt>
    <dgm:pt modelId="{45D8D119-552B-4F98-A880-E3E36375BF71}" type="sibTrans" cxnId="{62D955EB-F5E1-4E58-A4D3-C66D6515C605}">
      <dgm:prSet/>
      <dgm:spPr/>
      <dgm:t>
        <a:bodyPr/>
        <a:lstStyle/>
        <a:p>
          <a:endParaRPr lang="ru-RU"/>
        </a:p>
      </dgm:t>
    </dgm:pt>
    <dgm:pt modelId="{2066E0A6-1A11-4CB8-B532-3CCA26FF3A3C}">
      <dgm:prSet phldrT="[Текст]" custT="1"/>
      <dgm:spPr/>
      <dgm:t>
        <a:bodyPr/>
        <a:lstStyle/>
        <a:p>
          <a:r>
            <a:rPr lang="uk-UA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Живої </a:t>
          </a:r>
          <a:r>
            <a:rPr lang="uk-UA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природи</a:t>
          </a:r>
        </a:p>
      </dgm:t>
    </dgm:pt>
    <dgm:pt modelId="{977A2568-9A86-4175-AE64-5A3EA7903634}" type="parTrans" cxnId="{A30B3EAF-0DD9-4DF6-AB4D-0A7BC474C6D9}">
      <dgm:prSet/>
      <dgm:spPr/>
      <dgm:t>
        <a:bodyPr/>
        <a:lstStyle/>
        <a:p>
          <a:endParaRPr lang="ru-RU"/>
        </a:p>
      </dgm:t>
    </dgm:pt>
    <dgm:pt modelId="{89E14673-7A98-4305-A9CA-CD1131BDA8C0}" type="sibTrans" cxnId="{A30B3EAF-0DD9-4DF6-AB4D-0A7BC474C6D9}">
      <dgm:prSet/>
      <dgm:spPr/>
      <dgm:t>
        <a:bodyPr/>
        <a:lstStyle/>
        <a:p>
          <a:endParaRPr lang="ru-RU"/>
        </a:p>
      </dgm:t>
    </dgm:pt>
    <dgm:pt modelId="{5F715B7C-8E84-4787-9900-94D2255C29FF}">
      <dgm:prSet phldrT="[Текст]" custT="1"/>
      <dgm:spPr/>
      <dgm:t>
        <a:bodyPr spcFirstLastPara="0" vert="horz" wrap="square" lIns="91440" tIns="91440" rIns="91440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400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Організми</a:t>
          </a:r>
          <a:endParaRPr lang="ru-RU" sz="2400" kern="120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F6FA214B-DB03-42FC-AA1D-59639BD2CD94}" type="parTrans" cxnId="{39D47BFF-6AF8-426E-8E04-DCFDA44437B4}">
      <dgm:prSet/>
      <dgm:spPr/>
      <dgm:t>
        <a:bodyPr/>
        <a:lstStyle/>
        <a:p>
          <a:endParaRPr lang="ru-RU"/>
        </a:p>
      </dgm:t>
    </dgm:pt>
    <dgm:pt modelId="{C209F806-DF16-496F-999B-0D44C364E511}" type="sibTrans" cxnId="{39D47BFF-6AF8-426E-8E04-DCFDA44437B4}">
      <dgm:prSet/>
      <dgm:spPr/>
      <dgm:t>
        <a:bodyPr/>
        <a:lstStyle/>
        <a:p>
          <a:endParaRPr lang="ru-RU"/>
        </a:p>
      </dgm:t>
    </dgm:pt>
    <dgm:pt modelId="{64360DC7-C067-48AF-A7F5-DA5BF5A4246A}">
      <dgm:prSet phldrT="[Текст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400" kern="12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Неживої  </a:t>
          </a:r>
          <a:r>
            <a:rPr lang="uk-UA" sz="2400" kern="12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природи</a:t>
          </a:r>
          <a:endParaRPr lang="ru-RU" sz="2400" kern="1200" dirty="0" smtClean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4B0CDAC7-9F8B-4057-BFCE-53225ACC0E61}" type="parTrans" cxnId="{AF4A8E75-E6CF-4A9F-AEAF-811FA891BEC0}">
      <dgm:prSet/>
      <dgm:spPr/>
      <dgm:t>
        <a:bodyPr/>
        <a:lstStyle/>
        <a:p>
          <a:endParaRPr lang="ru-RU"/>
        </a:p>
      </dgm:t>
    </dgm:pt>
    <dgm:pt modelId="{B9439913-26BC-4AAB-A60B-5589147BE26A}" type="sibTrans" cxnId="{AF4A8E75-E6CF-4A9F-AEAF-811FA891BEC0}">
      <dgm:prSet/>
      <dgm:spPr/>
      <dgm:t>
        <a:bodyPr/>
        <a:lstStyle/>
        <a:p>
          <a:endParaRPr lang="ru-RU"/>
        </a:p>
      </dgm:t>
    </dgm:pt>
    <dgm:pt modelId="{E0C69E11-6575-487F-BEEA-FEFB7362C9B2}">
      <dgm:prSet phldrT="[Текст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uk-UA" sz="1800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Освітленість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uk-UA" sz="1800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Вологість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uk-UA" sz="1800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Температура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uk-UA" sz="1800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Повітря</a:t>
          </a:r>
          <a:endParaRPr lang="ru-RU" sz="1800" kern="120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3D459BE8-7A8A-46C8-BBB1-715A3749A5E4}" type="parTrans" cxnId="{ED637B5E-0986-41FE-8001-33CFAC7BEDAD}">
      <dgm:prSet/>
      <dgm:spPr/>
      <dgm:t>
        <a:bodyPr/>
        <a:lstStyle/>
        <a:p>
          <a:endParaRPr lang="ru-RU"/>
        </a:p>
      </dgm:t>
    </dgm:pt>
    <dgm:pt modelId="{535F4F45-826A-4ACE-8799-C801419B29D9}" type="sibTrans" cxnId="{ED637B5E-0986-41FE-8001-33CFAC7BEDAD}">
      <dgm:prSet/>
      <dgm:spPr/>
      <dgm:t>
        <a:bodyPr/>
        <a:lstStyle/>
        <a:p>
          <a:endParaRPr lang="ru-RU"/>
        </a:p>
      </dgm:t>
    </dgm:pt>
    <dgm:pt modelId="{A518E1EE-E05E-4240-A153-C542E1AF4F58}" type="pres">
      <dgm:prSet presAssocID="{9E95232E-1519-4562-BDD7-2F7A5584E30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50B80C2A-DF9E-4C88-9917-10DDDA2FDFB2}" type="pres">
      <dgm:prSet presAssocID="{B3FA3EE7-CA29-443E-907C-F0B0DA0ED2D6}" presName="hierRoot1" presStyleCnt="0"/>
      <dgm:spPr/>
    </dgm:pt>
    <dgm:pt modelId="{E9C3BCA7-ACA9-4DEE-84BF-02068D52D857}" type="pres">
      <dgm:prSet presAssocID="{B3FA3EE7-CA29-443E-907C-F0B0DA0ED2D6}" presName="composite" presStyleCnt="0"/>
      <dgm:spPr/>
    </dgm:pt>
    <dgm:pt modelId="{49EF735F-1BC2-409B-A959-C386003CB286}" type="pres">
      <dgm:prSet presAssocID="{B3FA3EE7-CA29-443E-907C-F0B0DA0ED2D6}" presName="background" presStyleLbl="node0" presStyleIdx="0" presStyleCnt="1"/>
      <dgm:spPr/>
    </dgm:pt>
    <dgm:pt modelId="{1CB4526A-77A1-4927-8A53-DEEDE69D4F30}" type="pres">
      <dgm:prSet presAssocID="{B3FA3EE7-CA29-443E-907C-F0B0DA0ED2D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F55C677-B938-4163-B5FD-E2E9D6488A2B}" type="pres">
      <dgm:prSet presAssocID="{B3FA3EE7-CA29-443E-907C-F0B0DA0ED2D6}" presName="hierChild2" presStyleCnt="0"/>
      <dgm:spPr/>
    </dgm:pt>
    <dgm:pt modelId="{00940331-BAD3-416D-A845-68B0AE568684}" type="pres">
      <dgm:prSet presAssocID="{977A2568-9A86-4175-AE64-5A3EA7903634}" presName="Name10" presStyleLbl="parChTrans1D2" presStyleIdx="0" presStyleCnt="2"/>
      <dgm:spPr/>
      <dgm:t>
        <a:bodyPr/>
        <a:lstStyle/>
        <a:p>
          <a:endParaRPr lang="ru-RU"/>
        </a:p>
      </dgm:t>
    </dgm:pt>
    <dgm:pt modelId="{E204CE85-43CA-4591-A5A6-9F6243579E8E}" type="pres">
      <dgm:prSet presAssocID="{2066E0A6-1A11-4CB8-B532-3CCA26FF3A3C}" presName="hierRoot2" presStyleCnt="0"/>
      <dgm:spPr/>
    </dgm:pt>
    <dgm:pt modelId="{BA9782AD-F603-4F83-8AA7-B53B9BBE97D8}" type="pres">
      <dgm:prSet presAssocID="{2066E0A6-1A11-4CB8-B532-3CCA26FF3A3C}" presName="composite2" presStyleCnt="0"/>
      <dgm:spPr/>
    </dgm:pt>
    <dgm:pt modelId="{11E78F2D-92F3-4895-A86A-749DF3FCC027}" type="pres">
      <dgm:prSet presAssocID="{2066E0A6-1A11-4CB8-B532-3CCA26FF3A3C}" presName="background2" presStyleLbl="node2" presStyleIdx="0" presStyleCnt="2"/>
      <dgm:spPr/>
    </dgm:pt>
    <dgm:pt modelId="{C4C2084E-1C3E-440C-B42D-264042BF3758}" type="pres">
      <dgm:prSet presAssocID="{2066E0A6-1A11-4CB8-B532-3CCA26FF3A3C}" presName="text2" presStyleLbl="fgAcc2" presStyleIdx="0" presStyleCnt="2" custScaleX="18014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BCCD841-E9EC-4CDD-8D11-97CB6FA72F16}" type="pres">
      <dgm:prSet presAssocID="{2066E0A6-1A11-4CB8-B532-3CCA26FF3A3C}" presName="hierChild3" presStyleCnt="0"/>
      <dgm:spPr/>
    </dgm:pt>
    <dgm:pt modelId="{02306DF1-3CB7-4B75-A0FF-B9AF27A31366}" type="pres">
      <dgm:prSet presAssocID="{F6FA214B-DB03-42FC-AA1D-59639BD2CD94}" presName="Name17" presStyleLbl="parChTrans1D3" presStyleIdx="0" presStyleCnt="2"/>
      <dgm:spPr/>
      <dgm:t>
        <a:bodyPr/>
        <a:lstStyle/>
        <a:p>
          <a:endParaRPr lang="ru-RU"/>
        </a:p>
      </dgm:t>
    </dgm:pt>
    <dgm:pt modelId="{8DEF10E1-6D77-4095-A725-5DB4991BCDD2}" type="pres">
      <dgm:prSet presAssocID="{5F715B7C-8E84-4787-9900-94D2255C29FF}" presName="hierRoot3" presStyleCnt="0"/>
      <dgm:spPr/>
    </dgm:pt>
    <dgm:pt modelId="{7B15E470-7659-4F60-8D37-B7A16219AFCE}" type="pres">
      <dgm:prSet presAssocID="{5F715B7C-8E84-4787-9900-94D2255C29FF}" presName="composite3" presStyleCnt="0"/>
      <dgm:spPr/>
    </dgm:pt>
    <dgm:pt modelId="{6C0E03AB-9577-45A4-9FC5-D983A74795DA}" type="pres">
      <dgm:prSet presAssocID="{5F715B7C-8E84-4787-9900-94D2255C29FF}" presName="background3" presStyleLbl="node3" presStyleIdx="0" presStyleCnt="2"/>
      <dgm:spPr/>
    </dgm:pt>
    <dgm:pt modelId="{6654A830-9861-45CF-8BA3-430FE95FFB63}" type="pres">
      <dgm:prSet presAssocID="{5F715B7C-8E84-4787-9900-94D2255C29FF}" presName="text3" presStyleLbl="fgAcc3" presStyleIdx="0" presStyleCnt="2" custLinFactNeighborX="6" custLinFactNeighborY="6146">
        <dgm:presLayoutVars>
          <dgm:chPref val="3"/>
        </dgm:presLayoutVars>
      </dgm:prSet>
      <dgm:spPr>
        <a:xfrm>
          <a:off x="2253302" y="3685263"/>
          <a:ext cx="1887913" cy="1198825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BBFEBBF6-19AF-4AF6-8523-91F41F06E240}" type="pres">
      <dgm:prSet presAssocID="{5F715B7C-8E84-4787-9900-94D2255C29FF}" presName="hierChild4" presStyleCnt="0"/>
      <dgm:spPr/>
    </dgm:pt>
    <dgm:pt modelId="{7AFB6287-213A-4437-8A1D-238B7B9768B7}" type="pres">
      <dgm:prSet presAssocID="{4B0CDAC7-9F8B-4057-BFCE-53225ACC0E61}" presName="Name10" presStyleLbl="parChTrans1D2" presStyleIdx="1" presStyleCnt="2"/>
      <dgm:spPr/>
      <dgm:t>
        <a:bodyPr/>
        <a:lstStyle/>
        <a:p>
          <a:endParaRPr lang="ru-RU"/>
        </a:p>
      </dgm:t>
    </dgm:pt>
    <dgm:pt modelId="{6ED3B7FE-FE2C-4464-B008-AF070E30FFBF}" type="pres">
      <dgm:prSet presAssocID="{64360DC7-C067-48AF-A7F5-DA5BF5A4246A}" presName="hierRoot2" presStyleCnt="0"/>
      <dgm:spPr/>
    </dgm:pt>
    <dgm:pt modelId="{633144A9-37C0-4432-955E-D524DA0B4B1C}" type="pres">
      <dgm:prSet presAssocID="{64360DC7-C067-48AF-A7F5-DA5BF5A4246A}" presName="composite2" presStyleCnt="0"/>
      <dgm:spPr/>
    </dgm:pt>
    <dgm:pt modelId="{F7B4C61D-FB57-42F7-B1E1-CA73FF83F241}" type="pres">
      <dgm:prSet presAssocID="{64360DC7-C067-48AF-A7F5-DA5BF5A4246A}" presName="background2" presStyleLbl="node2" presStyleIdx="1" presStyleCnt="2"/>
      <dgm:spPr/>
    </dgm:pt>
    <dgm:pt modelId="{4AE77AB7-B49A-4C0D-B0DC-98C4608E32E1}" type="pres">
      <dgm:prSet presAssocID="{64360DC7-C067-48AF-A7F5-DA5BF5A4246A}" presName="text2" presStyleLbl="fgAcc2" presStyleIdx="1" presStyleCnt="2" custScaleX="1907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D2F3188-29F9-47F4-95D2-B67641096B12}" type="pres">
      <dgm:prSet presAssocID="{64360DC7-C067-48AF-A7F5-DA5BF5A4246A}" presName="hierChild3" presStyleCnt="0"/>
      <dgm:spPr/>
    </dgm:pt>
    <dgm:pt modelId="{1B7AE62B-D6E7-45F6-B4E3-7FE9FFEE5A69}" type="pres">
      <dgm:prSet presAssocID="{3D459BE8-7A8A-46C8-BBB1-715A3749A5E4}" presName="Name17" presStyleLbl="parChTrans1D3" presStyleIdx="1" presStyleCnt="2"/>
      <dgm:spPr/>
      <dgm:t>
        <a:bodyPr/>
        <a:lstStyle/>
        <a:p>
          <a:endParaRPr lang="ru-RU"/>
        </a:p>
      </dgm:t>
    </dgm:pt>
    <dgm:pt modelId="{18A64DC9-AA6F-47F0-83AB-00F65A69F716}" type="pres">
      <dgm:prSet presAssocID="{E0C69E11-6575-487F-BEEA-FEFB7362C9B2}" presName="hierRoot3" presStyleCnt="0"/>
      <dgm:spPr/>
    </dgm:pt>
    <dgm:pt modelId="{9296F888-D01C-4C53-B1BB-7637DBB69473}" type="pres">
      <dgm:prSet presAssocID="{E0C69E11-6575-487F-BEEA-FEFB7362C9B2}" presName="composite3" presStyleCnt="0"/>
      <dgm:spPr/>
    </dgm:pt>
    <dgm:pt modelId="{755C7434-72F6-4D03-BE15-5A758809F38B}" type="pres">
      <dgm:prSet presAssocID="{E0C69E11-6575-487F-BEEA-FEFB7362C9B2}" presName="background3" presStyleLbl="node3" presStyleIdx="1" presStyleCnt="2"/>
      <dgm:spPr/>
    </dgm:pt>
    <dgm:pt modelId="{5FCFE8FB-796E-4D87-9E11-BC8D43DE1640}" type="pres">
      <dgm:prSet presAssocID="{E0C69E11-6575-487F-BEEA-FEFB7362C9B2}" presName="text3" presStyleLbl="fgAcc3" presStyleIdx="1" presStyleCnt="2" custScaleX="149735" custScaleY="117663" custLinFactNeighborX="-281" custLinFactNeighborY="1423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D8D2638-41A3-4D42-A5C6-0E51595E9E6C}" type="pres">
      <dgm:prSet presAssocID="{E0C69E11-6575-487F-BEEA-FEFB7362C9B2}" presName="hierChild4" presStyleCnt="0"/>
      <dgm:spPr/>
    </dgm:pt>
  </dgm:ptLst>
  <dgm:cxnLst>
    <dgm:cxn modelId="{4936B024-C233-4932-9F1C-1D9D92587923}" type="presOf" srcId="{2066E0A6-1A11-4CB8-B532-3CCA26FF3A3C}" destId="{C4C2084E-1C3E-440C-B42D-264042BF3758}" srcOrd="0" destOrd="0" presId="urn:microsoft.com/office/officeart/2005/8/layout/hierarchy1"/>
    <dgm:cxn modelId="{CE8C5512-3608-4ED5-8F92-7EF20961F79B}" type="presOf" srcId="{E0C69E11-6575-487F-BEEA-FEFB7362C9B2}" destId="{5FCFE8FB-796E-4D87-9E11-BC8D43DE1640}" srcOrd="0" destOrd="0" presId="urn:microsoft.com/office/officeart/2005/8/layout/hierarchy1"/>
    <dgm:cxn modelId="{ED637B5E-0986-41FE-8001-33CFAC7BEDAD}" srcId="{64360DC7-C067-48AF-A7F5-DA5BF5A4246A}" destId="{E0C69E11-6575-487F-BEEA-FEFB7362C9B2}" srcOrd="0" destOrd="0" parTransId="{3D459BE8-7A8A-46C8-BBB1-715A3749A5E4}" sibTransId="{535F4F45-826A-4ACE-8799-C801419B29D9}"/>
    <dgm:cxn modelId="{AF4A8E75-E6CF-4A9F-AEAF-811FA891BEC0}" srcId="{B3FA3EE7-CA29-443E-907C-F0B0DA0ED2D6}" destId="{64360DC7-C067-48AF-A7F5-DA5BF5A4246A}" srcOrd="1" destOrd="0" parTransId="{4B0CDAC7-9F8B-4057-BFCE-53225ACC0E61}" sibTransId="{B9439913-26BC-4AAB-A60B-5589147BE26A}"/>
    <dgm:cxn modelId="{85BB5E89-2579-4EC1-8E63-11115A73D5D7}" type="presOf" srcId="{3D459BE8-7A8A-46C8-BBB1-715A3749A5E4}" destId="{1B7AE62B-D6E7-45F6-B4E3-7FE9FFEE5A69}" srcOrd="0" destOrd="0" presId="urn:microsoft.com/office/officeart/2005/8/layout/hierarchy1"/>
    <dgm:cxn modelId="{BCE5D0E8-A31C-4FE9-9324-FE8CC919C419}" type="presOf" srcId="{64360DC7-C067-48AF-A7F5-DA5BF5A4246A}" destId="{4AE77AB7-B49A-4C0D-B0DC-98C4608E32E1}" srcOrd="0" destOrd="0" presId="urn:microsoft.com/office/officeart/2005/8/layout/hierarchy1"/>
    <dgm:cxn modelId="{E7D78FA2-F921-4865-9C09-597ED4DC0FDA}" type="presOf" srcId="{5F715B7C-8E84-4787-9900-94D2255C29FF}" destId="{6654A830-9861-45CF-8BA3-430FE95FFB63}" srcOrd="0" destOrd="0" presId="urn:microsoft.com/office/officeart/2005/8/layout/hierarchy1"/>
    <dgm:cxn modelId="{DB850913-32B8-4D9B-8561-1C980987193C}" type="presOf" srcId="{F6FA214B-DB03-42FC-AA1D-59639BD2CD94}" destId="{02306DF1-3CB7-4B75-A0FF-B9AF27A31366}" srcOrd="0" destOrd="0" presId="urn:microsoft.com/office/officeart/2005/8/layout/hierarchy1"/>
    <dgm:cxn modelId="{39D47BFF-6AF8-426E-8E04-DCFDA44437B4}" srcId="{2066E0A6-1A11-4CB8-B532-3CCA26FF3A3C}" destId="{5F715B7C-8E84-4787-9900-94D2255C29FF}" srcOrd="0" destOrd="0" parTransId="{F6FA214B-DB03-42FC-AA1D-59639BD2CD94}" sibTransId="{C209F806-DF16-496F-999B-0D44C364E511}"/>
    <dgm:cxn modelId="{86E8CAAB-EB21-445F-B61E-C437579613F2}" type="presOf" srcId="{977A2568-9A86-4175-AE64-5A3EA7903634}" destId="{00940331-BAD3-416D-A845-68B0AE568684}" srcOrd="0" destOrd="0" presId="urn:microsoft.com/office/officeart/2005/8/layout/hierarchy1"/>
    <dgm:cxn modelId="{7C617507-5B06-4F00-AE57-2704924FB56B}" type="presOf" srcId="{B3FA3EE7-CA29-443E-907C-F0B0DA0ED2D6}" destId="{1CB4526A-77A1-4927-8A53-DEEDE69D4F30}" srcOrd="0" destOrd="0" presId="urn:microsoft.com/office/officeart/2005/8/layout/hierarchy1"/>
    <dgm:cxn modelId="{C1DF654B-01C4-433A-A5D4-3205D69C1466}" type="presOf" srcId="{9E95232E-1519-4562-BDD7-2F7A5584E30F}" destId="{A518E1EE-E05E-4240-A153-C542E1AF4F58}" srcOrd="0" destOrd="0" presId="urn:microsoft.com/office/officeart/2005/8/layout/hierarchy1"/>
    <dgm:cxn modelId="{A30B3EAF-0DD9-4DF6-AB4D-0A7BC474C6D9}" srcId="{B3FA3EE7-CA29-443E-907C-F0B0DA0ED2D6}" destId="{2066E0A6-1A11-4CB8-B532-3CCA26FF3A3C}" srcOrd="0" destOrd="0" parTransId="{977A2568-9A86-4175-AE64-5A3EA7903634}" sibTransId="{89E14673-7A98-4305-A9CA-CD1131BDA8C0}"/>
    <dgm:cxn modelId="{7155869A-7DB3-4BA6-9C74-4EBC148A8665}" type="presOf" srcId="{4B0CDAC7-9F8B-4057-BFCE-53225ACC0E61}" destId="{7AFB6287-213A-4437-8A1D-238B7B9768B7}" srcOrd="0" destOrd="0" presId="urn:microsoft.com/office/officeart/2005/8/layout/hierarchy1"/>
    <dgm:cxn modelId="{62D955EB-F5E1-4E58-A4D3-C66D6515C605}" srcId="{9E95232E-1519-4562-BDD7-2F7A5584E30F}" destId="{B3FA3EE7-CA29-443E-907C-F0B0DA0ED2D6}" srcOrd="0" destOrd="0" parTransId="{23A34454-8D3D-42F8-8738-3BA7F6CB7AFE}" sibTransId="{45D8D119-552B-4F98-A880-E3E36375BF71}"/>
    <dgm:cxn modelId="{B78D253B-A417-47FE-973C-1DDB0975EB03}" type="presParOf" srcId="{A518E1EE-E05E-4240-A153-C542E1AF4F58}" destId="{50B80C2A-DF9E-4C88-9917-10DDDA2FDFB2}" srcOrd="0" destOrd="0" presId="urn:microsoft.com/office/officeart/2005/8/layout/hierarchy1"/>
    <dgm:cxn modelId="{93A019C2-4108-4F3D-9266-FE3508EB2E56}" type="presParOf" srcId="{50B80C2A-DF9E-4C88-9917-10DDDA2FDFB2}" destId="{E9C3BCA7-ACA9-4DEE-84BF-02068D52D857}" srcOrd="0" destOrd="0" presId="urn:microsoft.com/office/officeart/2005/8/layout/hierarchy1"/>
    <dgm:cxn modelId="{7470FB18-E331-40FB-9D8E-780DAD905E0D}" type="presParOf" srcId="{E9C3BCA7-ACA9-4DEE-84BF-02068D52D857}" destId="{49EF735F-1BC2-409B-A959-C386003CB286}" srcOrd="0" destOrd="0" presId="urn:microsoft.com/office/officeart/2005/8/layout/hierarchy1"/>
    <dgm:cxn modelId="{143E5CEE-EC9B-4333-BD5A-EA03240DE19E}" type="presParOf" srcId="{E9C3BCA7-ACA9-4DEE-84BF-02068D52D857}" destId="{1CB4526A-77A1-4927-8A53-DEEDE69D4F30}" srcOrd="1" destOrd="0" presId="urn:microsoft.com/office/officeart/2005/8/layout/hierarchy1"/>
    <dgm:cxn modelId="{4D6FA95C-996D-4C38-AA88-727A54FCCA67}" type="presParOf" srcId="{50B80C2A-DF9E-4C88-9917-10DDDA2FDFB2}" destId="{FF55C677-B938-4163-B5FD-E2E9D6488A2B}" srcOrd="1" destOrd="0" presId="urn:microsoft.com/office/officeart/2005/8/layout/hierarchy1"/>
    <dgm:cxn modelId="{6EF335D8-9BC8-4941-9E53-7E11BF7F3ECA}" type="presParOf" srcId="{FF55C677-B938-4163-B5FD-E2E9D6488A2B}" destId="{00940331-BAD3-416D-A845-68B0AE568684}" srcOrd="0" destOrd="0" presId="urn:microsoft.com/office/officeart/2005/8/layout/hierarchy1"/>
    <dgm:cxn modelId="{7482DFB5-DC01-44DC-9A16-25A682E41B33}" type="presParOf" srcId="{FF55C677-B938-4163-B5FD-E2E9D6488A2B}" destId="{E204CE85-43CA-4591-A5A6-9F6243579E8E}" srcOrd="1" destOrd="0" presId="urn:microsoft.com/office/officeart/2005/8/layout/hierarchy1"/>
    <dgm:cxn modelId="{EFF81908-6B97-420A-A664-5B93713F9CF9}" type="presParOf" srcId="{E204CE85-43CA-4591-A5A6-9F6243579E8E}" destId="{BA9782AD-F603-4F83-8AA7-B53B9BBE97D8}" srcOrd="0" destOrd="0" presId="urn:microsoft.com/office/officeart/2005/8/layout/hierarchy1"/>
    <dgm:cxn modelId="{4F5E0DA6-88BA-47F9-9811-59320775432A}" type="presParOf" srcId="{BA9782AD-F603-4F83-8AA7-B53B9BBE97D8}" destId="{11E78F2D-92F3-4895-A86A-749DF3FCC027}" srcOrd="0" destOrd="0" presId="urn:microsoft.com/office/officeart/2005/8/layout/hierarchy1"/>
    <dgm:cxn modelId="{C614CD82-7108-4324-80C0-4EEEB1D2DE61}" type="presParOf" srcId="{BA9782AD-F603-4F83-8AA7-B53B9BBE97D8}" destId="{C4C2084E-1C3E-440C-B42D-264042BF3758}" srcOrd="1" destOrd="0" presId="urn:microsoft.com/office/officeart/2005/8/layout/hierarchy1"/>
    <dgm:cxn modelId="{4F74F784-4751-4586-97AD-F9438AEC8725}" type="presParOf" srcId="{E204CE85-43CA-4591-A5A6-9F6243579E8E}" destId="{4BCCD841-E9EC-4CDD-8D11-97CB6FA72F16}" srcOrd="1" destOrd="0" presId="urn:microsoft.com/office/officeart/2005/8/layout/hierarchy1"/>
    <dgm:cxn modelId="{15BC692B-D415-4E36-BE04-46DACA018939}" type="presParOf" srcId="{4BCCD841-E9EC-4CDD-8D11-97CB6FA72F16}" destId="{02306DF1-3CB7-4B75-A0FF-B9AF27A31366}" srcOrd="0" destOrd="0" presId="urn:microsoft.com/office/officeart/2005/8/layout/hierarchy1"/>
    <dgm:cxn modelId="{65327922-1ED4-422A-9A1D-2C85F3569785}" type="presParOf" srcId="{4BCCD841-E9EC-4CDD-8D11-97CB6FA72F16}" destId="{8DEF10E1-6D77-4095-A725-5DB4991BCDD2}" srcOrd="1" destOrd="0" presId="urn:microsoft.com/office/officeart/2005/8/layout/hierarchy1"/>
    <dgm:cxn modelId="{E49CBB30-C6CF-4232-A4E8-801762BBCBEE}" type="presParOf" srcId="{8DEF10E1-6D77-4095-A725-5DB4991BCDD2}" destId="{7B15E470-7659-4F60-8D37-B7A16219AFCE}" srcOrd="0" destOrd="0" presId="urn:microsoft.com/office/officeart/2005/8/layout/hierarchy1"/>
    <dgm:cxn modelId="{4B388927-9E46-48F8-A6AC-169BDA19F3E0}" type="presParOf" srcId="{7B15E470-7659-4F60-8D37-B7A16219AFCE}" destId="{6C0E03AB-9577-45A4-9FC5-D983A74795DA}" srcOrd="0" destOrd="0" presId="urn:microsoft.com/office/officeart/2005/8/layout/hierarchy1"/>
    <dgm:cxn modelId="{9EB804FC-3451-4401-84B9-CE76D23D5F32}" type="presParOf" srcId="{7B15E470-7659-4F60-8D37-B7A16219AFCE}" destId="{6654A830-9861-45CF-8BA3-430FE95FFB63}" srcOrd="1" destOrd="0" presId="urn:microsoft.com/office/officeart/2005/8/layout/hierarchy1"/>
    <dgm:cxn modelId="{590311D5-9D68-484F-AD48-97DB7FE75677}" type="presParOf" srcId="{8DEF10E1-6D77-4095-A725-5DB4991BCDD2}" destId="{BBFEBBF6-19AF-4AF6-8523-91F41F06E240}" srcOrd="1" destOrd="0" presId="urn:microsoft.com/office/officeart/2005/8/layout/hierarchy1"/>
    <dgm:cxn modelId="{34BEC967-C0A4-431B-8E1D-3041F448CD9A}" type="presParOf" srcId="{FF55C677-B938-4163-B5FD-E2E9D6488A2B}" destId="{7AFB6287-213A-4437-8A1D-238B7B9768B7}" srcOrd="2" destOrd="0" presId="urn:microsoft.com/office/officeart/2005/8/layout/hierarchy1"/>
    <dgm:cxn modelId="{70AC595D-CD0F-4C49-AD18-FEDFE68C8604}" type="presParOf" srcId="{FF55C677-B938-4163-B5FD-E2E9D6488A2B}" destId="{6ED3B7FE-FE2C-4464-B008-AF070E30FFBF}" srcOrd="3" destOrd="0" presId="urn:microsoft.com/office/officeart/2005/8/layout/hierarchy1"/>
    <dgm:cxn modelId="{1AAE9C05-3593-4FAA-BFEA-52040E5750D6}" type="presParOf" srcId="{6ED3B7FE-FE2C-4464-B008-AF070E30FFBF}" destId="{633144A9-37C0-4432-955E-D524DA0B4B1C}" srcOrd="0" destOrd="0" presId="urn:microsoft.com/office/officeart/2005/8/layout/hierarchy1"/>
    <dgm:cxn modelId="{AED6636C-772A-40FF-9A99-701F104F499C}" type="presParOf" srcId="{633144A9-37C0-4432-955E-D524DA0B4B1C}" destId="{F7B4C61D-FB57-42F7-B1E1-CA73FF83F241}" srcOrd="0" destOrd="0" presId="urn:microsoft.com/office/officeart/2005/8/layout/hierarchy1"/>
    <dgm:cxn modelId="{1508E126-4370-43D7-9DB4-34CB262B0280}" type="presParOf" srcId="{633144A9-37C0-4432-955E-D524DA0B4B1C}" destId="{4AE77AB7-B49A-4C0D-B0DC-98C4608E32E1}" srcOrd="1" destOrd="0" presId="urn:microsoft.com/office/officeart/2005/8/layout/hierarchy1"/>
    <dgm:cxn modelId="{5FF3B3FC-6BBD-442A-A09B-D106797DDC5D}" type="presParOf" srcId="{6ED3B7FE-FE2C-4464-B008-AF070E30FFBF}" destId="{5D2F3188-29F9-47F4-95D2-B67641096B12}" srcOrd="1" destOrd="0" presId="urn:microsoft.com/office/officeart/2005/8/layout/hierarchy1"/>
    <dgm:cxn modelId="{74858787-6EAB-470A-A196-12B628984C45}" type="presParOf" srcId="{5D2F3188-29F9-47F4-95D2-B67641096B12}" destId="{1B7AE62B-D6E7-45F6-B4E3-7FE9FFEE5A69}" srcOrd="0" destOrd="0" presId="urn:microsoft.com/office/officeart/2005/8/layout/hierarchy1"/>
    <dgm:cxn modelId="{8C5E7640-6AD8-4451-A74C-6C67CA20EAA0}" type="presParOf" srcId="{5D2F3188-29F9-47F4-95D2-B67641096B12}" destId="{18A64DC9-AA6F-47F0-83AB-00F65A69F716}" srcOrd="1" destOrd="0" presId="urn:microsoft.com/office/officeart/2005/8/layout/hierarchy1"/>
    <dgm:cxn modelId="{171CD06B-026C-4FB2-BB78-A0252185E222}" type="presParOf" srcId="{18A64DC9-AA6F-47F0-83AB-00F65A69F716}" destId="{9296F888-D01C-4C53-B1BB-7637DBB69473}" srcOrd="0" destOrd="0" presId="urn:microsoft.com/office/officeart/2005/8/layout/hierarchy1"/>
    <dgm:cxn modelId="{BAAEE2A4-37E3-46A9-B00B-79288666F68A}" type="presParOf" srcId="{9296F888-D01C-4C53-B1BB-7637DBB69473}" destId="{755C7434-72F6-4D03-BE15-5A758809F38B}" srcOrd="0" destOrd="0" presId="urn:microsoft.com/office/officeart/2005/8/layout/hierarchy1"/>
    <dgm:cxn modelId="{5B5081AF-BA37-4927-9CB2-3B0399E96D7C}" type="presParOf" srcId="{9296F888-D01C-4C53-B1BB-7637DBB69473}" destId="{5FCFE8FB-796E-4D87-9E11-BC8D43DE1640}" srcOrd="1" destOrd="0" presId="urn:microsoft.com/office/officeart/2005/8/layout/hierarchy1"/>
    <dgm:cxn modelId="{7BE48B71-59AC-4B96-B2DF-F8CBC2398690}" type="presParOf" srcId="{18A64DC9-AA6F-47F0-83AB-00F65A69F716}" destId="{7D8D2638-41A3-4D42-A5C6-0E51595E9E6C}" srcOrd="1" destOrd="0" presId="urn:microsoft.com/office/officeart/2005/8/layout/hierarchy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F49AE6-2AB6-47FB-A0F8-8989D4B95EE0}" type="doc">
      <dgm:prSet loTypeId="urn:microsoft.com/office/officeart/2005/8/layout/target3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E1F04686-3E54-4095-8FFA-6003942051A2}">
      <dgm:prSet phldrT="[Текст]" custT="1"/>
      <dgm:spPr/>
      <dgm:t>
        <a:bodyPr/>
        <a:lstStyle/>
        <a:p>
          <a:pPr algn="just"/>
          <a:r>
            <a:rPr lang="uk-UA" sz="16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В повітрі швидко поширюється звук – звукові сигнали для </a:t>
          </a:r>
          <a:r>
            <a:rPr lang="uk-UA" sz="1600" kern="1200" dirty="0" smtClean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спілкування (захист відлякування, приваблення).</a:t>
          </a:r>
          <a:endParaRPr lang="ru-RU" sz="1600" kern="1200" dirty="0">
            <a:solidFill>
              <a:prstClr val="black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DDA2FFDC-EA53-4C67-AA5D-BDCB226445E3}" type="parTrans" cxnId="{B0863E84-DE73-4528-8A5F-4B2849F458B6}">
      <dgm:prSet/>
      <dgm:spPr/>
      <dgm:t>
        <a:bodyPr/>
        <a:lstStyle/>
        <a:p>
          <a:endParaRPr lang="ru-RU"/>
        </a:p>
      </dgm:t>
    </dgm:pt>
    <dgm:pt modelId="{8B600F21-E25C-4EAB-9B91-F0ABC3C20667}" type="sibTrans" cxnId="{B0863E84-DE73-4528-8A5F-4B2849F458B6}">
      <dgm:prSet/>
      <dgm:spPr/>
      <dgm:t>
        <a:bodyPr/>
        <a:lstStyle/>
        <a:p>
          <a:endParaRPr lang="ru-RU"/>
        </a:p>
      </dgm:t>
    </dgm:pt>
    <dgm:pt modelId="{882D7E3D-09C6-4468-91E4-2F67D2F30685}">
      <dgm:prSet phldrT="[Текст]" custT="1"/>
      <dgm:spPr/>
      <dgm:t>
        <a:bodyPr/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6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Дифузія запахів в повітрі – розвинутий </a:t>
          </a:r>
          <a:r>
            <a:rPr lang="uk-UA" sz="1600" kern="1200" dirty="0" smtClean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нюх (наближення здобичі, спілкування).</a:t>
          </a:r>
          <a:endParaRPr lang="ru-RU" sz="1600" kern="1200" dirty="0">
            <a:solidFill>
              <a:prstClr val="black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2A73A34E-E956-4449-89EF-4718CA6807C5}" type="parTrans" cxnId="{F076357E-8EE2-4AEA-9AF9-A314358EBBFC}">
      <dgm:prSet/>
      <dgm:spPr/>
      <dgm:t>
        <a:bodyPr/>
        <a:lstStyle/>
        <a:p>
          <a:endParaRPr lang="ru-RU"/>
        </a:p>
      </dgm:t>
    </dgm:pt>
    <dgm:pt modelId="{8F2B85EA-BD57-43AD-89D1-3F3779EC26AE}" type="sibTrans" cxnId="{F076357E-8EE2-4AEA-9AF9-A314358EBBFC}">
      <dgm:prSet/>
      <dgm:spPr/>
      <dgm:t>
        <a:bodyPr/>
        <a:lstStyle/>
        <a:p>
          <a:endParaRPr lang="ru-RU"/>
        </a:p>
      </dgm:t>
    </dgm:pt>
    <dgm:pt modelId="{5035979C-096D-49D2-AE69-EA1E7A5B9FF3}">
      <dgm:prSet custT="1"/>
      <dgm:spPr/>
      <dgm:t>
        <a:bodyPr/>
        <a:lstStyle/>
        <a:p>
          <a:pPr algn="just"/>
          <a:r>
            <a:rPr lang="ru-RU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Поширення</a:t>
          </a:r>
          <a:r>
            <a: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насіння</a:t>
          </a:r>
          <a:r>
            <a: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за </a:t>
          </a:r>
          <a:r>
            <a:rPr lang="ru-RU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допомогою</a:t>
          </a:r>
          <a:r>
            <a: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вітру</a:t>
          </a:r>
          <a:r>
            <a: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4E32CC-4ADD-41BB-A4A8-A1B8E95E8CCB}" type="parTrans" cxnId="{3C6DA047-771F-4F40-BCF8-9985D2754EFD}">
      <dgm:prSet/>
      <dgm:spPr/>
      <dgm:t>
        <a:bodyPr/>
        <a:lstStyle/>
        <a:p>
          <a:endParaRPr lang="ru-RU"/>
        </a:p>
      </dgm:t>
    </dgm:pt>
    <dgm:pt modelId="{D55026A1-752B-459A-9E91-5DB2CDA6D243}" type="sibTrans" cxnId="{3C6DA047-771F-4F40-BCF8-9985D2754EFD}">
      <dgm:prSet/>
      <dgm:spPr/>
      <dgm:t>
        <a:bodyPr/>
        <a:lstStyle/>
        <a:p>
          <a:endParaRPr lang="ru-RU"/>
        </a:p>
      </dgm:t>
    </dgm:pt>
    <dgm:pt modelId="{60FF73F2-4D8C-45A6-B615-B530FDB63DF6}">
      <dgm:prSet custT="1"/>
      <dgm:spPr/>
      <dgm:t>
        <a:bodyPr/>
        <a:lstStyle/>
        <a:p>
          <a:pPr algn="just"/>
          <a:endParaRPr lang="uk-UA" sz="1600" kern="1200" dirty="0" smtClean="0">
            <a:solidFill>
              <a:prstClr val="black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algn="just"/>
          <a:r>
            <a:rPr lang="uk-UA" sz="1600" kern="1200" dirty="0" smtClean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Різноманітні </a:t>
          </a:r>
          <a:r>
            <a:rPr lang="uk-UA" sz="16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пристосування до </a:t>
          </a:r>
          <a:r>
            <a:rPr lang="uk-UA" sz="1600" kern="1200" dirty="0" smtClean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пересування. Тварини: стрибають</a:t>
          </a:r>
          <a:r>
            <a:rPr lang="uk-UA" sz="16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, бігають, повзають, </a:t>
          </a:r>
          <a:r>
            <a:rPr lang="uk-UA" sz="1600" kern="1200" dirty="0" smtClean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літають.</a:t>
          </a:r>
          <a:endParaRPr lang="ru-RU" sz="1600" kern="1200" dirty="0">
            <a:solidFill>
              <a:prstClr val="black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D5E57CB9-923C-482C-9F73-2B95E1782E17}" type="sibTrans" cxnId="{48713E59-12ED-4574-8BE7-0613A09A7CC7}">
      <dgm:prSet/>
      <dgm:spPr/>
      <dgm:t>
        <a:bodyPr/>
        <a:lstStyle/>
        <a:p>
          <a:endParaRPr lang="ru-RU"/>
        </a:p>
      </dgm:t>
    </dgm:pt>
    <dgm:pt modelId="{E17192B0-DBB9-4B02-8FC8-1675C5E122AA}" type="parTrans" cxnId="{48713E59-12ED-4574-8BE7-0613A09A7CC7}">
      <dgm:prSet/>
      <dgm:spPr/>
      <dgm:t>
        <a:bodyPr/>
        <a:lstStyle/>
        <a:p>
          <a:endParaRPr lang="ru-RU"/>
        </a:p>
      </dgm:t>
    </dgm:pt>
    <dgm:pt modelId="{FE28DF58-CBD4-4518-A079-D0279FFDC3B1}" type="pres">
      <dgm:prSet presAssocID="{25F49AE6-2AB6-47FB-A0F8-8989D4B95EE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737363A-DB99-447D-8E84-051413DD80B4}" type="pres">
      <dgm:prSet presAssocID="{E1F04686-3E54-4095-8FFA-6003942051A2}" presName="circle1" presStyleLbl="node1" presStyleIdx="0" presStyleCnt="4" custScaleY="103018" custLinFactNeighborX="141" custLinFactNeighborY="2251"/>
      <dgm:spPr/>
    </dgm:pt>
    <dgm:pt modelId="{3501AF6D-EB07-441E-A777-C457562A9EBE}" type="pres">
      <dgm:prSet presAssocID="{E1F04686-3E54-4095-8FFA-6003942051A2}" presName="space" presStyleCnt="0"/>
      <dgm:spPr/>
    </dgm:pt>
    <dgm:pt modelId="{9BB62449-45AC-4CF8-B29B-FAF4DAEB2039}" type="pres">
      <dgm:prSet presAssocID="{E1F04686-3E54-4095-8FFA-6003942051A2}" presName="rect1" presStyleLbl="alignAcc1" presStyleIdx="0" presStyleCnt="4"/>
      <dgm:spPr/>
      <dgm:t>
        <a:bodyPr/>
        <a:lstStyle/>
        <a:p>
          <a:endParaRPr lang="ru-RU"/>
        </a:p>
      </dgm:t>
    </dgm:pt>
    <dgm:pt modelId="{A23E78D0-2EC7-4773-B257-BB32FCEEABB5}" type="pres">
      <dgm:prSet presAssocID="{882D7E3D-09C6-4468-91E4-2F67D2F30685}" presName="vertSpace2" presStyleLbl="node1" presStyleIdx="0" presStyleCnt="4"/>
      <dgm:spPr/>
    </dgm:pt>
    <dgm:pt modelId="{0B6412ED-A9F4-4128-85BF-9EB366809BCE}" type="pres">
      <dgm:prSet presAssocID="{882D7E3D-09C6-4468-91E4-2F67D2F30685}" presName="circle2" presStyleLbl="node1" presStyleIdx="1" presStyleCnt="4" custScaleY="108023" custLinFactNeighborX="336" custLinFactNeighborY="5047"/>
      <dgm:spPr/>
    </dgm:pt>
    <dgm:pt modelId="{773B84C4-1806-4E69-961C-D0B8FA525739}" type="pres">
      <dgm:prSet presAssocID="{882D7E3D-09C6-4468-91E4-2F67D2F30685}" presName="rect2" presStyleLbl="alignAcc1" presStyleIdx="1" presStyleCnt="4"/>
      <dgm:spPr/>
      <dgm:t>
        <a:bodyPr/>
        <a:lstStyle/>
        <a:p>
          <a:endParaRPr lang="ru-RU"/>
        </a:p>
      </dgm:t>
    </dgm:pt>
    <dgm:pt modelId="{0F016C92-24F0-48E7-BC0A-7EDB2D038CE8}" type="pres">
      <dgm:prSet presAssocID="{60FF73F2-4D8C-45A6-B615-B530FDB63DF6}" presName="vertSpace3" presStyleLbl="node1" presStyleIdx="1" presStyleCnt="4"/>
      <dgm:spPr/>
    </dgm:pt>
    <dgm:pt modelId="{F000609B-E074-40A8-916F-E49F8D53C32F}" type="pres">
      <dgm:prSet presAssocID="{60FF73F2-4D8C-45A6-B615-B530FDB63DF6}" presName="circle3" presStyleLbl="node1" presStyleIdx="2" presStyleCnt="4" custScaleY="119092" custLinFactNeighborX="0" custLinFactNeighborY="8088"/>
      <dgm:spPr/>
    </dgm:pt>
    <dgm:pt modelId="{3FE90277-0B20-4D57-AA5E-AC0ED113AA43}" type="pres">
      <dgm:prSet presAssocID="{60FF73F2-4D8C-45A6-B615-B530FDB63DF6}" presName="rect3" presStyleLbl="alignAcc1" presStyleIdx="2" presStyleCnt="4" custScaleX="100484" custScaleY="128955" custLinFactNeighborY="13019"/>
      <dgm:spPr/>
      <dgm:t>
        <a:bodyPr/>
        <a:lstStyle/>
        <a:p>
          <a:endParaRPr lang="ru-RU"/>
        </a:p>
      </dgm:t>
    </dgm:pt>
    <dgm:pt modelId="{2E37E7FD-7E44-4288-9B96-E673D7445173}" type="pres">
      <dgm:prSet presAssocID="{5035979C-096D-49D2-AE69-EA1E7A5B9FF3}" presName="vertSpace4" presStyleLbl="node1" presStyleIdx="2" presStyleCnt="4"/>
      <dgm:spPr/>
    </dgm:pt>
    <dgm:pt modelId="{A21AA69E-DAA9-4B16-8C9B-A91C54DB688F}" type="pres">
      <dgm:prSet presAssocID="{5035979C-096D-49D2-AE69-EA1E7A5B9FF3}" presName="circle4" presStyleLbl="node1" presStyleIdx="3" presStyleCnt="4" custLinFactNeighborY="52550"/>
      <dgm:spPr/>
    </dgm:pt>
    <dgm:pt modelId="{4F580484-7A45-4D9D-A5A8-D412295F53C4}" type="pres">
      <dgm:prSet presAssocID="{5035979C-096D-49D2-AE69-EA1E7A5B9FF3}" presName="rect4" presStyleLbl="alignAcc1" presStyleIdx="3" presStyleCnt="4" custLinFactNeighborX="-92" custLinFactNeighborY="54805"/>
      <dgm:spPr/>
      <dgm:t>
        <a:bodyPr/>
        <a:lstStyle/>
        <a:p>
          <a:endParaRPr lang="ru-RU"/>
        </a:p>
      </dgm:t>
    </dgm:pt>
    <dgm:pt modelId="{4F4F0622-B0DD-4717-96E4-C54B02270AD2}" type="pres">
      <dgm:prSet presAssocID="{E1F04686-3E54-4095-8FFA-6003942051A2}" presName="rect1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79AD045-FAFE-45E8-B490-5DC6087B47D2}" type="pres">
      <dgm:prSet presAssocID="{882D7E3D-09C6-4468-91E4-2F67D2F30685}" presName="rect2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BAF472-A6CA-498E-8502-705FC2C61EB7}" type="pres">
      <dgm:prSet presAssocID="{60FF73F2-4D8C-45A6-B615-B530FDB63DF6}" presName="rect3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61C9AD-D0D0-4D53-B806-2BFA8F821466}" type="pres">
      <dgm:prSet presAssocID="{5035979C-096D-49D2-AE69-EA1E7A5B9FF3}" presName="rect4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8713E59-12ED-4574-8BE7-0613A09A7CC7}" srcId="{25F49AE6-2AB6-47FB-A0F8-8989D4B95EE0}" destId="{60FF73F2-4D8C-45A6-B615-B530FDB63DF6}" srcOrd="2" destOrd="0" parTransId="{E17192B0-DBB9-4B02-8FC8-1675C5E122AA}" sibTransId="{D5E57CB9-923C-482C-9F73-2B95E1782E17}"/>
    <dgm:cxn modelId="{3C6DA047-771F-4F40-BCF8-9985D2754EFD}" srcId="{25F49AE6-2AB6-47FB-A0F8-8989D4B95EE0}" destId="{5035979C-096D-49D2-AE69-EA1E7A5B9FF3}" srcOrd="3" destOrd="0" parTransId="{5E4E32CC-4ADD-41BB-A4A8-A1B8E95E8CCB}" sibTransId="{D55026A1-752B-459A-9E91-5DB2CDA6D243}"/>
    <dgm:cxn modelId="{9B7A0B17-623D-4590-92AC-FAF8E8E9C050}" type="presOf" srcId="{25F49AE6-2AB6-47FB-A0F8-8989D4B95EE0}" destId="{FE28DF58-CBD4-4518-A079-D0279FFDC3B1}" srcOrd="0" destOrd="0" presId="urn:microsoft.com/office/officeart/2005/8/layout/target3"/>
    <dgm:cxn modelId="{41CAA151-F535-425B-A600-BF7310408F0B}" type="presOf" srcId="{5035979C-096D-49D2-AE69-EA1E7A5B9FF3}" destId="{AA61C9AD-D0D0-4D53-B806-2BFA8F821466}" srcOrd="1" destOrd="0" presId="urn:microsoft.com/office/officeart/2005/8/layout/target3"/>
    <dgm:cxn modelId="{D147EABB-4873-4210-8D6F-1B96F9744B55}" type="presOf" srcId="{60FF73F2-4D8C-45A6-B615-B530FDB63DF6}" destId="{78BAF472-A6CA-498E-8502-705FC2C61EB7}" srcOrd="1" destOrd="0" presId="urn:microsoft.com/office/officeart/2005/8/layout/target3"/>
    <dgm:cxn modelId="{F076357E-8EE2-4AEA-9AF9-A314358EBBFC}" srcId="{25F49AE6-2AB6-47FB-A0F8-8989D4B95EE0}" destId="{882D7E3D-09C6-4468-91E4-2F67D2F30685}" srcOrd="1" destOrd="0" parTransId="{2A73A34E-E956-4449-89EF-4718CA6807C5}" sibTransId="{8F2B85EA-BD57-43AD-89D1-3F3779EC26AE}"/>
    <dgm:cxn modelId="{68A3FADE-43F0-4BC6-A60C-5F4E74CD4ED5}" type="presOf" srcId="{E1F04686-3E54-4095-8FFA-6003942051A2}" destId="{9BB62449-45AC-4CF8-B29B-FAF4DAEB2039}" srcOrd="0" destOrd="0" presId="urn:microsoft.com/office/officeart/2005/8/layout/target3"/>
    <dgm:cxn modelId="{028D6A00-37FF-4AD3-A122-F593EAC4675B}" type="presOf" srcId="{E1F04686-3E54-4095-8FFA-6003942051A2}" destId="{4F4F0622-B0DD-4717-96E4-C54B02270AD2}" srcOrd="1" destOrd="0" presId="urn:microsoft.com/office/officeart/2005/8/layout/target3"/>
    <dgm:cxn modelId="{D087696C-70F6-4B01-B0BE-63893E744180}" type="presOf" srcId="{60FF73F2-4D8C-45A6-B615-B530FDB63DF6}" destId="{3FE90277-0B20-4D57-AA5E-AC0ED113AA43}" srcOrd="0" destOrd="0" presId="urn:microsoft.com/office/officeart/2005/8/layout/target3"/>
    <dgm:cxn modelId="{908BB989-41D8-430F-BBC3-2549E3BD0673}" type="presOf" srcId="{882D7E3D-09C6-4468-91E4-2F67D2F30685}" destId="{773B84C4-1806-4E69-961C-D0B8FA525739}" srcOrd="0" destOrd="0" presId="urn:microsoft.com/office/officeart/2005/8/layout/target3"/>
    <dgm:cxn modelId="{03135351-F5EA-4398-A4FF-E821FB43BD1C}" type="presOf" srcId="{5035979C-096D-49D2-AE69-EA1E7A5B9FF3}" destId="{4F580484-7A45-4D9D-A5A8-D412295F53C4}" srcOrd="0" destOrd="0" presId="urn:microsoft.com/office/officeart/2005/8/layout/target3"/>
    <dgm:cxn modelId="{3B5A3DDB-3881-4E51-BCAF-27784CB5ABA4}" type="presOf" srcId="{882D7E3D-09C6-4468-91E4-2F67D2F30685}" destId="{C79AD045-FAFE-45E8-B490-5DC6087B47D2}" srcOrd="1" destOrd="0" presId="urn:microsoft.com/office/officeart/2005/8/layout/target3"/>
    <dgm:cxn modelId="{B0863E84-DE73-4528-8A5F-4B2849F458B6}" srcId="{25F49AE6-2AB6-47FB-A0F8-8989D4B95EE0}" destId="{E1F04686-3E54-4095-8FFA-6003942051A2}" srcOrd="0" destOrd="0" parTransId="{DDA2FFDC-EA53-4C67-AA5D-BDCB226445E3}" sibTransId="{8B600F21-E25C-4EAB-9B91-F0ABC3C20667}"/>
    <dgm:cxn modelId="{7F196302-4E6D-49DE-9FBC-E7CF7B8AD79B}" type="presParOf" srcId="{FE28DF58-CBD4-4518-A079-D0279FFDC3B1}" destId="{3737363A-DB99-447D-8E84-051413DD80B4}" srcOrd="0" destOrd="0" presId="urn:microsoft.com/office/officeart/2005/8/layout/target3"/>
    <dgm:cxn modelId="{143C5FC2-4D66-420B-A76F-3EA8B7D5C7B4}" type="presParOf" srcId="{FE28DF58-CBD4-4518-A079-D0279FFDC3B1}" destId="{3501AF6D-EB07-441E-A777-C457562A9EBE}" srcOrd="1" destOrd="0" presId="urn:microsoft.com/office/officeart/2005/8/layout/target3"/>
    <dgm:cxn modelId="{A36EF27A-9ED9-48E0-89C6-A846CFAC6F00}" type="presParOf" srcId="{FE28DF58-CBD4-4518-A079-D0279FFDC3B1}" destId="{9BB62449-45AC-4CF8-B29B-FAF4DAEB2039}" srcOrd="2" destOrd="0" presId="urn:microsoft.com/office/officeart/2005/8/layout/target3"/>
    <dgm:cxn modelId="{5D36954C-4385-4D9A-A820-81A2603F1F11}" type="presParOf" srcId="{FE28DF58-CBD4-4518-A079-D0279FFDC3B1}" destId="{A23E78D0-2EC7-4773-B257-BB32FCEEABB5}" srcOrd="3" destOrd="0" presId="urn:microsoft.com/office/officeart/2005/8/layout/target3"/>
    <dgm:cxn modelId="{3DD92F6D-2F0F-4386-9EF7-61D7AE75E071}" type="presParOf" srcId="{FE28DF58-CBD4-4518-A079-D0279FFDC3B1}" destId="{0B6412ED-A9F4-4128-85BF-9EB366809BCE}" srcOrd="4" destOrd="0" presId="urn:microsoft.com/office/officeart/2005/8/layout/target3"/>
    <dgm:cxn modelId="{8B56C302-FA20-4CBC-A53B-B41DF2BCE3EA}" type="presParOf" srcId="{FE28DF58-CBD4-4518-A079-D0279FFDC3B1}" destId="{773B84C4-1806-4E69-961C-D0B8FA525739}" srcOrd="5" destOrd="0" presId="urn:microsoft.com/office/officeart/2005/8/layout/target3"/>
    <dgm:cxn modelId="{0D3B54C2-3244-4DDF-89F7-8B29DC338A50}" type="presParOf" srcId="{FE28DF58-CBD4-4518-A079-D0279FFDC3B1}" destId="{0F016C92-24F0-48E7-BC0A-7EDB2D038CE8}" srcOrd="6" destOrd="0" presId="urn:microsoft.com/office/officeart/2005/8/layout/target3"/>
    <dgm:cxn modelId="{FFD2DFA8-2D45-4EFD-B806-6A14A8D712CE}" type="presParOf" srcId="{FE28DF58-CBD4-4518-A079-D0279FFDC3B1}" destId="{F000609B-E074-40A8-916F-E49F8D53C32F}" srcOrd="7" destOrd="0" presId="urn:microsoft.com/office/officeart/2005/8/layout/target3"/>
    <dgm:cxn modelId="{8AAE25E0-F6B0-4D22-9242-9D155DCCE3E3}" type="presParOf" srcId="{FE28DF58-CBD4-4518-A079-D0279FFDC3B1}" destId="{3FE90277-0B20-4D57-AA5E-AC0ED113AA43}" srcOrd="8" destOrd="0" presId="urn:microsoft.com/office/officeart/2005/8/layout/target3"/>
    <dgm:cxn modelId="{6D09AF2E-8988-4BA9-BF0B-13AA61468D7E}" type="presParOf" srcId="{FE28DF58-CBD4-4518-A079-D0279FFDC3B1}" destId="{2E37E7FD-7E44-4288-9B96-E673D7445173}" srcOrd="9" destOrd="0" presId="urn:microsoft.com/office/officeart/2005/8/layout/target3"/>
    <dgm:cxn modelId="{EE3737E5-BEE3-4B29-BC9D-097DB1D3AF7E}" type="presParOf" srcId="{FE28DF58-CBD4-4518-A079-D0279FFDC3B1}" destId="{A21AA69E-DAA9-4B16-8C9B-A91C54DB688F}" srcOrd="10" destOrd="0" presId="urn:microsoft.com/office/officeart/2005/8/layout/target3"/>
    <dgm:cxn modelId="{A74524BE-D6B7-4C77-B7C4-7CB3DEDE9A94}" type="presParOf" srcId="{FE28DF58-CBD4-4518-A079-D0279FFDC3B1}" destId="{4F580484-7A45-4D9D-A5A8-D412295F53C4}" srcOrd="11" destOrd="0" presId="urn:microsoft.com/office/officeart/2005/8/layout/target3"/>
    <dgm:cxn modelId="{F902FB0F-BF5A-444B-8A1C-3C20AD355003}" type="presParOf" srcId="{FE28DF58-CBD4-4518-A079-D0279FFDC3B1}" destId="{4F4F0622-B0DD-4717-96E4-C54B02270AD2}" srcOrd="12" destOrd="0" presId="urn:microsoft.com/office/officeart/2005/8/layout/target3"/>
    <dgm:cxn modelId="{5D3A029F-43F2-4F96-9F0E-7D5C0F8DB014}" type="presParOf" srcId="{FE28DF58-CBD4-4518-A079-D0279FFDC3B1}" destId="{C79AD045-FAFE-45E8-B490-5DC6087B47D2}" srcOrd="13" destOrd="0" presId="urn:microsoft.com/office/officeart/2005/8/layout/target3"/>
    <dgm:cxn modelId="{9EB22724-D2C5-48A5-BF0A-6A1144267A8A}" type="presParOf" srcId="{FE28DF58-CBD4-4518-A079-D0279FFDC3B1}" destId="{78BAF472-A6CA-498E-8502-705FC2C61EB7}" srcOrd="14" destOrd="0" presId="urn:microsoft.com/office/officeart/2005/8/layout/target3"/>
    <dgm:cxn modelId="{19D5C046-4E0B-483D-9AD4-0042E3107DD6}" type="presParOf" srcId="{FE28DF58-CBD4-4518-A079-D0279FFDC3B1}" destId="{AA61C9AD-D0D0-4D53-B806-2BFA8F821466}" srcOrd="15" destOrd="0" presId="urn:microsoft.com/office/officeart/2005/8/layout/target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F49AE6-2AB6-47FB-A0F8-8989D4B95EE0}" type="doc">
      <dgm:prSet loTypeId="urn:microsoft.com/office/officeart/2005/8/layout/list1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312EE1ED-34A2-42A8-9B61-F19601582C00}">
      <dgm:prSet phldrT="[Текст]" custT="1"/>
      <dgm:spPr/>
      <dgm:t>
        <a:bodyPr/>
        <a:lstStyle/>
        <a:p>
          <a:r>
            <a:rPr lang="uk-UA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Достатня </a:t>
          </a:r>
          <a:r>
            <a:rPr lang="uk-UA" sz="18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освітленість </a:t>
          </a:r>
          <a:r>
            <a:rPr lang="uk-UA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дозволяє гарно орієнтуватися в просторі.</a:t>
          </a:r>
          <a:endParaRPr lang="ru-RU" sz="1800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70383A-F800-48D9-8498-EA976756FA57}" type="parTrans" cxnId="{68BA6714-7F8D-48C2-865D-84BBAC7F927C}">
      <dgm:prSet/>
      <dgm:spPr/>
      <dgm:t>
        <a:bodyPr/>
        <a:lstStyle/>
        <a:p>
          <a:endParaRPr lang="ru-RU"/>
        </a:p>
      </dgm:t>
    </dgm:pt>
    <dgm:pt modelId="{F27D3604-1645-41CC-B499-4EA7D95AEB71}" type="sibTrans" cxnId="{68BA6714-7F8D-48C2-865D-84BBAC7F927C}">
      <dgm:prSet/>
      <dgm:spPr/>
      <dgm:t>
        <a:bodyPr/>
        <a:lstStyle/>
        <a:p>
          <a:endParaRPr lang="ru-RU"/>
        </a:p>
      </dgm:t>
    </dgm:pt>
    <dgm:pt modelId="{E1F04686-3E54-4095-8FFA-6003942051A2}">
      <dgm:prSet phldrT="[Текст]" custT="1"/>
      <dgm:spPr/>
      <dgm:t>
        <a:bodyPr/>
        <a:lstStyle/>
        <a:p>
          <a:pPr marL="0" marR="0" indent="0" algn="just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Завдяки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видимим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променям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у рослин </a:t>
          </a:r>
          <a:r>
            <a:rPr lang="ru-RU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відбувається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процес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фотосинтезу.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A2FFDC-EA53-4C67-AA5D-BDCB226445E3}" type="parTrans" cxnId="{B0863E84-DE73-4528-8A5F-4B2849F458B6}">
      <dgm:prSet/>
      <dgm:spPr/>
      <dgm:t>
        <a:bodyPr/>
        <a:lstStyle/>
        <a:p>
          <a:endParaRPr lang="ru-RU"/>
        </a:p>
      </dgm:t>
    </dgm:pt>
    <dgm:pt modelId="{8B600F21-E25C-4EAB-9B91-F0ABC3C20667}" type="sibTrans" cxnId="{B0863E84-DE73-4528-8A5F-4B2849F458B6}">
      <dgm:prSet/>
      <dgm:spPr/>
      <dgm:t>
        <a:bodyPr/>
        <a:lstStyle/>
        <a:p>
          <a:endParaRPr lang="ru-RU"/>
        </a:p>
      </dgm:t>
    </dgm:pt>
    <dgm:pt modelId="{B3C870FA-CDFB-4B38-A46B-454BDB166B68}">
      <dgm:prSet custT="1"/>
      <dgm:spPr/>
      <dgm:t>
        <a:bodyPr/>
        <a:lstStyle/>
        <a:p>
          <a:r>
            <a:rPr lang="uk-UA" sz="18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Спрямування листків до світла.</a:t>
          </a:r>
          <a:endParaRPr lang="uk-UA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C473CA-DF73-45E2-BEFF-C30C45B8371D}" type="parTrans" cxnId="{81D507FA-974B-4F1A-A869-66CFFA5F0A81}">
      <dgm:prSet/>
      <dgm:spPr/>
      <dgm:t>
        <a:bodyPr/>
        <a:lstStyle/>
        <a:p>
          <a:endParaRPr lang="ru-RU"/>
        </a:p>
      </dgm:t>
    </dgm:pt>
    <dgm:pt modelId="{B6FB957E-BECA-49AB-B854-BCF2527FEBB0}" type="sibTrans" cxnId="{81D507FA-974B-4F1A-A869-66CFFA5F0A81}">
      <dgm:prSet/>
      <dgm:spPr/>
      <dgm:t>
        <a:bodyPr/>
        <a:lstStyle/>
        <a:p>
          <a:endParaRPr lang="ru-RU"/>
        </a:p>
      </dgm:t>
    </dgm:pt>
    <dgm:pt modelId="{BF54F54C-8D2B-47DB-8CBF-DA89FE3A6668}">
      <dgm:prSet custT="1"/>
      <dgm:spPr/>
      <dgm:t>
        <a:bodyPr/>
        <a:lstStyle/>
        <a:p>
          <a:r>
            <a:rPr lang="ru-RU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Від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освітлення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залежить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активність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тварин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5BAE4D-1115-4E8B-8C0A-F190331DF790}" type="parTrans" cxnId="{2BEA1853-75CF-4D93-AEED-5108762A445B}">
      <dgm:prSet/>
      <dgm:spPr/>
      <dgm:t>
        <a:bodyPr/>
        <a:lstStyle/>
        <a:p>
          <a:endParaRPr lang="ru-RU"/>
        </a:p>
      </dgm:t>
    </dgm:pt>
    <dgm:pt modelId="{446E595C-A650-4E1D-9B0E-BDB5D14E8B8A}" type="sibTrans" cxnId="{2BEA1853-75CF-4D93-AEED-5108762A445B}">
      <dgm:prSet/>
      <dgm:spPr/>
      <dgm:t>
        <a:bodyPr/>
        <a:lstStyle/>
        <a:p>
          <a:endParaRPr lang="ru-RU"/>
        </a:p>
      </dgm:t>
    </dgm:pt>
    <dgm:pt modelId="{FAB0E176-47EB-40D0-BFCF-37EA29A98177}">
      <dgm:prSet custT="1"/>
      <dgm:spPr/>
      <dgm:t>
        <a:bodyPr/>
        <a:lstStyle/>
        <a:p>
          <a:r>
            <a:rPr lang="ru-RU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Скорочення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світлового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дня сигнал до листопаду у рослин. 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E4C370-DD9E-4198-B258-46BEC449B363}" type="parTrans" cxnId="{54CB45E1-A685-4A2B-8FA1-30902C3A5BB9}">
      <dgm:prSet/>
      <dgm:spPr/>
      <dgm:t>
        <a:bodyPr/>
        <a:lstStyle/>
        <a:p>
          <a:endParaRPr lang="ru-RU"/>
        </a:p>
      </dgm:t>
    </dgm:pt>
    <dgm:pt modelId="{AFA1DDD9-9C5D-406D-87DE-C39CD22F5FC4}" type="sibTrans" cxnId="{54CB45E1-A685-4A2B-8FA1-30902C3A5BB9}">
      <dgm:prSet/>
      <dgm:spPr/>
      <dgm:t>
        <a:bodyPr/>
        <a:lstStyle/>
        <a:p>
          <a:endParaRPr lang="ru-RU"/>
        </a:p>
      </dgm:t>
    </dgm:pt>
    <dgm:pt modelId="{3FEEE53B-0D02-47DB-9B0F-2DD092074072}" type="pres">
      <dgm:prSet presAssocID="{25F49AE6-2AB6-47FB-A0F8-8989D4B95EE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E9E1472-BD90-4B7C-B994-D9C8B6D50658}" type="pres">
      <dgm:prSet presAssocID="{312EE1ED-34A2-42A8-9B61-F19601582C00}" presName="parentLin" presStyleCnt="0"/>
      <dgm:spPr/>
    </dgm:pt>
    <dgm:pt modelId="{A78D0E10-ACE3-4FA2-8E19-90239F84909F}" type="pres">
      <dgm:prSet presAssocID="{312EE1ED-34A2-42A8-9B61-F19601582C00}" presName="parentLeftMargin" presStyleLbl="node1" presStyleIdx="0" presStyleCnt="5"/>
      <dgm:spPr/>
      <dgm:t>
        <a:bodyPr/>
        <a:lstStyle/>
        <a:p>
          <a:endParaRPr lang="ru-RU"/>
        </a:p>
      </dgm:t>
    </dgm:pt>
    <dgm:pt modelId="{C18338BB-768D-4E90-94EE-246E7D7C4CC7}" type="pres">
      <dgm:prSet presAssocID="{312EE1ED-34A2-42A8-9B61-F19601582C00}" presName="parentText" presStyleLbl="node1" presStyleIdx="0" presStyleCnt="5" custScaleX="126919" custLinFactNeighborX="-3496" custLinFactNeighborY="1233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388BCE1-D8C6-4F81-A1ED-82131209B3D8}" type="pres">
      <dgm:prSet presAssocID="{312EE1ED-34A2-42A8-9B61-F19601582C00}" presName="negativeSpace" presStyleCnt="0"/>
      <dgm:spPr/>
    </dgm:pt>
    <dgm:pt modelId="{F70502E2-CA24-42F6-9719-6D155C47ABFE}" type="pres">
      <dgm:prSet presAssocID="{312EE1ED-34A2-42A8-9B61-F19601582C00}" presName="childText" presStyleLbl="conFgAcc1" presStyleIdx="0" presStyleCnt="5">
        <dgm:presLayoutVars>
          <dgm:bulletEnabled val="1"/>
        </dgm:presLayoutVars>
      </dgm:prSet>
      <dgm:spPr/>
    </dgm:pt>
    <dgm:pt modelId="{5ABA4D1A-BBD8-4571-AA2F-897B7987EB4E}" type="pres">
      <dgm:prSet presAssocID="{F27D3604-1645-41CC-B499-4EA7D95AEB71}" presName="spaceBetweenRectangles" presStyleCnt="0"/>
      <dgm:spPr/>
    </dgm:pt>
    <dgm:pt modelId="{552B0754-999F-4A08-B013-B5EE4906CA7C}" type="pres">
      <dgm:prSet presAssocID="{E1F04686-3E54-4095-8FFA-6003942051A2}" presName="parentLin" presStyleCnt="0"/>
      <dgm:spPr/>
    </dgm:pt>
    <dgm:pt modelId="{56CC610D-29B8-4355-82FA-31D75213C079}" type="pres">
      <dgm:prSet presAssocID="{E1F04686-3E54-4095-8FFA-6003942051A2}" presName="parentLeftMargin" presStyleLbl="node1" presStyleIdx="0" presStyleCnt="5"/>
      <dgm:spPr/>
      <dgm:t>
        <a:bodyPr/>
        <a:lstStyle/>
        <a:p>
          <a:endParaRPr lang="ru-RU"/>
        </a:p>
      </dgm:t>
    </dgm:pt>
    <dgm:pt modelId="{B259E427-A0EF-4CC1-8528-58F13A13D1AC}" type="pres">
      <dgm:prSet presAssocID="{E1F04686-3E54-4095-8FFA-6003942051A2}" presName="parentText" presStyleLbl="node1" presStyleIdx="1" presStyleCnt="5" custScaleX="126973" custScaleY="136771" custLinFactNeighborX="-226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F761A4-C848-4D7C-89BF-35D78111E97A}" type="pres">
      <dgm:prSet presAssocID="{E1F04686-3E54-4095-8FFA-6003942051A2}" presName="negativeSpace" presStyleCnt="0"/>
      <dgm:spPr/>
    </dgm:pt>
    <dgm:pt modelId="{99CEBC18-1CCF-4019-91F7-1A1CA9B7B271}" type="pres">
      <dgm:prSet presAssocID="{E1F04686-3E54-4095-8FFA-6003942051A2}" presName="childText" presStyleLbl="conFgAcc1" presStyleIdx="1" presStyleCnt="5">
        <dgm:presLayoutVars>
          <dgm:bulletEnabled val="1"/>
        </dgm:presLayoutVars>
      </dgm:prSet>
      <dgm:spPr/>
    </dgm:pt>
    <dgm:pt modelId="{441A5C40-9A3B-4140-966D-1FBE09BE5468}" type="pres">
      <dgm:prSet presAssocID="{8B600F21-E25C-4EAB-9B91-F0ABC3C20667}" presName="spaceBetweenRectangles" presStyleCnt="0"/>
      <dgm:spPr/>
    </dgm:pt>
    <dgm:pt modelId="{31D31487-8B17-40CE-83C3-DA85BA0CC50C}" type="pres">
      <dgm:prSet presAssocID="{B3C870FA-CDFB-4B38-A46B-454BDB166B68}" presName="parentLin" presStyleCnt="0"/>
      <dgm:spPr/>
    </dgm:pt>
    <dgm:pt modelId="{51597F33-1A40-47DB-A056-1717D8D13BB7}" type="pres">
      <dgm:prSet presAssocID="{B3C870FA-CDFB-4B38-A46B-454BDB166B68}" presName="parentLeftMargin" presStyleLbl="node1" presStyleIdx="1" presStyleCnt="5"/>
      <dgm:spPr/>
      <dgm:t>
        <a:bodyPr/>
        <a:lstStyle/>
        <a:p>
          <a:endParaRPr lang="ru-RU"/>
        </a:p>
      </dgm:t>
    </dgm:pt>
    <dgm:pt modelId="{A875B98F-8180-413C-9C4E-3F1E2EA36911}" type="pres">
      <dgm:prSet presAssocID="{B3C870FA-CDFB-4B38-A46B-454BDB166B68}" presName="parentText" presStyleLbl="node1" presStyleIdx="2" presStyleCnt="5" custScaleX="127750" custLinFactNeighborX="0" custLinFactNeighborY="737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B70EFA-E321-467B-9B05-BF04DFA2ED22}" type="pres">
      <dgm:prSet presAssocID="{B3C870FA-CDFB-4B38-A46B-454BDB166B68}" presName="negativeSpace" presStyleCnt="0"/>
      <dgm:spPr/>
    </dgm:pt>
    <dgm:pt modelId="{9A57A79F-A7C5-40DC-BA2C-B00600542A2C}" type="pres">
      <dgm:prSet presAssocID="{B3C870FA-CDFB-4B38-A46B-454BDB166B68}" presName="childText" presStyleLbl="conFgAcc1" presStyleIdx="2" presStyleCnt="5">
        <dgm:presLayoutVars>
          <dgm:bulletEnabled val="1"/>
        </dgm:presLayoutVars>
      </dgm:prSet>
      <dgm:spPr/>
    </dgm:pt>
    <dgm:pt modelId="{ADA681AF-4DAF-4246-999B-03D9C1E2CE68}" type="pres">
      <dgm:prSet presAssocID="{B6FB957E-BECA-49AB-B854-BCF2527FEBB0}" presName="spaceBetweenRectangles" presStyleCnt="0"/>
      <dgm:spPr/>
    </dgm:pt>
    <dgm:pt modelId="{3784C0E9-B362-4CDA-8AFF-DE5EA0D87BF2}" type="pres">
      <dgm:prSet presAssocID="{BF54F54C-8D2B-47DB-8CBF-DA89FE3A6668}" presName="parentLin" presStyleCnt="0"/>
      <dgm:spPr/>
    </dgm:pt>
    <dgm:pt modelId="{F6EC852E-A520-456C-99F2-777577259B91}" type="pres">
      <dgm:prSet presAssocID="{BF54F54C-8D2B-47DB-8CBF-DA89FE3A6668}" presName="parentLeftMargin" presStyleLbl="node1" presStyleIdx="2" presStyleCnt="5"/>
      <dgm:spPr/>
      <dgm:t>
        <a:bodyPr/>
        <a:lstStyle/>
        <a:p>
          <a:endParaRPr lang="ru-RU"/>
        </a:p>
      </dgm:t>
    </dgm:pt>
    <dgm:pt modelId="{62D59C8E-DB55-430E-9D28-5FC2393800EA}" type="pres">
      <dgm:prSet presAssocID="{BF54F54C-8D2B-47DB-8CBF-DA89FE3A6668}" presName="parentText" presStyleLbl="node1" presStyleIdx="3" presStyleCnt="5" custScaleX="128064" custLinFactNeighborX="0" custLinFactNeighborY="737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B2ED8A5-3A70-4B92-8683-789587470344}" type="pres">
      <dgm:prSet presAssocID="{BF54F54C-8D2B-47DB-8CBF-DA89FE3A6668}" presName="negativeSpace" presStyleCnt="0"/>
      <dgm:spPr/>
    </dgm:pt>
    <dgm:pt modelId="{F78F0221-A3C6-4C0F-BAEE-17037EE42134}" type="pres">
      <dgm:prSet presAssocID="{BF54F54C-8D2B-47DB-8CBF-DA89FE3A6668}" presName="childText" presStyleLbl="conFgAcc1" presStyleIdx="3" presStyleCnt="5" custLinFactNeighborX="4725" custLinFactNeighborY="19101">
        <dgm:presLayoutVars>
          <dgm:bulletEnabled val="1"/>
        </dgm:presLayoutVars>
      </dgm:prSet>
      <dgm:spPr/>
    </dgm:pt>
    <dgm:pt modelId="{EA65E02B-FDF8-4E57-9D3B-A272DC6DCD04}" type="pres">
      <dgm:prSet presAssocID="{446E595C-A650-4E1D-9B0E-BDB5D14E8B8A}" presName="spaceBetweenRectangles" presStyleCnt="0"/>
      <dgm:spPr/>
    </dgm:pt>
    <dgm:pt modelId="{D682F1A7-572B-4D13-9048-3D4FC2951A6F}" type="pres">
      <dgm:prSet presAssocID="{FAB0E176-47EB-40D0-BFCF-37EA29A98177}" presName="parentLin" presStyleCnt="0"/>
      <dgm:spPr/>
    </dgm:pt>
    <dgm:pt modelId="{BD392743-2D06-4E3F-B2AB-BDDA13DBE643}" type="pres">
      <dgm:prSet presAssocID="{FAB0E176-47EB-40D0-BFCF-37EA29A98177}" presName="parentLeftMargin" presStyleLbl="node1" presStyleIdx="3" presStyleCnt="5"/>
      <dgm:spPr/>
      <dgm:t>
        <a:bodyPr/>
        <a:lstStyle/>
        <a:p>
          <a:endParaRPr lang="ru-RU"/>
        </a:p>
      </dgm:t>
    </dgm:pt>
    <dgm:pt modelId="{3396F9E4-B711-4517-B6BC-56C19EABCBA6}" type="pres">
      <dgm:prSet presAssocID="{FAB0E176-47EB-40D0-BFCF-37EA29A98177}" presName="parentText" presStyleLbl="node1" presStyleIdx="4" presStyleCnt="5" custScaleX="125431" custLinFactNeighborX="12593" custLinFactNeighborY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C6E901-B984-4D86-95F0-DAF3229C61C8}" type="pres">
      <dgm:prSet presAssocID="{FAB0E176-47EB-40D0-BFCF-37EA29A98177}" presName="negativeSpace" presStyleCnt="0"/>
      <dgm:spPr/>
    </dgm:pt>
    <dgm:pt modelId="{DF676BBA-E17B-438F-ACB4-48959933F06C}" type="pres">
      <dgm:prSet presAssocID="{FAB0E176-47EB-40D0-BFCF-37EA29A9817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853F11E-5117-404A-B826-5B5D296070E6}" type="presOf" srcId="{E1F04686-3E54-4095-8FFA-6003942051A2}" destId="{56CC610D-29B8-4355-82FA-31D75213C079}" srcOrd="0" destOrd="0" presId="urn:microsoft.com/office/officeart/2005/8/layout/list1"/>
    <dgm:cxn modelId="{54CB45E1-A685-4A2B-8FA1-30902C3A5BB9}" srcId="{25F49AE6-2AB6-47FB-A0F8-8989D4B95EE0}" destId="{FAB0E176-47EB-40D0-BFCF-37EA29A98177}" srcOrd="4" destOrd="0" parTransId="{AFE4C370-DD9E-4198-B258-46BEC449B363}" sibTransId="{AFA1DDD9-9C5D-406D-87DE-C39CD22F5FC4}"/>
    <dgm:cxn modelId="{C19AE0EA-F166-4C7E-8322-25D36F656611}" type="presOf" srcId="{E1F04686-3E54-4095-8FFA-6003942051A2}" destId="{B259E427-A0EF-4CC1-8528-58F13A13D1AC}" srcOrd="1" destOrd="0" presId="urn:microsoft.com/office/officeart/2005/8/layout/list1"/>
    <dgm:cxn modelId="{A009F71C-534B-4AC4-A868-9F4BE8A41EDD}" type="presOf" srcId="{312EE1ED-34A2-42A8-9B61-F19601582C00}" destId="{C18338BB-768D-4E90-94EE-246E7D7C4CC7}" srcOrd="1" destOrd="0" presId="urn:microsoft.com/office/officeart/2005/8/layout/list1"/>
    <dgm:cxn modelId="{E3C8A68F-3B15-411F-933D-E97F2BBF3DA3}" type="presOf" srcId="{312EE1ED-34A2-42A8-9B61-F19601582C00}" destId="{A78D0E10-ACE3-4FA2-8E19-90239F84909F}" srcOrd="0" destOrd="0" presId="urn:microsoft.com/office/officeart/2005/8/layout/list1"/>
    <dgm:cxn modelId="{2BEA1853-75CF-4D93-AEED-5108762A445B}" srcId="{25F49AE6-2AB6-47FB-A0F8-8989D4B95EE0}" destId="{BF54F54C-8D2B-47DB-8CBF-DA89FE3A6668}" srcOrd="3" destOrd="0" parTransId="{9F5BAE4D-1115-4E8B-8C0A-F190331DF790}" sibTransId="{446E595C-A650-4E1D-9B0E-BDB5D14E8B8A}"/>
    <dgm:cxn modelId="{CA011DA9-DB7A-4807-9EB4-FA95A8E5327A}" type="presOf" srcId="{BF54F54C-8D2B-47DB-8CBF-DA89FE3A6668}" destId="{F6EC852E-A520-456C-99F2-777577259B91}" srcOrd="0" destOrd="0" presId="urn:microsoft.com/office/officeart/2005/8/layout/list1"/>
    <dgm:cxn modelId="{403A6BF6-5BD5-4150-B642-2FD5E58C2B66}" type="presOf" srcId="{BF54F54C-8D2B-47DB-8CBF-DA89FE3A6668}" destId="{62D59C8E-DB55-430E-9D28-5FC2393800EA}" srcOrd="1" destOrd="0" presId="urn:microsoft.com/office/officeart/2005/8/layout/list1"/>
    <dgm:cxn modelId="{9EA93BB3-F4E6-4278-8A48-6E4C8A40F9CB}" type="presOf" srcId="{FAB0E176-47EB-40D0-BFCF-37EA29A98177}" destId="{3396F9E4-B711-4517-B6BC-56C19EABCBA6}" srcOrd="1" destOrd="0" presId="urn:microsoft.com/office/officeart/2005/8/layout/list1"/>
    <dgm:cxn modelId="{81D507FA-974B-4F1A-A869-66CFFA5F0A81}" srcId="{25F49AE6-2AB6-47FB-A0F8-8989D4B95EE0}" destId="{B3C870FA-CDFB-4B38-A46B-454BDB166B68}" srcOrd="2" destOrd="0" parTransId="{CAC473CA-DF73-45E2-BEFF-C30C45B8371D}" sibTransId="{B6FB957E-BECA-49AB-B854-BCF2527FEBB0}"/>
    <dgm:cxn modelId="{D01D5DA7-23DC-4596-9506-2BC17FB5EAB5}" type="presOf" srcId="{B3C870FA-CDFB-4B38-A46B-454BDB166B68}" destId="{51597F33-1A40-47DB-A056-1717D8D13BB7}" srcOrd="0" destOrd="0" presId="urn:microsoft.com/office/officeart/2005/8/layout/list1"/>
    <dgm:cxn modelId="{4528B6EE-2293-4A01-9C29-2323F7B293DE}" type="presOf" srcId="{B3C870FA-CDFB-4B38-A46B-454BDB166B68}" destId="{A875B98F-8180-413C-9C4E-3F1E2EA36911}" srcOrd="1" destOrd="0" presId="urn:microsoft.com/office/officeart/2005/8/layout/list1"/>
    <dgm:cxn modelId="{F8C4EF6F-D6B2-461B-94F8-9D6E22392348}" type="presOf" srcId="{FAB0E176-47EB-40D0-BFCF-37EA29A98177}" destId="{BD392743-2D06-4E3F-B2AB-BDDA13DBE643}" srcOrd="0" destOrd="0" presId="urn:microsoft.com/office/officeart/2005/8/layout/list1"/>
    <dgm:cxn modelId="{68BA6714-7F8D-48C2-865D-84BBAC7F927C}" srcId="{25F49AE6-2AB6-47FB-A0F8-8989D4B95EE0}" destId="{312EE1ED-34A2-42A8-9B61-F19601582C00}" srcOrd="0" destOrd="0" parTransId="{4370383A-F800-48D9-8498-EA976756FA57}" sibTransId="{F27D3604-1645-41CC-B499-4EA7D95AEB71}"/>
    <dgm:cxn modelId="{B0863E84-DE73-4528-8A5F-4B2849F458B6}" srcId="{25F49AE6-2AB6-47FB-A0F8-8989D4B95EE0}" destId="{E1F04686-3E54-4095-8FFA-6003942051A2}" srcOrd="1" destOrd="0" parTransId="{DDA2FFDC-EA53-4C67-AA5D-BDCB226445E3}" sibTransId="{8B600F21-E25C-4EAB-9B91-F0ABC3C20667}"/>
    <dgm:cxn modelId="{0E460EDB-5F29-48A5-80C1-6234C025A8E3}" type="presOf" srcId="{25F49AE6-2AB6-47FB-A0F8-8989D4B95EE0}" destId="{3FEEE53B-0D02-47DB-9B0F-2DD092074072}" srcOrd="0" destOrd="0" presId="urn:microsoft.com/office/officeart/2005/8/layout/list1"/>
    <dgm:cxn modelId="{2E885F7E-DB41-42C9-A3BF-B67A21093F56}" type="presParOf" srcId="{3FEEE53B-0D02-47DB-9B0F-2DD092074072}" destId="{3E9E1472-BD90-4B7C-B994-D9C8B6D50658}" srcOrd="0" destOrd="0" presId="urn:microsoft.com/office/officeart/2005/8/layout/list1"/>
    <dgm:cxn modelId="{C89E19A9-5BB2-482A-8A04-30BF64D8A0F4}" type="presParOf" srcId="{3E9E1472-BD90-4B7C-B994-D9C8B6D50658}" destId="{A78D0E10-ACE3-4FA2-8E19-90239F84909F}" srcOrd="0" destOrd="0" presId="urn:microsoft.com/office/officeart/2005/8/layout/list1"/>
    <dgm:cxn modelId="{DDFF1721-DBE9-4E1B-9154-362B79D08D02}" type="presParOf" srcId="{3E9E1472-BD90-4B7C-B994-D9C8B6D50658}" destId="{C18338BB-768D-4E90-94EE-246E7D7C4CC7}" srcOrd="1" destOrd="0" presId="urn:microsoft.com/office/officeart/2005/8/layout/list1"/>
    <dgm:cxn modelId="{AF2B1566-1732-447F-9727-F6C30BE31AED}" type="presParOf" srcId="{3FEEE53B-0D02-47DB-9B0F-2DD092074072}" destId="{2388BCE1-D8C6-4F81-A1ED-82131209B3D8}" srcOrd="1" destOrd="0" presId="urn:microsoft.com/office/officeart/2005/8/layout/list1"/>
    <dgm:cxn modelId="{F14B812B-701A-424F-B44B-BE1DB8659C7C}" type="presParOf" srcId="{3FEEE53B-0D02-47DB-9B0F-2DD092074072}" destId="{F70502E2-CA24-42F6-9719-6D155C47ABFE}" srcOrd="2" destOrd="0" presId="urn:microsoft.com/office/officeart/2005/8/layout/list1"/>
    <dgm:cxn modelId="{631C215A-1C75-4248-B0A8-568B9162B472}" type="presParOf" srcId="{3FEEE53B-0D02-47DB-9B0F-2DD092074072}" destId="{5ABA4D1A-BBD8-4571-AA2F-897B7987EB4E}" srcOrd="3" destOrd="0" presId="urn:microsoft.com/office/officeart/2005/8/layout/list1"/>
    <dgm:cxn modelId="{3F0B13FF-3FA6-4923-8EA0-A56E3C7A8A07}" type="presParOf" srcId="{3FEEE53B-0D02-47DB-9B0F-2DD092074072}" destId="{552B0754-999F-4A08-B013-B5EE4906CA7C}" srcOrd="4" destOrd="0" presId="urn:microsoft.com/office/officeart/2005/8/layout/list1"/>
    <dgm:cxn modelId="{9E05278B-9EF4-4747-8692-F1C7F0756F93}" type="presParOf" srcId="{552B0754-999F-4A08-B013-B5EE4906CA7C}" destId="{56CC610D-29B8-4355-82FA-31D75213C079}" srcOrd="0" destOrd="0" presId="urn:microsoft.com/office/officeart/2005/8/layout/list1"/>
    <dgm:cxn modelId="{CCEA23D4-FA8D-460D-8E4E-C25BB97694C1}" type="presParOf" srcId="{552B0754-999F-4A08-B013-B5EE4906CA7C}" destId="{B259E427-A0EF-4CC1-8528-58F13A13D1AC}" srcOrd="1" destOrd="0" presId="urn:microsoft.com/office/officeart/2005/8/layout/list1"/>
    <dgm:cxn modelId="{7F329E5C-9EE7-4413-95E3-773123B83487}" type="presParOf" srcId="{3FEEE53B-0D02-47DB-9B0F-2DD092074072}" destId="{20F761A4-C848-4D7C-89BF-35D78111E97A}" srcOrd="5" destOrd="0" presId="urn:microsoft.com/office/officeart/2005/8/layout/list1"/>
    <dgm:cxn modelId="{6F8241C0-F9A0-4778-9634-DB5B6B3F85BD}" type="presParOf" srcId="{3FEEE53B-0D02-47DB-9B0F-2DD092074072}" destId="{99CEBC18-1CCF-4019-91F7-1A1CA9B7B271}" srcOrd="6" destOrd="0" presId="urn:microsoft.com/office/officeart/2005/8/layout/list1"/>
    <dgm:cxn modelId="{88C317A0-2BEE-48D7-8866-85D73EA20BF1}" type="presParOf" srcId="{3FEEE53B-0D02-47DB-9B0F-2DD092074072}" destId="{441A5C40-9A3B-4140-966D-1FBE09BE5468}" srcOrd="7" destOrd="0" presId="urn:microsoft.com/office/officeart/2005/8/layout/list1"/>
    <dgm:cxn modelId="{A6F91775-E1A7-4B91-B657-08716B6C373E}" type="presParOf" srcId="{3FEEE53B-0D02-47DB-9B0F-2DD092074072}" destId="{31D31487-8B17-40CE-83C3-DA85BA0CC50C}" srcOrd="8" destOrd="0" presId="urn:microsoft.com/office/officeart/2005/8/layout/list1"/>
    <dgm:cxn modelId="{0DCA873C-C25A-49B9-8B70-0D98E998BC13}" type="presParOf" srcId="{31D31487-8B17-40CE-83C3-DA85BA0CC50C}" destId="{51597F33-1A40-47DB-A056-1717D8D13BB7}" srcOrd="0" destOrd="0" presId="urn:microsoft.com/office/officeart/2005/8/layout/list1"/>
    <dgm:cxn modelId="{61F794AC-CC98-4586-BC19-7671AF585FD1}" type="presParOf" srcId="{31D31487-8B17-40CE-83C3-DA85BA0CC50C}" destId="{A875B98F-8180-413C-9C4E-3F1E2EA36911}" srcOrd="1" destOrd="0" presId="urn:microsoft.com/office/officeart/2005/8/layout/list1"/>
    <dgm:cxn modelId="{519145CE-3359-4BD0-88FC-A287D9BB4FCC}" type="presParOf" srcId="{3FEEE53B-0D02-47DB-9B0F-2DD092074072}" destId="{82B70EFA-E321-467B-9B05-BF04DFA2ED22}" srcOrd="9" destOrd="0" presId="urn:microsoft.com/office/officeart/2005/8/layout/list1"/>
    <dgm:cxn modelId="{221FD82E-9CF8-4887-88CA-C558197A41D8}" type="presParOf" srcId="{3FEEE53B-0D02-47DB-9B0F-2DD092074072}" destId="{9A57A79F-A7C5-40DC-BA2C-B00600542A2C}" srcOrd="10" destOrd="0" presId="urn:microsoft.com/office/officeart/2005/8/layout/list1"/>
    <dgm:cxn modelId="{2C162951-1874-4F6B-8777-1A38ECBB57DD}" type="presParOf" srcId="{3FEEE53B-0D02-47DB-9B0F-2DD092074072}" destId="{ADA681AF-4DAF-4246-999B-03D9C1E2CE68}" srcOrd="11" destOrd="0" presId="urn:microsoft.com/office/officeart/2005/8/layout/list1"/>
    <dgm:cxn modelId="{6F7CECDA-39CC-4459-BD64-5D24D26FD099}" type="presParOf" srcId="{3FEEE53B-0D02-47DB-9B0F-2DD092074072}" destId="{3784C0E9-B362-4CDA-8AFF-DE5EA0D87BF2}" srcOrd="12" destOrd="0" presId="urn:microsoft.com/office/officeart/2005/8/layout/list1"/>
    <dgm:cxn modelId="{A81DAE89-2A28-4B62-9E7E-B8DE9796C620}" type="presParOf" srcId="{3784C0E9-B362-4CDA-8AFF-DE5EA0D87BF2}" destId="{F6EC852E-A520-456C-99F2-777577259B91}" srcOrd="0" destOrd="0" presId="urn:microsoft.com/office/officeart/2005/8/layout/list1"/>
    <dgm:cxn modelId="{34DCD042-5BC0-41B5-8C24-B17EDA6FCE78}" type="presParOf" srcId="{3784C0E9-B362-4CDA-8AFF-DE5EA0D87BF2}" destId="{62D59C8E-DB55-430E-9D28-5FC2393800EA}" srcOrd="1" destOrd="0" presId="urn:microsoft.com/office/officeart/2005/8/layout/list1"/>
    <dgm:cxn modelId="{58FC1BA2-AA58-49EC-A052-3EC757CD4734}" type="presParOf" srcId="{3FEEE53B-0D02-47DB-9B0F-2DD092074072}" destId="{EB2ED8A5-3A70-4B92-8683-789587470344}" srcOrd="13" destOrd="0" presId="urn:microsoft.com/office/officeart/2005/8/layout/list1"/>
    <dgm:cxn modelId="{D686120F-90CC-4298-8DDB-0D5F97176EB9}" type="presParOf" srcId="{3FEEE53B-0D02-47DB-9B0F-2DD092074072}" destId="{F78F0221-A3C6-4C0F-BAEE-17037EE42134}" srcOrd="14" destOrd="0" presId="urn:microsoft.com/office/officeart/2005/8/layout/list1"/>
    <dgm:cxn modelId="{4C2D4C91-E876-4A40-B47F-67D5AE42EE07}" type="presParOf" srcId="{3FEEE53B-0D02-47DB-9B0F-2DD092074072}" destId="{EA65E02B-FDF8-4E57-9D3B-A272DC6DCD04}" srcOrd="15" destOrd="0" presId="urn:microsoft.com/office/officeart/2005/8/layout/list1"/>
    <dgm:cxn modelId="{E8D6DDCB-5994-4F5B-807A-6CA1B29B019F}" type="presParOf" srcId="{3FEEE53B-0D02-47DB-9B0F-2DD092074072}" destId="{D682F1A7-572B-4D13-9048-3D4FC2951A6F}" srcOrd="16" destOrd="0" presId="urn:microsoft.com/office/officeart/2005/8/layout/list1"/>
    <dgm:cxn modelId="{F5F7A5D2-CEA5-4DA1-BE7C-008C2B06AAE9}" type="presParOf" srcId="{D682F1A7-572B-4D13-9048-3D4FC2951A6F}" destId="{BD392743-2D06-4E3F-B2AB-BDDA13DBE643}" srcOrd="0" destOrd="0" presId="urn:microsoft.com/office/officeart/2005/8/layout/list1"/>
    <dgm:cxn modelId="{E7D4CB45-8231-42B4-9FDA-475F0F04FD65}" type="presParOf" srcId="{D682F1A7-572B-4D13-9048-3D4FC2951A6F}" destId="{3396F9E4-B711-4517-B6BC-56C19EABCBA6}" srcOrd="1" destOrd="0" presId="urn:microsoft.com/office/officeart/2005/8/layout/list1"/>
    <dgm:cxn modelId="{D395B028-DAF4-4C5C-9D2D-579B8FAA0844}" type="presParOf" srcId="{3FEEE53B-0D02-47DB-9B0F-2DD092074072}" destId="{01C6E901-B984-4D86-95F0-DAF3229C61C8}" srcOrd="17" destOrd="0" presId="urn:microsoft.com/office/officeart/2005/8/layout/list1"/>
    <dgm:cxn modelId="{6ADCA9C6-D58B-4702-A158-43383B93B2A2}" type="presParOf" srcId="{3FEEE53B-0D02-47DB-9B0F-2DD092074072}" destId="{DF676BBA-E17B-438F-ACB4-48959933F06C}" srcOrd="18" destOrd="0" presId="urn:microsoft.com/office/officeart/2005/8/layout/lis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F49AE6-2AB6-47FB-A0F8-8989D4B95EE0}" type="doc">
      <dgm:prSet loTypeId="urn:microsoft.com/office/officeart/2005/8/layout/list1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312EE1ED-34A2-42A8-9B61-F19601582C00}">
      <dgm:prSet phldrT="[Текст]" custT="1"/>
      <dgm:spPr/>
      <dgm:t>
        <a:bodyPr/>
        <a:lstStyle/>
        <a:p>
          <a:r>
            <a:rPr lang="uk-UA" sz="18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Переліт птахів у теплі краї</a:t>
          </a:r>
          <a:endParaRPr lang="ru-RU" sz="1800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70383A-F800-48D9-8498-EA976756FA57}" type="parTrans" cxnId="{68BA6714-7F8D-48C2-865D-84BBAC7F927C}">
      <dgm:prSet/>
      <dgm:spPr/>
      <dgm:t>
        <a:bodyPr/>
        <a:lstStyle/>
        <a:p>
          <a:endParaRPr lang="ru-RU"/>
        </a:p>
      </dgm:t>
    </dgm:pt>
    <dgm:pt modelId="{F27D3604-1645-41CC-B499-4EA7D95AEB71}" type="sibTrans" cxnId="{68BA6714-7F8D-48C2-865D-84BBAC7F927C}">
      <dgm:prSet/>
      <dgm:spPr/>
      <dgm:t>
        <a:bodyPr/>
        <a:lstStyle/>
        <a:p>
          <a:endParaRPr lang="ru-RU"/>
        </a:p>
      </dgm:t>
    </dgm:pt>
    <dgm:pt modelId="{E1F04686-3E54-4095-8FFA-6003942051A2}">
      <dgm:prSet phldrT="[Текст]" custT="1"/>
      <dgm:spPr/>
      <dgm:t>
        <a:bodyPr/>
        <a:lstStyle/>
        <a:p>
          <a:pPr marL="0" marR="0" indent="0" algn="just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Випаровування води листками, </a:t>
          </a:r>
          <a:r>
            <a:rPr lang="ru-RU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або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восковий</a:t>
          </a:r>
          <a:r>
            <a: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наліт</a:t>
          </a:r>
          <a:r>
            <a: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як </a:t>
          </a:r>
          <a:r>
            <a:rPr lang="ru-RU" sz="18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захист</a:t>
          </a:r>
          <a:r>
            <a: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від</a:t>
          </a:r>
          <a:r>
            <a: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випаровування</a:t>
          </a:r>
          <a:r>
            <a: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endParaRPr lang="ru-RU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A2FFDC-EA53-4C67-AA5D-BDCB226445E3}" type="parTrans" cxnId="{B0863E84-DE73-4528-8A5F-4B2849F458B6}">
      <dgm:prSet/>
      <dgm:spPr/>
      <dgm:t>
        <a:bodyPr/>
        <a:lstStyle/>
        <a:p>
          <a:endParaRPr lang="ru-RU"/>
        </a:p>
      </dgm:t>
    </dgm:pt>
    <dgm:pt modelId="{8B600F21-E25C-4EAB-9B91-F0ABC3C20667}" type="sibTrans" cxnId="{B0863E84-DE73-4528-8A5F-4B2849F458B6}">
      <dgm:prSet/>
      <dgm:spPr/>
      <dgm:t>
        <a:bodyPr/>
        <a:lstStyle/>
        <a:p>
          <a:endParaRPr lang="ru-RU"/>
        </a:p>
      </dgm:t>
    </dgm:pt>
    <dgm:pt modelId="{B3C870FA-CDFB-4B38-A46B-454BDB166B68}">
      <dgm:prSet custT="1"/>
      <dgm:spPr/>
      <dgm:t>
        <a:bodyPr/>
        <a:lstStyle/>
        <a:p>
          <a:pPr algn="just"/>
          <a:r>
            <a:rPr lang="uk-UA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Виділення поту у спекотну погоду у людини.</a:t>
          </a:r>
          <a:endParaRPr lang="uk-UA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C473CA-DF73-45E2-BEFF-C30C45B8371D}" type="parTrans" cxnId="{81D507FA-974B-4F1A-A869-66CFFA5F0A81}">
      <dgm:prSet/>
      <dgm:spPr/>
      <dgm:t>
        <a:bodyPr/>
        <a:lstStyle/>
        <a:p>
          <a:endParaRPr lang="ru-RU"/>
        </a:p>
      </dgm:t>
    </dgm:pt>
    <dgm:pt modelId="{B6FB957E-BECA-49AB-B854-BCF2527FEBB0}" type="sibTrans" cxnId="{81D507FA-974B-4F1A-A869-66CFFA5F0A81}">
      <dgm:prSet/>
      <dgm:spPr/>
      <dgm:t>
        <a:bodyPr/>
        <a:lstStyle/>
        <a:p>
          <a:endParaRPr lang="ru-RU"/>
        </a:p>
      </dgm:t>
    </dgm:pt>
    <dgm:pt modelId="{37D75DBD-5FF8-472A-95CF-777C25CFF052}">
      <dgm:prSet custT="1"/>
      <dgm:spPr/>
      <dgm:t>
        <a:bodyPr/>
        <a:lstStyle/>
        <a:p>
          <a:r>
            <a:rPr lang="ru-RU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Спекотного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дня собаки </a:t>
          </a:r>
          <a:r>
            <a:rPr lang="ru-RU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висовують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язика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2A8E43-452A-40ED-8078-232661FC6892}" type="parTrans" cxnId="{709C8EF8-3159-48F2-8E24-1236F8F9B629}">
      <dgm:prSet/>
      <dgm:spPr/>
      <dgm:t>
        <a:bodyPr/>
        <a:lstStyle/>
        <a:p>
          <a:endParaRPr lang="ru-RU"/>
        </a:p>
      </dgm:t>
    </dgm:pt>
    <dgm:pt modelId="{B1A856A9-1284-44FB-952F-8CF914CF14CE}" type="sibTrans" cxnId="{709C8EF8-3159-48F2-8E24-1236F8F9B629}">
      <dgm:prSet/>
      <dgm:spPr/>
      <dgm:t>
        <a:bodyPr/>
        <a:lstStyle/>
        <a:p>
          <a:endParaRPr lang="ru-RU"/>
        </a:p>
      </dgm:t>
    </dgm:pt>
    <dgm:pt modelId="{058B4579-13E2-4A9E-A6B2-CCC2CDADB0AE}">
      <dgm:prSet custT="1"/>
      <dgm:spPr/>
      <dgm:t>
        <a:bodyPr/>
        <a:lstStyle/>
        <a:p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Густа шерсть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F745EF-4CD0-4DE0-8F61-1841D17A5461}" type="parTrans" cxnId="{6B0A5109-9D13-4436-B712-9C5F9D43F2DA}">
      <dgm:prSet/>
      <dgm:spPr/>
      <dgm:t>
        <a:bodyPr/>
        <a:lstStyle/>
        <a:p>
          <a:endParaRPr lang="ru-RU"/>
        </a:p>
      </dgm:t>
    </dgm:pt>
    <dgm:pt modelId="{FFBB69ED-9606-4880-91F7-9F3ED578110A}" type="sibTrans" cxnId="{6B0A5109-9D13-4436-B712-9C5F9D43F2DA}">
      <dgm:prSet/>
      <dgm:spPr/>
      <dgm:t>
        <a:bodyPr/>
        <a:lstStyle/>
        <a:p>
          <a:endParaRPr lang="ru-RU"/>
        </a:p>
      </dgm:t>
    </dgm:pt>
    <dgm:pt modelId="{B4ABB803-D1F8-4575-A884-0055D78243BA}">
      <dgm:prSet custT="1"/>
      <dgm:spPr/>
      <dgm:t>
        <a:bodyPr/>
        <a:lstStyle/>
        <a:p>
          <a:r>
            <a:rPr lang="ru-RU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Накопичення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підшкірного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жиру.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8245A1-C045-4F9D-AF6D-DEBD732F9E9E}" type="parTrans" cxnId="{A60C0D9D-B06F-405B-BF48-B70CF77CA2B1}">
      <dgm:prSet/>
      <dgm:spPr/>
      <dgm:t>
        <a:bodyPr/>
        <a:lstStyle/>
        <a:p>
          <a:endParaRPr lang="ru-RU"/>
        </a:p>
      </dgm:t>
    </dgm:pt>
    <dgm:pt modelId="{015BB878-CA0C-471B-9C89-CDB8BBE6C1EB}" type="sibTrans" cxnId="{A60C0D9D-B06F-405B-BF48-B70CF77CA2B1}">
      <dgm:prSet/>
      <dgm:spPr/>
      <dgm:t>
        <a:bodyPr/>
        <a:lstStyle/>
        <a:p>
          <a:endParaRPr lang="ru-RU"/>
        </a:p>
      </dgm:t>
    </dgm:pt>
    <dgm:pt modelId="{95850B38-B20A-4ADC-B9C0-EDA2D9AB5C29}">
      <dgm:prSet custT="1"/>
      <dgm:spPr/>
      <dgm:t>
        <a:bodyPr/>
        <a:lstStyle/>
        <a:p>
          <a:r>
            <a:rPr lang="ru-RU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Пінгвіни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збираються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в </a:t>
          </a:r>
          <a:r>
            <a:rPr lang="ru-RU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групи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так </a:t>
          </a:r>
          <a:r>
            <a:rPr lang="ru-RU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легше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витримати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мороз.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2F45C9-2BAE-4F77-ABD7-7A029471D6D1}" type="parTrans" cxnId="{9AECBED6-7E28-4A7D-B793-682D1EDE6014}">
      <dgm:prSet/>
      <dgm:spPr/>
      <dgm:t>
        <a:bodyPr/>
        <a:lstStyle/>
        <a:p>
          <a:endParaRPr lang="ru-RU"/>
        </a:p>
      </dgm:t>
    </dgm:pt>
    <dgm:pt modelId="{0E0D49B8-2C47-4542-93F0-1FE741DB74AD}" type="sibTrans" cxnId="{9AECBED6-7E28-4A7D-B793-682D1EDE6014}">
      <dgm:prSet/>
      <dgm:spPr/>
      <dgm:t>
        <a:bodyPr/>
        <a:lstStyle/>
        <a:p>
          <a:endParaRPr lang="ru-RU"/>
        </a:p>
      </dgm:t>
    </dgm:pt>
    <dgm:pt modelId="{3FEEE53B-0D02-47DB-9B0F-2DD092074072}" type="pres">
      <dgm:prSet presAssocID="{25F49AE6-2AB6-47FB-A0F8-8989D4B95EE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E9E1472-BD90-4B7C-B994-D9C8B6D50658}" type="pres">
      <dgm:prSet presAssocID="{312EE1ED-34A2-42A8-9B61-F19601582C00}" presName="parentLin" presStyleCnt="0"/>
      <dgm:spPr/>
    </dgm:pt>
    <dgm:pt modelId="{A78D0E10-ACE3-4FA2-8E19-90239F84909F}" type="pres">
      <dgm:prSet presAssocID="{312EE1ED-34A2-42A8-9B61-F19601582C00}" presName="parentLeftMargin" presStyleLbl="node1" presStyleIdx="0" presStyleCnt="7"/>
      <dgm:spPr/>
      <dgm:t>
        <a:bodyPr/>
        <a:lstStyle/>
        <a:p>
          <a:endParaRPr lang="ru-RU"/>
        </a:p>
      </dgm:t>
    </dgm:pt>
    <dgm:pt modelId="{C18338BB-768D-4E90-94EE-246E7D7C4CC7}" type="pres">
      <dgm:prSet presAssocID="{312EE1ED-34A2-42A8-9B61-F19601582C00}" presName="parentText" presStyleLbl="node1" presStyleIdx="0" presStyleCnt="7" custScaleX="126919" custLinFactNeighborX="4693" custLinFactNeighborY="-149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388BCE1-D8C6-4F81-A1ED-82131209B3D8}" type="pres">
      <dgm:prSet presAssocID="{312EE1ED-34A2-42A8-9B61-F19601582C00}" presName="negativeSpace" presStyleCnt="0"/>
      <dgm:spPr/>
    </dgm:pt>
    <dgm:pt modelId="{F70502E2-CA24-42F6-9719-6D155C47ABFE}" type="pres">
      <dgm:prSet presAssocID="{312EE1ED-34A2-42A8-9B61-F19601582C00}" presName="childText" presStyleLbl="conFgAcc1" presStyleIdx="0" presStyleCnt="7">
        <dgm:presLayoutVars>
          <dgm:bulletEnabled val="1"/>
        </dgm:presLayoutVars>
      </dgm:prSet>
      <dgm:spPr/>
    </dgm:pt>
    <dgm:pt modelId="{5ABA4D1A-BBD8-4571-AA2F-897B7987EB4E}" type="pres">
      <dgm:prSet presAssocID="{F27D3604-1645-41CC-B499-4EA7D95AEB71}" presName="spaceBetweenRectangles" presStyleCnt="0"/>
      <dgm:spPr/>
    </dgm:pt>
    <dgm:pt modelId="{552B0754-999F-4A08-B013-B5EE4906CA7C}" type="pres">
      <dgm:prSet presAssocID="{E1F04686-3E54-4095-8FFA-6003942051A2}" presName="parentLin" presStyleCnt="0"/>
      <dgm:spPr/>
    </dgm:pt>
    <dgm:pt modelId="{56CC610D-29B8-4355-82FA-31D75213C079}" type="pres">
      <dgm:prSet presAssocID="{E1F04686-3E54-4095-8FFA-6003942051A2}" presName="parentLeftMargin" presStyleLbl="node1" presStyleIdx="0" presStyleCnt="7"/>
      <dgm:spPr/>
      <dgm:t>
        <a:bodyPr/>
        <a:lstStyle/>
        <a:p>
          <a:endParaRPr lang="ru-RU"/>
        </a:p>
      </dgm:t>
    </dgm:pt>
    <dgm:pt modelId="{B259E427-A0EF-4CC1-8528-58F13A13D1AC}" type="pres">
      <dgm:prSet presAssocID="{E1F04686-3E54-4095-8FFA-6003942051A2}" presName="parentText" presStyleLbl="node1" presStyleIdx="1" presStyleCnt="7" custScaleX="126973" custScaleY="163388" custLinFactNeighborX="5922" custLinFactNeighborY="-1383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F761A4-C848-4D7C-89BF-35D78111E97A}" type="pres">
      <dgm:prSet presAssocID="{E1F04686-3E54-4095-8FFA-6003942051A2}" presName="negativeSpace" presStyleCnt="0"/>
      <dgm:spPr/>
    </dgm:pt>
    <dgm:pt modelId="{99CEBC18-1CCF-4019-91F7-1A1CA9B7B271}" type="pres">
      <dgm:prSet presAssocID="{E1F04686-3E54-4095-8FFA-6003942051A2}" presName="childText" presStyleLbl="conFgAcc1" presStyleIdx="1" presStyleCnt="7">
        <dgm:presLayoutVars>
          <dgm:bulletEnabled val="1"/>
        </dgm:presLayoutVars>
      </dgm:prSet>
      <dgm:spPr/>
    </dgm:pt>
    <dgm:pt modelId="{441A5C40-9A3B-4140-966D-1FBE09BE5468}" type="pres">
      <dgm:prSet presAssocID="{8B600F21-E25C-4EAB-9B91-F0ABC3C20667}" presName="spaceBetweenRectangles" presStyleCnt="0"/>
      <dgm:spPr/>
    </dgm:pt>
    <dgm:pt modelId="{31D31487-8B17-40CE-83C3-DA85BA0CC50C}" type="pres">
      <dgm:prSet presAssocID="{B3C870FA-CDFB-4B38-A46B-454BDB166B68}" presName="parentLin" presStyleCnt="0"/>
      <dgm:spPr/>
    </dgm:pt>
    <dgm:pt modelId="{51597F33-1A40-47DB-A056-1717D8D13BB7}" type="pres">
      <dgm:prSet presAssocID="{B3C870FA-CDFB-4B38-A46B-454BDB166B68}" presName="parentLeftMargin" presStyleLbl="node1" presStyleIdx="1" presStyleCnt="7"/>
      <dgm:spPr/>
      <dgm:t>
        <a:bodyPr/>
        <a:lstStyle/>
        <a:p>
          <a:endParaRPr lang="ru-RU"/>
        </a:p>
      </dgm:t>
    </dgm:pt>
    <dgm:pt modelId="{A875B98F-8180-413C-9C4E-3F1E2EA36911}" type="pres">
      <dgm:prSet presAssocID="{B3C870FA-CDFB-4B38-A46B-454BDB166B68}" presName="parentText" presStyleLbl="node1" presStyleIdx="2" presStyleCnt="7" custScaleX="126808" custLinFactNeighborX="8189" custLinFactNeighborY="-1383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B70EFA-E321-467B-9B05-BF04DFA2ED22}" type="pres">
      <dgm:prSet presAssocID="{B3C870FA-CDFB-4B38-A46B-454BDB166B68}" presName="negativeSpace" presStyleCnt="0"/>
      <dgm:spPr/>
    </dgm:pt>
    <dgm:pt modelId="{9A57A79F-A7C5-40DC-BA2C-B00600542A2C}" type="pres">
      <dgm:prSet presAssocID="{B3C870FA-CDFB-4B38-A46B-454BDB166B68}" presName="childText" presStyleLbl="conFgAcc1" presStyleIdx="2" presStyleCnt="7">
        <dgm:presLayoutVars>
          <dgm:bulletEnabled val="1"/>
        </dgm:presLayoutVars>
      </dgm:prSet>
      <dgm:spPr/>
    </dgm:pt>
    <dgm:pt modelId="{419EFBF3-6847-43CD-9C07-3A8E68DA67CC}" type="pres">
      <dgm:prSet presAssocID="{B6FB957E-BECA-49AB-B854-BCF2527FEBB0}" presName="spaceBetweenRectangles" presStyleCnt="0"/>
      <dgm:spPr/>
    </dgm:pt>
    <dgm:pt modelId="{77D910B9-9A8C-4A83-B343-51704CBDF947}" type="pres">
      <dgm:prSet presAssocID="{37D75DBD-5FF8-472A-95CF-777C25CFF052}" presName="parentLin" presStyleCnt="0"/>
      <dgm:spPr/>
    </dgm:pt>
    <dgm:pt modelId="{EA25EA7B-B626-4621-A4BB-AB5EF37639EE}" type="pres">
      <dgm:prSet presAssocID="{37D75DBD-5FF8-472A-95CF-777C25CFF052}" presName="parentLeftMargin" presStyleLbl="node1" presStyleIdx="2" presStyleCnt="7"/>
      <dgm:spPr/>
      <dgm:t>
        <a:bodyPr/>
        <a:lstStyle/>
        <a:p>
          <a:endParaRPr lang="ru-RU"/>
        </a:p>
      </dgm:t>
    </dgm:pt>
    <dgm:pt modelId="{CE26762E-2002-4561-8F1B-8A492F54B916}" type="pres">
      <dgm:prSet presAssocID="{37D75DBD-5FF8-472A-95CF-777C25CFF052}" presName="parentText" presStyleLbl="node1" presStyleIdx="3" presStyleCnt="7" custScaleX="126030" custLinFactNeighborX="8189" custLinFactNeighborY="-1383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1729A36-C1DF-45FD-B28D-6C9574CD4CBC}" type="pres">
      <dgm:prSet presAssocID="{37D75DBD-5FF8-472A-95CF-777C25CFF052}" presName="negativeSpace" presStyleCnt="0"/>
      <dgm:spPr/>
    </dgm:pt>
    <dgm:pt modelId="{B7C4AD01-C96A-4EEF-9E0F-BAE4BE2A0926}" type="pres">
      <dgm:prSet presAssocID="{37D75DBD-5FF8-472A-95CF-777C25CFF052}" presName="childText" presStyleLbl="conFgAcc1" presStyleIdx="3" presStyleCnt="7">
        <dgm:presLayoutVars>
          <dgm:bulletEnabled val="1"/>
        </dgm:presLayoutVars>
      </dgm:prSet>
      <dgm:spPr/>
    </dgm:pt>
    <dgm:pt modelId="{5356BFA4-15C0-4DC3-9FD9-131338599D49}" type="pres">
      <dgm:prSet presAssocID="{B1A856A9-1284-44FB-952F-8CF914CF14CE}" presName="spaceBetweenRectangles" presStyleCnt="0"/>
      <dgm:spPr/>
    </dgm:pt>
    <dgm:pt modelId="{97755126-6159-45F3-AEB2-EA0993911C0A}" type="pres">
      <dgm:prSet presAssocID="{058B4579-13E2-4A9E-A6B2-CCC2CDADB0AE}" presName="parentLin" presStyleCnt="0"/>
      <dgm:spPr/>
    </dgm:pt>
    <dgm:pt modelId="{2565BFC6-AC0F-47CF-8883-1C55B82B24FB}" type="pres">
      <dgm:prSet presAssocID="{058B4579-13E2-4A9E-A6B2-CCC2CDADB0AE}" presName="parentLeftMargin" presStyleLbl="node1" presStyleIdx="3" presStyleCnt="7"/>
      <dgm:spPr/>
      <dgm:t>
        <a:bodyPr/>
        <a:lstStyle/>
        <a:p>
          <a:endParaRPr lang="ru-RU"/>
        </a:p>
      </dgm:t>
    </dgm:pt>
    <dgm:pt modelId="{CFC48F97-BEFD-43F3-BABA-B3BA70CECB93}" type="pres">
      <dgm:prSet presAssocID="{058B4579-13E2-4A9E-A6B2-CCC2CDADB0AE}" presName="parentText" presStyleLbl="node1" presStyleIdx="4" presStyleCnt="7" custScaleX="125802" custLinFactNeighborX="8189" custLinFactNeighborY="-1383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C14C998-E7F1-49BE-8411-3D77B38F7CA8}" type="pres">
      <dgm:prSet presAssocID="{058B4579-13E2-4A9E-A6B2-CCC2CDADB0AE}" presName="negativeSpace" presStyleCnt="0"/>
      <dgm:spPr/>
    </dgm:pt>
    <dgm:pt modelId="{ED9E739F-0529-4533-A84C-CE676544B7A2}" type="pres">
      <dgm:prSet presAssocID="{058B4579-13E2-4A9E-A6B2-CCC2CDADB0AE}" presName="childText" presStyleLbl="conFgAcc1" presStyleIdx="4" presStyleCnt="7">
        <dgm:presLayoutVars>
          <dgm:bulletEnabled val="1"/>
        </dgm:presLayoutVars>
      </dgm:prSet>
      <dgm:spPr/>
    </dgm:pt>
    <dgm:pt modelId="{99914967-119C-4779-A675-25851F569E97}" type="pres">
      <dgm:prSet presAssocID="{FFBB69ED-9606-4880-91F7-9F3ED578110A}" presName="spaceBetweenRectangles" presStyleCnt="0"/>
      <dgm:spPr/>
    </dgm:pt>
    <dgm:pt modelId="{3C2C5478-8E00-43BC-8854-8BBBDCFBAA5A}" type="pres">
      <dgm:prSet presAssocID="{B4ABB803-D1F8-4575-A884-0055D78243BA}" presName="parentLin" presStyleCnt="0"/>
      <dgm:spPr/>
    </dgm:pt>
    <dgm:pt modelId="{70B6FA57-2D58-4B97-9683-ADED1422351A}" type="pres">
      <dgm:prSet presAssocID="{B4ABB803-D1F8-4575-A884-0055D78243BA}" presName="parentLeftMargin" presStyleLbl="node1" presStyleIdx="4" presStyleCnt="7"/>
      <dgm:spPr/>
      <dgm:t>
        <a:bodyPr/>
        <a:lstStyle/>
        <a:p>
          <a:endParaRPr lang="ru-RU"/>
        </a:p>
      </dgm:t>
    </dgm:pt>
    <dgm:pt modelId="{FAB8C020-9461-4284-803A-DF1D12714331}" type="pres">
      <dgm:prSet presAssocID="{B4ABB803-D1F8-4575-A884-0055D78243BA}" presName="parentText" presStyleLbl="node1" presStyleIdx="5" presStyleCnt="7" custScaleX="125803" custLinFactNeighborX="8189" custLinFactNeighborY="-1383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894C92-3551-490F-9474-0F574EE55B47}" type="pres">
      <dgm:prSet presAssocID="{B4ABB803-D1F8-4575-A884-0055D78243BA}" presName="negativeSpace" presStyleCnt="0"/>
      <dgm:spPr/>
    </dgm:pt>
    <dgm:pt modelId="{AEEBD1AB-EE0A-448B-A251-7F67281E6A1F}" type="pres">
      <dgm:prSet presAssocID="{B4ABB803-D1F8-4575-A884-0055D78243BA}" presName="childText" presStyleLbl="conFgAcc1" presStyleIdx="5" presStyleCnt="7">
        <dgm:presLayoutVars>
          <dgm:bulletEnabled val="1"/>
        </dgm:presLayoutVars>
      </dgm:prSet>
      <dgm:spPr/>
    </dgm:pt>
    <dgm:pt modelId="{F32D1418-21EE-4884-9DF8-A442CD072F6E}" type="pres">
      <dgm:prSet presAssocID="{015BB878-CA0C-471B-9C89-CDB8BBE6C1EB}" presName="spaceBetweenRectangles" presStyleCnt="0"/>
      <dgm:spPr/>
    </dgm:pt>
    <dgm:pt modelId="{23D784C3-A916-4DE4-A376-17C55FF99CAD}" type="pres">
      <dgm:prSet presAssocID="{95850B38-B20A-4ADC-B9C0-EDA2D9AB5C29}" presName="parentLin" presStyleCnt="0"/>
      <dgm:spPr/>
    </dgm:pt>
    <dgm:pt modelId="{4857A892-F043-46F0-B1E9-C279F38F8741}" type="pres">
      <dgm:prSet presAssocID="{95850B38-B20A-4ADC-B9C0-EDA2D9AB5C29}" presName="parentLeftMargin" presStyleLbl="node1" presStyleIdx="5" presStyleCnt="7"/>
      <dgm:spPr/>
      <dgm:t>
        <a:bodyPr/>
        <a:lstStyle/>
        <a:p>
          <a:endParaRPr lang="ru-RU"/>
        </a:p>
      </dgm:t>
    </dgm:pt>
    <dgm:pt modelId="{05A72453-BD44-48E8-B66B-8B8F7E28E474}" type="pres">
      <dgm:prSet presAssocID="{95850B38-B20A-4ADC-B9C0-EDA2D9AB5C29}" presName="parentText" presStyleLbl="node1" presStyleIdx="6" presStyleCnt="7" custScaleX="126095" custLinFactNeighborX="8189" custLinFactNeighborY="-1383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E39A612-9143-4FFA-99C4-E15324F81615}" type="pres">
      <dgm:prSet presAssocID="{95850B38-B20A-4ADC-B9C0-EDA2D9AB5C29}" presName="negativeSpace" presStyleCnt="0"/>
      <dgm:spPr/>
    </dgm:pt>
    <dgm:pt modelId="{26C4507D-09FC-47F0-A912-6BD20DE94DEE}" type="pres">
      <dgm:prSet presAssocID="{95850B38-B20A-4ADC-B9C0-EDA2D9AB5C29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1509FD07-CEAE-4CA1-932A-22B050C8566D}" type="presOf" srcId="{312EE1ED-34A2-42A8-9B61-F19601582C00}" destId="{A78D0E10-ACE3-4FA2-8E19-90239F84909F}" srcOrd="0" destOrd="0" presId="urn:microsoft.com/office/officeart/2005/8/layout/list1"/>
    <dgm:cxn modelId="{3817CA26-3682-432D-9C79-EA645EDBC29D}" type="presOf" srcId="{E1F04686-3E54-4095-8FFA-6003942051A2}" destId="{B259E427-A0EF-4CC1-8528-58F13A13D1AC}" srcOrd="1" destOrd="0" presId="urn:microsoft.com/office/officeart/2005/8/layout/list1"/>
    <dgm:cxn modelId="{8AA8CCF9-FAD5-46BB-A969-44C0F025A1FF}" type="presOf" srcId="{25F49AE6-2AB6-47FB-A0F8-8989D4B95EE0}" destId="{3FEEE53B-0D02-47DB-9B0F-2DD092074072}" srcOrd="0" destOrd="0" presId="urn:microsoft.com/office/officeart/2005/8/layout/list1"/>
    <dgm:cxn modelId="{32157A83-F8F1-4389-94F2-5C2EAA459BED}" type="presOf" srcId="{B3C870FA-CDFB-4B38-A46B-454BDB166B68}" destId="{51597F33-1A40-47DB-A056-1717D8D13BB7}" srcOrd="0" destOrd="0" presId="urn:microsoft.com/office/officeart/2005/8/layout/list1"/>
    <dgm:cxn modelId="{2EC35819-EB6B-486E-BF34-0C36F7B6344D}" type="presOf" srcId="{37D75DBD-5FF8-472A-95CF-777C25CFF052}" destId="{EA25EA7B-B626-4621-A4BB-AB5EF37639EE}" srcOrd="0" destOrd="0" presId="urn:microsoft.com/office/officeart/2005/8/layout/list1"/>
    <dgm:cxn modelId="{9224B9F0-62D8-40F9-8F8A-73A3ED4C0DEF}" type="presOf" srcId="{058B4579-13E2-4A9E-A6B2-CCC2CDADB0AE}" destId="{CFC48F97-BEFD-43F3-BABA-B3BA70CECB93}" srcOrd="1" destOrd="0" presId="urn:microsoft.com/office/officeart/2005/8/layout/list1"/>
    <dgm:cxn modelId="{D7C979DB-E050-4EFC-988D-C6D07A009828}" type="presOf" srcId="{B3C870FA-CDFB-4B38-A46B-454BDB166B68}" destId="{A875B98F-8180-413C-9C4E-3F1E2EA36911}" srcOrd="1" destOrd="0" presId="urn:microsoft.com/office/officeart/2005/8/layout/list1"/>
    <dgm:cxn modelId="{BDB673C1-F44B-4606-8D60-68283F847BE5}" type="presOf" srcId="{B4ABB803-D1F8-4575-A884-0055D78243BA}" destId="{FAB8C020-9461-4284-803A-DF1D12714331}" srcOrd="1" destOrd="0" presId="urn:microsoft.com/office/officeart/2005/8/layout/list1"/>
    <dgm:cxn modelId="{B0863E84-DE73-4528-8A5F-4B2849F458B6}" srcId="{25F49AE6-2AB6-47FB-A0F8-8989D4B95EE0}" destId="{E1F04686-3E54-4095-8FFA-6003942051A2}" srcOrd="1" destOrd="0" parTransId="{DDA2FFDC-EA53-4C67-AA5D-BDCB226445E3}" sibTransId="{8B600F21-E25C-4EAB-9B91-F0ABC3C20667}"/>
    <dgm:cxn modelId="{23BE696E-4E2E-404A-A33E-2BDFDFCC35AE}" type="presOf" srcId="{B4ABB803-D1F8-4575-A884-0055D78243BA}" destId="{70B6FA57-2D58-4B97-9683-ADED1422351A}" srcOrd="0" destOrd="0" presId="urn:microsoft.com/office/officeart/2005/8/layout/list1"/>
    <dgm:cxn modelId="{9AECBED6-7E28-4A7D-B793-682D1EDE6014}" srcId="{25F49AE6-2AB6-47FB-A0F8-8989D4B95EE0}" destId="{95850B38-B20A-4ADC-B9C0-EDA2D9AB5C29}" srcOrd="6" destOrd="0" parTransId="{9B2F45C9-2BAE-4F77-ABD7-7A029471D6D1}" sibTransId="{0E0D49B8-2C47-4542-93F0-1FE741DB74AD}"/>
    <dgm:cxn modelId="{E3FF82D7-86D2-4BCD-9211-6D7CC71AE523}" type="presOf" srcId="{95850B38-B20A-4ADC-B9C0-EDA2D9AB5C29}" destId="{4857A892-F043-46F0-B1E9-C279F38F8741}" srcOrd="0" destOrd="0" presId="urn:microsoft.com/office/officeart/2005/8/layout/list1"/>
    <dgm:cxn modelId="{875FE721-CA66-4186-8712-17D362082C84}" type="presOf" srcId="{95850B38-B20A-4ADC-B9C0-EDA2D9AB5C29}" destId="{05A72453-BD44-48E8-B66B-8B8F7E28E474}" srcOrd="1" destOrd="0" presId="urn:microsoft.com/office/officeart/2005/8/layout/list1"/>
    <dgm:cxn modelId="{81D507FA-974B-4F1A-A869-66CFFA5F0A81}" srcId="{25F49AE6-2AB6-47FB-A0F8-8989D4B95EE0}" destId="{B3C870FA-CDFB-4B38-A46B-454BDB166B68}" srcOrd="2" destOrd="0" parTransId="{CAC473CA-DF73-45E2-BEFF-C30C45B8371D}" sibTransId="{B6FB957E-BECA-49AB-B854-BCF2527FEBB0}"/>
    <dgm:cxn modelId="{FBB71994-3BE0-4DDB-83CC-96001BCF9128}" type="presOf" srcId="{312EE1ED-34A2-42A8-9B61-F19601582C00}" destId="{C18338BB-768D-4E90-94EE-246E7D7C4CC7}" srcOrd="1" destOrd="0" presId="urn:microsoft.com/office/officeart/2005/8/layout/list1"/>
    <dgm:cxn modelId="{F69E821A-D3C4-42CF-B858-45B76B266EA2}" type="presOf" srcId="{E1F04686-3E54-4095-8FFA-6003942051A2}" destId="{56CC610D-29B8-4355-82FA-31D75213C079}" srcOrd="0" destOrd="0" presId="urn:microsoft.com/office/officeart/2005/8/layout/list1"/>
    <dgm:cxn modelId="{0F617884-E664-4DDC-9B4F-463C485878F9}" type="presOf" srcId="{058B4579-13E2-4A9E-A6B2-CCC2CDADB0AE}" destId="{2565BFC6-AC0F-47CF-8883-1C55B82B24FB}" srcOrd="0" destOrd="0" presId="urn:microsoft.com/office/officeart/2005/8/layout/list1"/>
    <dgm:cxn modelId="{6B0A5109-9D13-4436-B712-9C5F9D43F2DA}" srcId="{25F49AE6-2AB6-47FB-A0F8-8989D4B95EE0}" destId="{058B4579-13E2-4A9E-A6B2-CCC2CDADB0AE}" srcOrd="4" destOrd="0" parTransId="{F9F745EF-4CD0-4DE0-8F61-1841D17A5461}" sibTransId="{FFBB69ED-9606-4880-91F7-9F3ED578110A}"/>
    <dgm:cxn modelId="{68BA6714-7F8D-48C2-865D-84BBAC7F927C}" srcId="{25F49AE6-2AB6-47FB-A0F8-8989D4B95EE0}" destId="{312EE1ED-34A2-42A8-9B61-F19601582C00}" srcOrd="0" destOrd="0" parTransId="{4370383A-F800-48D9-8498-EA976756FA57}" sibTransId="{F27D3604-1645-41CC-B499-4EA7D95AEB71}"/>
    <dgm:cxn modelId="{A60C0D9D-B06F-405B-BF48-B70CF77CA2B1}" srcId="{25F49AE6-2AB6-47FB-A0F8-8989D4B95EE0}" destId="{B4ABB803-D1F8-4575-A884-0055D78243BA}" srcOrd="5" destOrd="0" parTransId="{1A8245A1-C045-4F9D-AF6D-DEBD732F9E9E}" sibTransId="{015BB878-CA0C-471B-9C89-CDB8BBE6C1EB}"/>
    <dgm:cxn modelId="{C0BAB5C9-B4C9-4E74-BC4A-5267E5D8AA4B}" type="presOf" srcId="{37D75DBD-5FF8-472A-95CF-777C25CFF052}" destId="{CE26762E-2002-4561-8F1B-8A492F54B916}" srcOrd="1" destOrd="0" presId="urn:microsoft.com/office/officeart/2005/8/layout/list1"/>
    <dgm:cxn modelId="{709C8EF8-3159-48F2-8E24-1236F8F9B629}" srcId="{25F49AE6-2AB6-47FB-A0F8-8989D4B95EE0}" destId="{37D75DBD-5FF8-472A-95CF-777C25CFF052}" srcOrd="3" destOrd="0" parTransId="{E92A8E43-452A-40ED-8078-232661FC6892}" sibTransId="{B1A856A9-1284-44FB-952F-8CF914CF14CE}"/>
    <dgm:cxn modelId="{A9855987-B1F0-43EC-A1FA-583668AE26F8}" type="presParOf" srcId="{3FEEE53B-0D02-47DB-9B0F-2DD092074072}" destId="{3E9E1472-BD90-4B7C-B994-D9C8B6D50658}" srcOrd="0" destOrd="0" presId="urn:microsoft.com/office/officeart/2005/8/layout/list1"/>
    <dgm:cxn modelId="{EC665F03-4DF7-44C1-BFE6-B17492F06909}" type="presParOf" srcId="{3E9E1472-BD90-4B7C-B994-D9C8B6D50658}" destId="{A78D0E10-ACE3-4FA2-8E19-90239F84909F}" srcOrd="0" destOrd="0" presId="urn:microsoft.com/office/officeart/2005/8/layout/list1"/>
    <dgm:cxn modelId="{250C7723-D42E-44F1-9F22-C77EFC65BC15}" type="presParOf" srcId="{3E9E1472-BD90-4B7C-B994-D9C8B6D50658}" destId="{C18338BB-768D-4E90-94EE-246E7D7C4CC7}" srcOrd="1" destOrd="0" presId="urn:microsoft.com/office/officeart/2005/8/layout/list1"/>
    <dgm:cxn modelId="{7DB0517F-290E-4D03-8343-60840C7887F0}" type="presParOf" srcId="{3FEEE53B-0D02-47DB-9B0F-2DD092074072}" destId="{2388BCE1-D8C6-4F81-A1ED-82131209B3D8}" srcOrd="1" destOrd="0" presId="urn:microsoft.com/office/officeart/2005/8/layout/list1"/>
    <dgm:cxn modelId="{6E9E73AA-E933-4993-8282-29080C68D36C}" type="presParOf" srcId="{3FEEE53B-0D02-47DB-9B0F-2DD092074072}" destId="{F70502E2-CA24-42F6-9719-6D155C47ABFE}" srcOrd="2" destOrd="0" presId="urn:microsoft.com/office/officeart/2005/8/layout/list1"/>
    <dgm:cxn modelId="{5BB0B975-69C9-48E5-A768-E5CD20D95649}" type="presParOf" srcId="{3FEEE53B-0D02-47DB-9B0F-2DD092074072}" destId="{5ABA4D1A-BBD8-4571-AA2F-897B7987EB4E}" srcOrd="3" destOrd="0" presId="urn:microsoft.com/office/officeart/2005/8/layout/list1"/>
    <dgm:cxn modelId="{7BEDFA31-B4BB-4554-A073-3791C2EC3859}" type="presParOf" srcId="{3FEEE53B-0D02-47DB-9B0F-2DD092074072}" destId="{552B0754-999F-4A08-B013-B5EE4906CA7C}" srcOrd="4" destOrd="0" presId="urn:microsoft.com/office/officeart/2005/8/layout/list1"/>
    <dgm:cxn modelId="{907EEB79-3B7A-40DB-B533-94A92CFB941E}" type="presParOf" srcId="{552B0754-999F-4A08-B013-B5EE4906CA7C}" destId="{56CC610D-29B8-4355-82FA-31D75213C079}" srcOrd="0" destOrd="0" presId="urn:microsoft.com/office/officeart/2005/8/layout/list1"/>
    <dgm:cxn modelId="{84E85F1A-A733-4B21-B94B-6F62FA09DF00}" type="presParOf" srcId="{552B0754-999F-4A08-B013-B5EE4906CA7C}" destId="{B259E427-A0EF-4CC1-8528-58F13A13D1AC}" srcOrd="1" destOrd="0" presId="urn:microsoft.com/office/officeart/2005/8/layout/list1"/>
    <dgm:cxn modelId="{6D9E1E34-D81A-40A0-A191-41DF90B223A3}" type="presParOf" srcId="{3FEEE53B-0D02-47DB-9B0F-2DD092074072}" destId="{20F761A4-C848-4D7C-89BF-35D78111E97A}" srcOrd="5" destOrd="0" presId="urn:microsoft.com/office/officeart/2005/8/layout/list1"/>
    <dgm:cxn modelId="{B586BBAE-26E0-4756-9829-26C7D0D025EC}" type="presParOf" srcId="{3FEEE53B-0D02-47DB-9B0F-2DD092074072}" destId="{99CEBC18-1CCF-4019-91F7-1A1CA9B7B271}" srcOrd="6" destOrd="0" presId="urn:microsoft.com/office/officeart/2005/8/layout/list1"/>
    <dgm:cxn modelId="{F66EA09F-A1D0-4170-AEBF-6E03B2801761}" type="presParOf" srcId="{3FEEE53B-0D02-47DB-9B0F-2DD092074072}" destId="{441A5C40-9A3B-4140-966D-1FBE09BE5468}" srcOrd="7" destOrd="0" presId="urn:microsoft.com/office/officeart/2005/8/layout/list1"/>
    <dgm:cxn modelId="{D5EA0D09-184C-4F6D-B2AA-84C79C3D8F73}" type="presParOf" srcId="{3FEEE53B-0D02-47DB-9B0F-2DD092074072}" destId="{31D31487-8B17-40CE-83C3-DA85BA0CC50C}" srcOrd="8" destOrd="0" presId="urn:microsoft.com/office/officeart/2005/8/layout/list1"/>
    <dgm:cxn modelId="{24633AB7-92A9-4F33-A0E8-176C9152224E}" type="presParOf" srcId="{31D31487-8B17-40CE-83C3-DA85BA0CC50C}" destId="{51597F33-1A40-47DB-A056-1717D8D13BB7}" srcOrd="0" destOrd="0" presId="urn:microsoft.com/office/officeart/2005/8/layout/list1"/>
    <dgm:cxn modelId="{EAE470A4-FAE0-4287-A57C-01EB29B031C6}" type="presParOf" srcId="{31D31487-8B17-40CE-83C3-DA85BA0CC50C}" destId="{A875B98F-8180-413C-9C4E-3F1E2EA36911}" srcOrd="1" destOrd="0" presId="urn:microsoft.com/office/officeart/2005/8/layout/list1"/>
    <dgm:cxn modelId="{B6E1474B-F3F8-42B1-95EE-082E63402F31}" type="presParOf" srcId="{3FEEE53B-0D02-47DB-9B0F-2DD092074072}" destId="{82B70EFA-E321-467B-9B05-BF04DFA2ED22}" srcOrd="9" destOrd="0" presId="urn:microsoft.com/office/officeart/2005/8/layout/list1"/>
    <dgm:cxn modelId="{D101F911-A092-4C8A-96E6-6682B293DD75}" type="presParOf" srcId="{3FEEE53B-0D02-47DB-9B0F-2DD092074072}" destId="{9A57A79F-A7C5-40DC-BA2C-B00600542A2C}" srcOrd="10" destOrd="0" presId="urn:microsoft.com/office/officeart/2005/8/layout/list1"/>
    <dgm:cxn modelId="{3B2B5224-75B1-47F1-B693-DB45F3D7DFA5}" type="presParOf" srcId="{3FEEE53B-0D02-47DB-9B0F-2DD092074072}" destId="{419EFBF3-6847-43CD-9C07-3A8E68DA67CC}" srcOrd="11" destOrd="0" presId="urn:microsoft.com/office/officeart/2005/8/layout/list1"/>
    <dgm:cxn modelId="{FD766894-D139-4AE9-B65E-E1F4697EBEA2}" type="presParOf" srcId="{3FEEE53B-0D02-47DB-9B0F-2DD092074072}" destId="{77D910B9-9A8C-4A83-B343-51704CBDF947}" srcOrd="12" destOrd="0" presId="urn:microsoft.com/office/officeart/2005/8/layout/list1"/>
    <dgm:cxn modelId="{13160BEF-46CE-4FFF-891A-A602486F9060}" type="presParOf" srcId="{77D910B9-9A8C-4A83-B343-51704CBDF947}" destId="{EA25EA7B-B626-4621-A4BB-AB5EF37639EE}" srcOrd="0" destOrd="0" presId="urn:microsoft.com/office/officeart/2005/8/layout/list1"/>
    <dgm:cxn modelId="{D3AF076B-655E-4D77-B3AB-88D6739E62AF}" type="presParOf" srcId="{77D910B9-9A8C-4A83-B343-51704CBDF947}" destId="{CE26762E-2002-4561-8F1B-8A492F54B916}" srcOrd="1" destOrd="0" presId="urn:microsoft.com/office/officeart/2005/8/layout/list1"/>
    <dgm:cxn modelId="{87F3F365-F135-4630-8D27-34B34AED9A6B}" type="presParOf" srcId="{3FEEE53B-0D02-47DB-9B0F-2DD092074072}" destId="{71729A36-C1DF-45FD-B28D-6C9574CD4CBC}" srcOrd="13" destOrd="0" presId="urn:microsoft.com/office/officeart/2005/8/layout/list1"/>
    <dgm:cxn modelId="{B6A97A6C-8152-41F8-952A-9369636B634F}" type="presParOf" srcId="{3FEEE53B-0D02-47DB-9B0F-2DD092074072}" destId="{B7C4AD01-C96A-4EEF-9E0F-BAE4BE2A0926}" srcOrd="14" destOrd="0" presId="urn:microsoft.com/office/officeart/2005/8/layout/list1"/>
    <dgm:cxn modelId="{07CB6053-9002-4649-B90D-89F0D4A92022}" type="presParOf" srcId="{3FEEE53B-0D02-47DB-9B0F-2DD092074072}" destId="{5356BFA4-15C0-4DC3-9FD9-131338599D49}" srcOrd="15" destOrd="0" presId="urn:microsoft.com/office/officeart/2005/8/layout/list1"/>
    <dgm:cxn modelId="{CC553C23-2DCE-4E0D-86C1-134151DE0BE7}" type="presParOf" srcId="{3FEEE53B-0D02-47DB-9B0F-2DD092074072}" destId="{97755126-6159-45F3-AEB2-EA0993911C0A}" srcOrd="16" destOrd="0" presId="urn:microsoft.com/office/officeart/2005/8/layout/list1"/>
    <dgm:cxn modelId="{585924A3-01C8-46DE-A9CA-7412E505D752}" type="presParOf" srcId="{97755126-6159-45F3-AEB2-EA0993911C0A}" destId="{2565BFC6-AC0F-47CF-8883-1C55B82B24FB}" srcOrd="0" destOrd="0" presId="urn:microsoft.com/office/officeart/2005/8/layout/list1"/>
    <dgm:cxn modelId="{BADA8273-BBA6-4AE8-8BAF-DC8546DE5E4D}" type="presParOf" srcId="{97755126-6159-45F3-AEB2-EA0993911C0A}" destId="{CFC48F97-BEFD-43F3-BABA-B3BA70CECB93}" srcOrd="1" destOrd="0" presId="urn:microsoft.com/office/officeart/2005/8/layout/list1"/>
    <dgm:cxn modelId="{5489C6F7-B552-4CA4-A83A-AE13BE248F0E}" type="presParOf" srcId="{3FEEE53B-0D02-47DB-9B0F-2DD092074072}" destId="{0C14C998-E7F1-49BE-8411-3D77B38F7CA8}" srcOrd="17" destOrd="0" presId="urn:microsoft.com/office/officeart/2005/8/layout/list1"/>
    <dgm:cxn modelId="{C924F603-F19B-447A-9E02-996217493609}" type="presParOf" srcId="{3FEEE53B-0D02-47DB-9B0F-2DD092074072}" destId="{ED9E739F-0529-4533-A84C-CE676544B7A2}" srcOrd="18" destOrd="0" presId="urn:microsoft.com/office/officeart/2005/8/layout/list1"/>
    <dgm:cxn modelId="{69AFDB57-8327-4064-9906-F8408972C19E}" type="presParOf" srcId="{3FEEE53B-0D02-47DB-9B0F-2DD092074072}" destId="{99914967-119C-4779-A675-25851F569E97}" srcOrd="19" destOrd="0" presId="urn:microsoft.com/office/officeart/2005/8/layout/list1"/>
    <dgm:cxn modelId="{BC9BB26F-5A74-4F41-B066-73F71475902E}" type="presParOf" srcId="{3FEEE53B-0D02-47DB-9B0F-2DD092074072}" destId="{3C2C5478-8E00-43BC-8854-8BBBDCFBAA5A}" srcOrd="20" destOrd="0" presId="urn:microsoft.com/office/officeart/2005/8/layout/list1"/>
    <dgm:cxn modelId="{15E44ABC-942A-4463-AAD0-8C54504BEA95}" type="presParOf" srcId="{3C2C5478-8E00-43BC-8854-8BBBDCFBAA5A}" destId="{70B6FA57-2D58-4B97-9683-ADED1422351A}" srcOrd="0" destOrd="0" presId="urn:microsoft.com/office/officeart/2005/8/layout/list1"/>
    <dgm:cxn modelId="{7BDDFC83-9BF8-46DA-A5B9-314042A6F905}" type="presParOf" srcId="{3C2C5478-8E00-43BC-8854-8BBBDCFBAA5A}" destId="{FAB8C020-9461-4284-803A-DF1D12714331}" srcOrd="1" destOrd="0" presId="urn:microsoft.com/office/officeart/2005/8/layout/list1"/>
    <dgm:cxn modelId="{EF47D963-CA59-4F97-AB0D-EA757E6ED417}" type="presParOf" srcId="{3FEEE53B-0D02-47DB-9B0F-2DD092074072}" destId="{C1894C92-3551-490F-9474-0F574EE55B47}" srcOrd="21" destOrd="0" presId="urn:microsoft.com/office/officeart/2005/8/layout/list1"/>
    <dgm:cxn modelId="{A0913F78-AD53-498B-A078-8F58BD64ADF7}" type="presParOf" srcId="{3FEEE53B-0D02-47DB-9B0F-2DD092074072}" destId="{AEEBD1AB-EE0A-448B-A251-7F67281E6A1F}" srcOrd="22" destOrd="0" presId="urn:microsoft.com/office/officeart/2005/8/layout/list1"/>
    <dgm:cxn modelId="{4D0C1D2E-614C-4FA0-8F74-66B29429D2CF}" type="presParOf" srcId="{3FEEE53B-0D02-47DB-9B0F-2DD092074072}" destId="{F32D1418-21EE-4884-9DF8-A442CD072F6E}" srcOrd="23" destOrd="0" presId="urn:microsoft.com/office/officeart/2005/8/layout/list1"/>
    <dgm:cxn modelId="{0B738011-DD36-4D70-B4BB-7F6E6403E99C}" type="presParOf" srcId="{3FEEE53B-0D02-47DB-9B0F-2DD092074072}" destId="{23D784C3-A916-4DE4-A376-17C55FF99CAD}" srcOrd="24" destOrd="0" presId="urn:microsoft.com/office/officeart/2005/8/layout/list1"/>
    <dgm:cxn modelId="{160EC069-1314-42C9-8CCC-6BAF8A7406A5}" type="presParOf" srcId="{23D784C3-A916-4DE4-A376-17C55FF99CAD}" destId="{4857A892-F043-46F0-B1E9-C279F38F8741}" srcOrd="0" destOrd="0" presId="urn:microsoft.com/office/officeart/2005/8/layout/list1"/>
    <dgm:cxn modelId="{1562AB65-5C4E-497B-B0EA-B559D0420DC0}" type="presParOf" srcId="{23D784C3-A916-4DE4-A376-17C55FF99CAD}" destId="{05A72453-BD44-48E8-B66B-8B8F7E28E474}" srcOrd="1" destOrd="0" presId="urn:microsoft.com/office/officeart/2005/8/layout/list1"/>
    <dgm:cxn modelId="{5100F489-F709-4663-BDA5-19853F46E1C3}" type="presParOf" srcId="{3FEEE53B-0D02-47DB-9B0F-2DD092074072}" destId="{5E39A612-9143-4FFA-99C4-E15324F81615}" srcOrd="25" destOrd="0" presId="urn:microsoft.com/office/officeart/2005/8/layout/list1"/>
    <dgm:cxn modelId="{4060FE6A-3174-491F-A691-483A69EBF9E3}" type="presParOf" srcId="{3FEEE53B-0D02-47DB-9B0F-2DD092074072}" destId="{26C4507D-09FC-47F0-A912-6BD20DE94DEE}" srcOrd="26" destOrd="0" presId="urn:microsoft.com/office/officeart/2005/8/layout/list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9EFFCE-3336-4FF8-8724-7C440D261690}" type="doc">
      <dgm:prSet loTypeId="urn:microsoft.com/office/officeart/2005/8/layout/pList2#2" loCatId="picture" qsTypeId="urn:microsoft.com/office/officeart/2005/8/quickstyle/simple1" qsCatId="simple" csTypeId="urn:microsoft.com/office/officeart/2005/8/colors/accent1_2" csCatId="accent1" phldr="1"/>
      <dgm:spPr/>
    </dgm:pt>
    <dgm:pt modelId="{523BA3CF-F348-401B-A469-D3E475685D27}">
      <dgm:prSet phldrT="[Текст]" custT="1"/>
      <dgm:spPr/>
      <dgm:t>
        <a:bodyPr/>
        <a:lstStyle/>
        <a:p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Запасання води у </a:t>
          </a:r>
          <a:r>
            <a:rPr lang="ru-RU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м'ясистих</a:t>
          </a: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листках,.</a:t>
          </a:r>
          <a:endParaRPr lang="ru-RU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099D4B-716F-4F31-A4D7-6877A9A2621E}" type="parTrans" cxnId="{4EE7F146-5ECA-4FE9-83C9-0B55F8BD0A0C}">
      <dgm:prSet/>
      <dgm:spPr/>
      <dgm:t>
        <a:bodyPr/>
        <a:lstStyle/>
        <a:p>
          <a:endParaRPr lang="ru-RU"/>
        </a:p>
      </dgm:t>
    </dgm:pt>
    <dgm:pt modelId="{4150EDAF-663C-4A10-AC0A-30EF5986E38E}" type="sibTrans" cxnId="{4EE7F146-5ECA-4FE9-83C9-0B55F8BD0A0C}">
      <dgm:prSet/>
      <dgm:spPr/>
      <dgm:t>
        <a:bodyPr/>
        <a:lstStyle/>
        <a:p>
          <a:endParaRPr lang="ru-RU"/>
        </a:p>
      </dgm:t>
    </dgm:pt>
    <dgm:pt modelId="{3CE714E7-04E3-4D6E-B391-3A6545ECF2E8}">
      <dgm:prSet phldrT="[Текст]" custT="1"/>
      <dgm:spPr/>
      <dgm:t>
        <a:bodyPr/>
        <a:lstStyle/>
        <a:p>
          <a:r>
            <a:rPr lang="ru-RU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Зростання</a:t>
          </a: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в </a:t>
          </a:r>
          <a:r>
            <a:rPr lang="ru-RU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умовах</a:t>
          </a: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недостатнього</a:t>
          </a: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зволоження</a:t>
          </a: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– </a:t>
          </a:r>
          <a:r>
            <a:rPr lang="ru-RU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корінь</a:t>
          </a: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що</a:t>
          </a: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проникає</a:t>
          </a: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значні</a:t>
          </a: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глибини</a:t>
          </a: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D9C7C7-83F9-4AEE-BF65-E6DCCF4C5A3C}" type="parTrans" cxnId="{58C6E14E-708E-4CCA-91B0-6E4D6594C7EE}">
      <dgm:prSet/>
      <dgm:spPr/>
      <dgm:t>
        <a:bodyPr/>
        <a:lstStyle/>
        <a:p>
          <a:endParaRPr lang="ru-RU"/>
        </a:p>
      </dgm:t>
    </dgm:pt>
    <dgm:pt modelId="{9F57305E-0BD7-47C8-845A-905B67073320}" type="sibTrans" cxnId="{58C6E14E-708E-4CCA-91B0-6E4D6594C7EE}">
      <dgm:prSet/>
      <dgm:spPr/>
      <dgm:t>
        <a:bodyPr/>
        <a:lstStyle/>
        <a:p>
          <a:endParaRPr lang="ru-RU"/>
        </a:p>
      </dgm:t>
    </dgm:pt>
    <dgm:pt modelId="{8894BC02-21A2-40E9-85FC-6F890E00C233}">
      <dgm:prSet phldrT="[Текст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Листки </a:t>
          </a:r>
          <a:r>
            <a:rPr lang="ru-RU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вузькі</a:t>
          </a: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і </a:t>
          </a:r>
          <a:r>
            <a:rPr lang="ru-RU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шорсткі</a:t>
          </a: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як </a:t>
          </a:r>
          <a:r>
            <a:rPr lang="ru-RU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пристосування</a:t>
          </a: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до </a:t>
          </a:r>
          <a:r>
            <a:rPr lang="ru-RU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зменшення</a:t>
          </a: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втрати</a:t>
          </a: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вологи</a:t>
          </a: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300" dirty="0"/>
        </a:p>
      </dgm:t>
    </dgm:pt>
    <dgm:pt modelId="{AFF31A46-613B-44F3-A716-EAA6D92988C3}" type="parTrans" cxnId="{AFD1E6AC-2848-46F4-B627-5D057809B1C4}">
      <dgm:prSet/>
      <dgm:spPr/>
      <dgm:t>
        <a:bodyPr/>
        <a:lstStyle/>
        <a:p>
          <a:endParaRPr lang="ru-RU"/>
        </a:p>
      </dgm:t>
    </dgm:pt>
    <dgm:pt modelId="{FF087D00-440A-4FB9-8328-2060DC091842}" type="sibTrans" cxnId="{AFD1E6AC-2848-46F4-B627-5D057809B1C4}">
      <dgm:prSet/>
      <dgm:spPr/>
      <dgm:t>
        <a:bodyPr/>
        <a:lstStyle/>
        <a:p>
          <a:endParaRPr lang="ru-RU"/>
        </a:p>
      </dgm:t>
    </dgm:pt>
    <dgm:pt modelId="{87095569-37CC-48B4-B84D-2B0B4C7AD483}">
      <dgm:prSet custT="1"/>
      <dgm:spPr/>
      <dgm:t>
        <a:bodyPr/>
        <a:lstStyle/>
        <a:p>
          <a:r>
            <a:rPr lang="ru-RU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Комахи</a:t>
          </a: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утримують</a:t>
          </a: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вологу</a:t>
          </a: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в </a:t>
          </a:r>
          <a:r>
            <a:rPr lang="ru-RU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організмі</a:t>
          </a: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за </a:t>
          </a:r>
          <a:r>
            <a:rPr lang="ru-RU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допомогою</a:t>
          </a: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особливих</a:t>
          </a: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покривів</a:t>
          </a: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213ADC-9BE0-4CD6-8596-B605CEAEB782}" type="parTrans" cxnId="{E00263F6-7741-42C0-8FAF-074150F439E0}">
      <dgm:prSet/>
      <dgm:spPr/>
      <dgm:t>
        <a:bodyPr/>
        <a:lstStyle/>
        <a:p>
          <a:endParaRPr lang="ru-RU"/>
        </a:p>
      </dgm:t>
    </dgm:pt>
    <dgm:pt modelId="{EC7D9C0B-900C-4DD6-92E8-15EA50B8AD21}" type="sibTrans" cxnId="{E00263F6-7741-42C0-8FAF-074150F439E0}">
      <dgm:prSet/>
      <dgm:spPr/>
      <dgm:t>
        <a:bodyPr/>
        <a:lstStyle/>
        <a:p>
          <a:endParaRPr lang="ru-RU"/>
        </a:p>
      </dgm:t>
    </dgm:pt>
    <dgm:pt modelId="{B713B3F1-FE80-4D5A-9B50-A9944A88DFE0}">
      <dgm:prSet custT="1"/>
      <dgm:spPr/>
      <dgm:t>
        <a:bodyPr/>
        <a:lstStyle/>
        <a:p>
          <a:r>
            <a:rPr lang="ru-RU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Верблюди</a:t>
          </a: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отримують</a:t>
          </a: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воду </a:t>
          </a:r>
          <a:r>
            <a:rPr lang="ru-RU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від</a:t>
          </a: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хімічних</a:t>
          </a: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реацій</a:t>
          </a: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, </a:t>
          </a:r>
          <a:r>
            <a:rPr lang="ru-RU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які</a:t>
          </a: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відбуваються</a:t>
          </a: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із</a:t>
          </a: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жиром </a:t>
          </a:r>
          <a:r>
            <a:rPr lang="ru-RU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накопиченим</a:t>
          </a: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у горбах – </a:t>
          </a:r>
          <a:r>
            <a:rPr lang="ru-RU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життя</a:t>
          </a: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у </a:t>
          </a:r>
          <a:r>
            <a:rPr lang="ru-RU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посушливих</a:t>
          </a: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місцевостях</a:t>
          </a: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BBF4EC-5572-495C-AB94-2F997DABD757}" type="parTrans" cxnId="{50626D8D-09A8-41F2-B7C3-2E8A6F3923A3}">
      <dgm:prSet/>
      <dgm:spPr/>
      <dgm:t>
        <a:bodyPr/>
        <a:lstStyle/>
        <a:p>
          <a:endParaRPr lang="ru-RU"/>
        </a:p>
      </dgm:t>
    </dgm:pt>
    <dgm:pt modelId="{5206F8D3-0F26-4317-955A-9469368AC5D4}" type="sibTrans" cxnId="{50626D8D-09A8-41F2-B7C3-2E8A6F3923A3}">
      <dgm:prSet/>
      <dgm:spPr/>
      <dgm:t>
        <a:bodyPr/>
        <a:lstStyle/>
        <a:p>
          <a:endParaRPr lang="ru-RU"/>
        </a:p>
      </dgm:t>
    </dgm:pt>
    <dgm:pt modelId="{39435A8D-9747-4DB0-AF20-3A72C9A9D846}" type="pres">
      <dgm:prSet presAssocID="{609EFFCE-3336-4FF8-8724-7C440D261690}" presName="Name0" presStyleCnt="0">
        <dgm:presLayoutVars>
          <dgm:dir/>
          <dgm:resizeHandles val="exact"/>
        </dgm:presLayoutVars>
      </dgm:prSet>
      <dgm:spPr/>
    </dgm:pt>
    <dgm:pt modelId="{B8C91E1F-739B-4B05-8E9A-9C0137AF23B1}" type="pres">
      <dgm:prSet presAssocID="{609EFFCE-3336-4FF8-8724-7C440D261690}" presName="bkgdShp" presStyleLbl="alignAccFollowNode1" presStyleIdx="0" presStyleCnt="1" custLinFactNeighborX="18429" custLinFactNeighborY="71905"/>
      <dgm:spPr/>
    </dgm:pt>
    <dgm:pt modelId="{56AE6856-8D38-4D23-A7B5-3844ECF30F02}" type="pres">
      <dgm:prSet presAssocID="{609EFFCE-3336-4FF8-8724-7C440D261690}" presName="linComp" presStyleCnt="0"/>
      <dgm:spPr/>
    </dgm:pt>
    <dgm:pt modelId="{72C4749A-225F-4A24-9E80-37B216B4A4E6}" type="pres">
      <dgm:prSet presAssocID="{523BA3CF-F348-401B-A469-D3E475685D27}" presName="compNode" presStyleCnt="0"/>
      <dgm:spPr/>
    </dgm:pt>
    <dgm:pt modelId="{70CC896A-3F51-490E-95D0-90E4EF03A830}" type="pres">
      <dgm:prSet presAssocID="{523BA3CF-F348-401B-A469-D3E475685D2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80D4F61-1DA6-4EF2-A7F0-C87CB509FF33}" type="pres">
      <dgm:prSet presAssocID="{523BA3CF-F348-401B-A469-D3E475685D27}" presName="invisiNode" presStyleLbl="node1" presStyleIdx="0" presStyleCnt="5"/>
      <dgm:spPr/>
    </dgm:pt>
    <dgm:pt modelId="{39BE9432-9FAB-4D3A-BA4A-774EF73E5D0D}" type="pres">
      <dgm:prSet presAssocID="{523BA3CF-F348-401B-A469-D3E475685D27}" presName="imagNode" presStyleLbl="fgImgPlace1" presStyleIdx="0" presStyleCnt="5" custLinFactNeighborX="-288" custLinFactNeighborY="328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</dgm:spPr>
    </dgm:pt>
    <dgm:pt modelId="{A753044B-6CF5-4F20-8B2E-D7B3F2DEDEF0}" type="pres">
      <dgm:prSet presAssocID="{4150EDAF-663C-4A10-AC0A-30EF5986E38E}" presName="sibTrans" presStyleLbl="sibTrans2D1" presStyleIdx="0" presStyleCnt="0"/>
      <dgm:spPr/>
      <dgm:t>
        <a:bodyPr/>
        <a:lstStyle/>
        <a:p>
          <a:endParaRPr lang="ru-RU"/>
        </a:p>
      </dgm:t>
    </dgm:pt>
    <dgm:pt modelId="{307E44E0-1133-4BF3-ADD9-CAEA2F759EC9}" type="pres">
      <dgm:prSet presAssocID="{87095569-37CC-48B4-B84D-2B0B4C7AD483}" presName="compNode" presStyleCnt="0"/>
      <dgm:spPr/>
    </dgm:pt>
    <dgm:pt modelId="{705E78C6-5A93-4D65-BD14-946A80E4B8A2}" type="pres">
      <dgm:prSet presAssocID="{87095569-37CC-48B4-B84D-2B0B4C7AD48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33E9396-23F3-4ECE-8F89-02E0A755FBB5}" type="pres">
      <dgm:prSet presAssocID="{87095569-37CC-48B4-B84D-2B0B4C7AD483}" presName="invisiNode" presStyleLbl="node1" presStyleIdx="1" presStyleCnt="5"/>
      <dgm:spPr/>
    </dgm:pt>
    <dgm:pt modelId="{9031282B-77FD-48CB-8489-E7B63FE14132}" type="pres">
      <dgm:prSet presAssocID="{87095569-37CC-48B4-B84D-2B0B4C7AD483}" presName="imagNode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9DB05D38-29B0-488D-B275-04D27131B9AD}" type="pres">
      <dgm:prSet presAssocID="{EC7D9C0B-900C-4DD6-92E8-15EA50B8AD21}" presName="sibTrans" presStyleLbl="sibTrans2D1" presStyleIdx="0" presStyleCnt="0"/>
      <dgm:spPr/>
      <dgm:t>
        <a:bodyPr/>
        <a:lstStyle/>
        <a:p>
          <a:endParaRPr lang="ru-RU"/>
        </a:p>
      </dgm:t>
    </dgm:pt>
    <dgm:pt modelId="{84689056-CA30-408B-A6CF-6AD1695DDEE6}" type="pres">
      <dgm:prSet presAssocID="{B713B3F1-FE80-4D5A-9B50-A9944A88DFE0}" presName="compNode" presStyleCnt="0"/>
      <dgm:spPr/>
    </dgm:pt>
    <dgm:pt modelId="{B23BA5D9-74CE-4F41-A2E8-4EC39595664A}" type="pres">
      <dgm:prSet presAssocID="{B713B3F1-FE80-4D5A-9B50-A9944A88DF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29794E3-8D0C-46FB-A827-DDB8C7843AAC}" type="pres">
      <dgm:prSet presAssocID="{B713B3F1-FE80-4D5A-9B50-A9944A88DFE0}" presName="invisiNode" presStyleLbl="node1" presStyleIdx="2" presStyleCnt="5"/>
      <dgm:spPr/>
    </dgm:pt>
    <dgm:pt modelId="{ECF99944-FB80-4D42-96D3-8CFCC6CF76FF}" type="pres">
      <dgm:prSet presAssocID="{B713B3F1-FE80-4D5A-9B50-A9944A88DFE0}" presName="imagNode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</dgm:spPr>
    </dgm:pt>
    <dgm:pt modelId="{17190120-AACC-4B75-8865-68A105467B55}" type="pres">
      <dgm:prSet presAssocID="{5206F8D3-0F26-4317-955A-9469368AC5D4}" presName="sibTrans" presStyleLbl="sibTrans2D1" presStyleIdx="0" presStyleCnt="0"/>
      <dgm:spPr/>
      <dgm:t>
        <a:bodyPr/>
        <a:lstStyle/>
        <a:p>
          <a:endParaRPr lang="ru-RU"/>
        </a:p>
      </dgm:t>
    </dgm:pt>
    <dgm:pt modelId="{A15F3AE1-9A4E-40FD-91CB-A459A1210775}" type="pres">
      <dgm:prSet presAssocID="{3CE714E7-04E3-4D6E-B391-3A6545ECF2E8}" presName="compNode" presStyleCnt="0"/>
      <dgm:spPr/>
    </dgm:pt>
    <dgm:pt modelId="{15DD0517-A64F-425C-9DA4-D7D2E0180098}" type="pres">
      <dgm:prSet presAssocID="{3CE714E7-04E3-4D6E-B391-3A6545ECF2E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9646B47-BE91-4FDF-BADD-C59605DFE42C}" type="pres">
      <dgm:prSet presAssocID="{3CE714E7-04E3-4D6E-B391-3A6545ECF2E8}" presName="invisiNode" presStyleLbl="node1" presStyleIdx="3" presStyleCnt="5"/>
      <dgm:spPr/>
    </dgm:pt>
    <dgm:pt modelId="{DC38B5FA-642E-40F0-9863-949F681555F2}" type="pres">
      <dgm:prSet presAssocID="{3CE714E7-04E3-4D6E-B391-3A6545ECF2E8}" presName="imagNode" presStyleLbl="fgImgPlace1" presStyleIdx="3" presStyleCnt="5" custLinFactNeighborY="-98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27F7F9A5-1505-4CF5-8EEE-31A331E39FC7}" type="pres">
      <dgm:prSet presAssocID="{9F57305E-0BD7-47C8-845A-905B67073320}" presName="sibTrans" presStyleLbl="sibTrans2D1" presStyleIdx="0" presStyleCnt="0"/>
      <dgm:spPr/>
      <dgm:t>
        <a:bodyPr/>
        <a:lstStyle/>
        <a:p>
          <a:endParaRPr lang="ru-RU"/>
        </a:p>
      </dgm:t>
    </dgm:pt>
    <dgm:pt modelId="{C05114C9-FC3B-46F2-A046-D0AC43B97DF4}" type="pres">
      <dgm:prSet presAssocID="{8894BC02-21A2-40E9-85FC-6F890E00C233}" presName="compNode" presStyleCnt="0"/>
      <dgm:spPr/>
    </dgm:pt>
    <dgm:pt modelId="{B2BDDD3A-A992-498E-B5AC-A84BAB6F2D4C}" type="pres">
      <dgm:prSet presAssocID="{8894BC02-21A2-40E9-85FC-6F890E00C23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1A8D7DB-C32D-4804-8958-8421C9EB86D9}" type="pres">
      <dgm:prSet presAssocID="{8894BC02-21A2-40E9-85FC-6F890E00C233}" presName="invisiNode" presStyleLbl="node1" presStyleIdx="4" presStyleCnt="5"/>
      <dgm:spPr/>
    </dgm:pt>
    <dgm:pt modelId="{33C4A28A-35B6-41F5-9926-4B89AE40A5B0}" type="pres">
      <dgm:prSet presAssocID="{8894BC02-21A2-40E9-85FC-6F890E00C233}" presName="imagNode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</dgm:ptLst>
  <dgm:cxnLst>
    <dgm:cxn modelId="{58C6E14E-708E-4CCA-91B0-6E4D6594C7EE}" srcId="{609EFFCE-3336-4FF8-8724-7C440D261690}" destId="{3CE714E7-04E3-4D6E-B391-3A6545ECF2E8}" srcOrd="3" destOrd="0" parTransId="{B3D9C7C7-83F9-4AEE-BF65-E6DCCF4C5A3C}" sibTransId="{9F57305E-0BD7-47C8-845A-905B67073320}"/>
    <dgm:cxn modelId="{234BD60D-EDFB-4545-9B43-FA556A603658}" type="presOf" srcId="{9F57305E-0BD7-47C8-845A-905B67073320}" destId="{27F7F9A5-1505-4CF5-8EEE-31A331E39FC7}" srcOrd="0" destOrd="0" presId="urn:microsoft.com/office/officeart/2005/8/layout/pList2#2"/>
    <dgm:cxn modelId="{50626D8D-09A8-41F2-B7C3-2E8A6F3923A3}" srcId="{609EFFCE-3336-4FF8-8724-7C440D261690}" destId="{B713B3F1-FE80-4D5A-9B50-A9944A88DFE0}" srcOrd="2" destOrd="0" parTransId="{95BBF4EC-5572-495C-AB94-2F997DABD757}" sibTransId="{5206F8D3-0F26-4317-955A-9469368AC5D4}"/>
    <dgm:cxn modelId="{4EE7F146-5ECA-4FE9-83C9-0B55F8BD0A0C}" srcId="{609EFFCE-3336-4FF8-8724-7C440D261690}" destId="{523BA3CF-F348-401B-A469-D3E475685D27}" srcOrd="0" destOrd="0" parTransId="{1D099D4B-716F-4F31-A4D7-6877A9A2621E}" sibTransId="{4150EDAF-663C-4A10-AC0A-30EF5986E38E}"/>
    <dgm:cxn modelId="{AFD1E6AC-2848-46F4-B627-5D057809B1C4}" srcId="{609EFFCE-3336-4FF8-8724-7C440D261690}" destId="{8894BC02-21A2-40E9-85FC-6F890E00C233}" srcOrd="4" destOrd="0" parTransId="{AFF31A46-613B-44F3-A716-EAA6D92988C3}" sibTransId="{FF087D00-440A-4FB9-8328-2060DC091842}"/>
    <dgm:cxn modelId="{B21F4449-3E99-4D22-B705-FF0DE11E77A0}" type="presOf" srcId="{5206F8D3-0F26-4317-955A-9469368AC5D4}" destId="{17190120-AACC-4B75-8865-68A105467B55}" srcOrd="0" destOrd="0" presId="urn:microsoft.com/office/officeart/2005/8/layout/pList2#2"/>
    <dgm:cxn modelId="{E00263F6-7741-42C0-8FAF-074150F439E0}" srcId="{609EFFCE-3336-4FF8-8724-7C440D261690}" destId="{87095569-37CC-48B4-B84D-2B0B4C7AD483}" srcOrd="1" destOrd="0" parTransId="{BA213ADC-9BE0-4CD6-8596-B605CEAEB782}" sibTransId="{EC7D9C0B-900C-4DD6-92E8-15EA50B8AD21}"/>
    <dgm:cxn modelId="{AEA6299A-496E-4CFD-B39D-443EA01FB70A}" type="presOf" srcId="{EC7D9C0B-900C-4DD6-92E8-15EA50B8AD21}" destId="{9DB05D38-29B0-488D-B275-04D27131B9AD}" srcOrd="0" destOrd="0" presId="urn:microsoft.com/office/officeart/2005/8/layout/pList2#2"/>
    <dgm:cxn modelId="{B63CC795-9D1E-442C-A612-BBD330F7A9ED}" type="presOf" srcId="{8894BC02-21A2-40E9-85FC-6F890E00C233}" destId="{B2BDDD3A-A992-498E-B5AC-A84BAB6F2D4C}" srcOrd="0" destOrd="0" presId="urn:microsoft.com/office/officeart/2005/8/layout/pList2#2"/>
    <dgm:cxn modelId="{91B68FD8-D423-4C50-A1BE-A584478AA018}" type="presOf" srcId="{609EFFCE-3336-4FF8-8724-7C440D261690}" destId="{39435A8D-9747-4DB0-AF20-3A72C9A9D846}" srcOrd="0" destOrd="0" presId="urn:microsoft.com/office/officeart/2005/8/layout/pList2#2"/>
    <dgm:cxn modelId="{8AEC5728-2F33-4FEB-BCE6-A06101133947}" type="presOf" srcId="{4150EDAF-663C-4A10-AC0A-30EF5986E38E}" destId="{A753044B-6CF5-4F20-8B2E-D7B3F2DEDEF0}" srcOrd="0" destOrd="0" presId="urn:microsoft.com/office/officeart/2005/8/layout/pList2#2"/>
    <dgm:cxn modelId="{2ED7CF75-13E5-4216-A569-492EB1219855}" type="presOf" srcId="{B713B3F1-FE80-4D5A-9B50-A9944A88DFE0}" destId="{B23BA5D9-74CE-4F41-A2E8-4EC39595664A}" srcOrd="0" destOrd="0" presId="urn:microsoft.com/office/officeart/2005/8/layout/pList2#2"/>
    <dgm:cxn modelId="{C3B56EDB-1C5B-445D-86CB-C87391EB7824}" type="presOf" srcId="{87095569-37CC-48B4-B84D-2B0B4C7AD483}" destId="{705E78C6-5A93-4D65-BD14-946A80E4B8A2}" srcOrd="0" destOrd="0" presId="urn:microsoft.com/office/officeart/2005/8/layout/pList2#2"/>
    <dgm:cxn modelId="{F60D0DC8-6B98-40F3-8801-E6B9213AA278}" type="presOf" srcId="{3CE714E7-04E3-4D6E-B391-3A6545ECF2E8}" destId="{15DD0517-A64F-425C-9DA4-D7D2E0180098}" srcOrd="0" destOrd="0" presId="urn:microsoft.com/office/officeart/2005/8/layout/pList2#2"/>
    <dgm:cxn modelId="{97418D4F-A6E2-441D-A065-C66B499AB551}" type="presOf" srcId="{523BA3CF-F348-401B-A469-D3E475685D27}" destId="{70CC896A-3F51-490E-95D0-90E4EF03A830}" srcOrd="0" destOrd="0" presId="urn:microsoft.com/office/officeart/2005/8/layout/pList2#2"/>
    <dgm:cxn modelId="{377937DC-1C50-41DE-A31E-2AB96970052A}" type="presParOf" srcId="{39435A8D-9747-4DB0-AF20-3A72C9A9D846}" destId="{B8C91E1F-739B-4B05-8E9A-9C0137AF23B1}" srcOrd="0" destOrd="0" presId="urn:microsoft.com/office/officeart/2005/8/layout/pList2#2"/>
    <dgm:cxn modelId="{CE85B7C5-C308-4E8B-82FB-90F9E96657C7}" type="presParOf" srcId="{39435A8D-9747-4DB0-AF20-3A72C9A9D846}" destId="{56AE6856-8D38-4D23-A7B5-3844ECF30F02}" srcOrd="1" destOrd="0" presId="urn:microsoft.com/office/officeart/2005/8/layout/pList2#2"/>
    <dgm:cxn modelId="{6AA97AE2-933A-4803-A813-B3353E436694}" type="presParOf" srcId="{56AE6856-8D38-4D23-A7B5-3844ECF30F02}" destId="{72C4749A-225F-4A24-9E80-37B216B4A4E6}" srcOrd="0" destOrd="0" presId="urn:microsoft.com/office/officeart/2005/8/layout/pList2#2"/>
    <dgm:cxn modelId="{2FD45966-5C37-4F0B-9922-B906B03ED865}" type="presParOf" srcId="{72C4749A-225F-4A24-9E80-37B216B4A4E6}" destId="{70CC896A-3F51-490E-95D0-90E4EF03A830}" srcOrd="0" destOrd="0" presId="urn:microsoft.com/office/officeart/2005/8/layout/pList2#2"/>
    <dgm:cxn modelId="{E986D69A-EB24-42F7-ADB5-76B9CE62D087}" type="presParOf" srcId="{72C4749A-225F-4A24-9E80-37B216B4A4E6}" destId="{480D4F61-1DA6-4EF2-A7F0-C87CB509FF33}" srcOrd="1" destOrd="0" presId="urn:microsoft.com/office/officeart/2005/8/layout/pList2#2"/>
    <dgm:cxn modelId="{EFD1F75D-F79C-48EC-B9C3-7FCE40F7835E}" type="presParOf" srcId="{72C4749A-225F-4A24-9E80-37B216B4A4E6}" destId="{39BE9432-9FAB-4D3A-BA4A-774EF73E5D0D}" srcOrd="2" destOrd="0" presId="urn:microsoft.com/office/officeart/2005/8/layout/pList2#2"/>
    <dgm:cxn modelId="{1D088925-B412-4971-BB10-E7653140C825}" type="presParOf" srcId="{56AE6856-8D38-4D23-A7B5-3844ECF30F02}" destId="{A753044B-6CF5-4F20-8B2E-D7B3F2DEDEF0}" srcOrd="1" destOrd="0" presId="urn:microsoft.com/office/officeart/2005/8/layout/pList2#2"/>
    <dgm:cxn modelId="{256B60D0-808A-4BC7-B911-A27E51739AD5}" type="presParOf" srcId="{56AE6856-8D38-4D23-A7B5-3844ECF30F02}" destId="{307E44E0-1133-4BF3-ADD9-CAEA2F759EC9}" srcOrd="2" destOrd="0" presId="urn:microsoft.com/office/officeart/2005/8/layout/pList2#2"/>
    <dgm:cxn modelId="{D45FB8A3-2C82-4C65-8749-2C8626057949}" type="presParOf" srcId="{307E44E0-1133-4BF3-ADD9-CAEA2F759EC9}" destId="{705E78C6-5A93-4D65-BD14-946A80E4B8A2}" srcOrd="0" destOrd="0" presId="urn:microsoft.com/office/officeart/2005/8/layout/pList2#2"/>
    <dgm:cxn modelId="{845EC49E-E8A7-43AD-BCCE-0497B4C004FF}" type="presParOf" srcId="{307E44E0-1133-4BF3-ADD9-CAEA2F759EC9}" destId="{133E9396-23F3-4ECE-8F89-02E0A755FBB5}" srcOrd="1" destOrd="0" presId="urn:microsoft.com/office/officeart/2005/8/layout/pList2#2"/>
    <dgm:cxn modelId="{7214C794-4E71-4B45-815C-381B4094A783}" type="presParOf" srcId="{307E44E0-1133-4BF3-ADD9-CAEA2F759EC9}" destId="{9031282B-77FD-48CB-8489-E7B63FE14132}" srcOrd="2" destOrd="0" presId="urn:microsoft.com/office/officeart/2005/8/layout/pList2#2"/>
    <dgm:cxn modelId="{80F674E7-86E7-4648-AFF7-AD5418750202}" type="presParOf" srcId="{56AE6856-8D38-4D23-A7B5-3844ECF30F02}" destId="{9DB05D38-29B0-488D-B275-04D27131B9AD}" srcOrd="3" destOrd="0" presId="urn:microsoft.com/office/officeart/2005/8/layout/pList2#2"/>
    <dgm:cxn modelId="{7D7E6200-C5F1-476D-81B0-2B6EF176BDEB}" type="presParOf" srcId="{56AE6856-8D38-4D23-A7B5-3844ECF30F02}" destId="{84689056-CA30-408B-A6CF-6AD1695DDEE6}" srcOrd="4" destOrd="0" presId="urn:microsoft.com/office/officeart/2005/8/layout/pList2#2"/>
    <dgm:cxn modelId="{5A0A3086-E57D-43F9-B4C9-17EA2DCE3530}" type="presParOf" srcId="{84689056-CA30-408B-A6CF-6AD1695DDEE6}" destId="{B23BA5D9-74CE-4F41-A2E8-4EC39595664A}" srcOrd="0" destOrd="0" presId="urn:microsoft.com/office/officeart/2005/8/layout/pList2#2"/>
    <dgm:cxn modelId="{D4A03110-E457-41F5-9D3D-60628AA77F88}" type="presParOf" srcId="{84689056-CA30-408B-A6CF-6AD1695DDEE6}" destId="{229794E3-8D0C-46FB-A827-DDB8C7843AAC}" srcOrd="1" destOrd="0" presId="urn:microsoft.com/office/officeart/2005/8/layout/pList2#2"/>
    <dgm:cxn modelId="{D84B979A-6F5E-4F53-947E-3540F51F2AD2}" type="presParOf" srcId="{84689056-CA30-408B-A6CF-6AD1695DDEE6}" destId="{ECF99944-FB80-4D42-96D3-8CFCC6CF76FF}" srcOrd="2" destOrd="0" presId="urn:microsoft.com/office/officeart/2005/8/layout/pList2#2"/>
    <dgm:cxn modelId="{4DBB1725-AC3C-4BAF-93CE-7658C3FC80EB}" type="presParOf" srcId="{56AE6856-8D38-4D23-A7B5-3844ECF30F02}" destId="{17190120-AACC-4B75-8865-68A105467B55}" srcOrd="5" destOrd="0" presId="urn:microsoft.com/office/officeart/2005/8/layout/pList2#2"/>
    <dgm:cxn modelId="{518E13B9-6B72-475F-83E5-37A9B9C03616}" type="presParOf" srcId="{56AE6856-8D38-4D23-A7B5-3844ECF30F02}" destId="{A15F3AE1-9A4E-40FD-91CB-A459A1210775}" srcOrd="6" destOrd="0" presId="urn:microsoft.com/office/officeart/2005/8/layout/pList2#2"/>
    <dgm:cxn modelId="{CA7E1381-E290-44EC-8F5A-B2ADA35DFC14}" type="presParOf" srcId="{A15F3AE1-9A4E-40FD-91CB-A459A1210775}" destId="{15DD0517-A64F-425C-9DA4-D7D2E0180098}" srcOrd="0" destOrd="0" presId="urn:microsoft.com/office/officeart/2005/8/layout/pList2#2"/>
    <dgm:cxn modelId="{E87D4E29-E46F-4F1B-B7E0-48B9F643C183}" type="presParOf" srcId="{A15F3AE1-9A4E-40FD-91CB-A459A1210775}" destId="{79646B47-BE91-4FDF-BADD-C59605DFE42C}" srcOrd="1" destOrd="0" presId="urn:microsoft.com/office/officeart/2005/8/layout/pList2#2"/>
    <dgm:cxn modelId="{0A2FE081-1119-4C76-B499-6522FF4B8AA8}" type="presParOf" srcId="{A15F3AE1-9A4E-40FD-91CB-A459A1210775}" destId="{DC38B5FA-642E-40F0-9863-949F681555F2}" srcOrd="2" destOrd="0" presId="urn:microsoft.com/office/officeart/2005/8/layout/pList2#2"/>
    <dgm:cxn modelId="{9B3FD8B2-8298-4E25-A6DF-63ED2D099006}" type="presParOf" srcId="{56AE6856-8D38-4D23-A7B5-3844ECF30F02}" destId="{27F7F9A5-1505-4CF5-8EEE-31A331E39FC7}" srcOrd="7" destOrd="0" presId="urn:microsoft.com/office/officeart/2005/8/layout/pList2#2"/>
    <dgm:cxn modelId="{454E96AA-A174-486E-BBA2-52647E7E472A}" type="presParOf" srcId="{56AE6856-8D38-4D23-A7B5-3844ECF30F02}" destId="{C05114C9-FC3B-46F2-A046-D0AC43B97DF4}" srcOrd="8" destOrd="0" presId="urn:microsoft.com/office/officeart/2005/8/layout/pList2#2"/>
    <dgm:cxn modelId="{24A1BC38-E0F4-4D5B-8CD9-CA288B2D3EF9}" type="presParOf" srcId="{C05114C9-FC3B-46F2-A046-D0AC43B97DF4}" destId="{B2BDDD3A-A992-498E-B5AC-A84BAB6F2D4C}" srcOrd="0" destOrd="0" presId="urn:microsoft.com/office/officeart/2005/8/layout/pList2#2"/>
    <dgm:cxn modelId="{468385E7-D328-43C5-9B54-96757B45B6D6}" type="presParOf" srcId="{C05114C9-FC3B-46F2-A046-D0AC43B97DF4}" destId="{31A8D7DB-C32D-4804-8958-8421C9EB86D9}" srcOrd="1" destOrd="0" presId="urn:microsoft.com/office/officeart/2005/8/layout/pList2#2"/>
    <dgm:cxn modelId="{810DFE1D-1B2A-45B1-BEED-9F59BAE3EF5A}" type="presParOf" srcId="{C05114C9-FC3B-46F2-A046-D0AC43B97DF4}" destId="{33C4A28A-35B6-41F5-9926-4B89AE40A5B0}" srcOrd="2" destOrd="0" presId="urn:microsoft.com/office/officeart/2005/8/layout/pList2#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2#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51720" y="1340768"/>
            <a:ext cx="5897185" cy="1152128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AF58F42-46F5-4972-BE40-BB46BB22E6B7}" type="datetimeFigureOut">
              <a:rPr lang="uk-UA" smtClean="0"/>
              <a:pPr/>
              <a:t>11.04.2022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F1A4F98-83DD-433B-AC3B-4D708A62CD70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515642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AF58F42-46F5-4972-BE40-BB46BB22E6B7}" type="datetimeFigureOut">
              <a:rPr lang="uk-UA" smtClean="0"/>
              <a:pPr/>
              <a:t>11.04.2022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F1A4F98-83DD-433B-AC3B-4D708A62CD70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078804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AF58F42-46F5-4972-BE40-BB46BB22E6B7}" type="datetimeFigureOut">
              <a:rPr lang="uk-UA" smtClean="0"/>
              <a:pPr/>
              <a:t>11.04.2022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F1A4F98-83DD-433B-AC3B-4D708A62CD70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983695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58F42-46F5-4972-BE40-BB46BB22E6B7}" type="datetimeFigureOut">
              <a:rPr lang="uk-UA" smtClean="0"/>
              <a:pPr/>
              <a:t>11.04.2022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4F98-83DD-433B-AC3B-4D708A62CD7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AF58F42-46F5-4972-BE40-BB46BB22E6B7}" type="datetimeFigureOut">
              <a:rPr lang="uk-UA" smtClean="0"/>
              <a:pPr/>
              <a:t>11.04.2022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F1A4F98-83DD-433B-AC3B-4D708A62CD70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2" name="Номер слайда 5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2339752" y="116632"/>
            <a:ext cx="6804248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0" name="Текст 2"/>
          <p:cNvSpPr>
            <a:spLocks noGrp="1"/>
          </p:cNvSpPr>
          <p:nvPr>
            <p:ph idx="1"/>
          </p:nvPr>
        </p:nvSpPr>
        <p:spPr>
          <a:xfrm>
            <a:off x="179512" y="1988840"/>
            <a:ext cx="7488832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43014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AF58F42-46F5-4972-BE40-BB46BB22E6B7}" type="datetimeFigureOut">
              <a:rPr lang="uk-UA" smtClean="0"/>
              <a:pPr/>
              <a:t>11.04.2022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F1A4F98-83DD-433B-AC3B-4D708A62CD70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891339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AF58F42-46F5-4972-BE40-BB46BB22E6B7}" type="datetimeFigureOut">
              <a:rPr lang="uk-UA" smtClean="0"/>
              <a:pPr/>
              <a:t>11.04.2022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F1A4F98-83DD-433B-AC3B-4D708A62CD70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026654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AF58F42-46F5-4972-BE40-BB46BB22E6B7}" type="datetimeFigureOut">
              <a:rPr lang="uk-UA" smtClean="0"/>
              <a:pPr/>
              <a:t>11.04.2022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F1A4F98-83DD-433B-AC3B-4D708A62CD70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659933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AF58F42-46F5-4972-BE40-BB46BB22E6B7}" type="datetimeFigureOut">
              <a:rPr lang="uk-UA" smtClean="0"/>
              <a:pPr/>
              <a:t>11.04.2022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F1A4F98-83DD-433B-AC3B-4D708A62CD70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172457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AF58F42-46F5-4972-BE40-BB46BB22E6B7}" type="datetimeFigureOut">
              <a:rPr lang="uk-UA" smtClean="0"/>
              <a:pPr/>
              <a:t>11.04.2022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F1A4F98-83DD-433B-AC3B-4D708A62CD70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615951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AF58F42-46F5-4972-BE40-BB46BB22E6B7}" type="datetimeFigureOut">
              <a:rPr lang="uk-UA" smtClean="0"/>
              <a:pPr/>
              <a:t>11.04.2022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F1A4F98-83DD-433B-AC3B-4D708A62CD70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45489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AF58F42-46F5-4972-BE40-BB46BB22E6B7}" type="datetimeFigureOut">
              <a:rPr lang="uk-UA" smtClean="0"/>
              <a:pPr/>
              <a:t>11.04.2022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F1A4F98-83DD-433B-AC3B-4D708A62CD70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758605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presentation-creation.ru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752" y="116632"/>
            <a:ext cx="6804248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9512" y="1988840"/>
            <a:ext cx="7488832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AF58F42-46F5-4972-BE40-BB46BB22E6B7}" type="datetimeFigureOut">
              <a:rPr lang="uk-UA" smtClean="0"/>
              <a:pPr/>
              <a:t>11.04.2022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F1A4F98-83DD-433B-AC3B-4D708A62CD70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7" name="Рисунок 6">
            <a:hlinkClick r:id="rId15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17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valentinakapusta55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vseosvita.ua/library/riznomanitnist-seredovis-zitta-nazemno-povitrane-seredovise-pristosuvanna-zivih-organizmiv-do-zitta-u-nomu-439220.html" TargetMode="External"/><Relationship Id="rId2" Type="http://schemas.openxmlformats.org/officeDocument/2006/relationships/hyperlink" Target="http://8next.com/pr/3702-pr_53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6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11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52536" y="2636912"/>
            <a:ext cx="7409353" cy="1152128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uk-UA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Різноманітність середовищ життя. Наземно-повітряне середовище, пристосування живих організмів до життя у ньому</a:t>
            </a:r>
            <a:r>
              <a:rPr lang="uk-UA" dirty="0" smtClean="0"/>
              <a:t/>
            </a:r>
            <a:br>
              <a:rPr lang="uk-UA" dirty="0" smtClean="0"/>
            </a:b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537321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solidFill>
                  <a:srgbClr val="00B0F0"/>
                </a:solidFill>
              </a:rPr>
              <a:t>5 клас</a:t>
            </a:r>
            <a:endParaRPr lang="uk-UA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57290" y="428604"/>
            <a:ext cx="73581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dirty="0" smtClean="0"/>
              <a:t>	</a:t>
            </a:r>
            <a:r>
              <a:rPr lang="uk-UA" spc="-1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Світловий </a:t>
            </a:r>
            <a:r>
              <a:rPr lang="uk-UA" spc="-1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режим </a:t>
            </a:r>
            <a:r>
              <a:rPr lang="uk-UA" spc="-100" dirty="0">
                <a:latin typeface="Arial" pitchFamily="34" charset="0"/>
                <a:cs typeface="Arial" pitchFamily="34" charset="0"/>
              </a:rPr>
              <a:t>наземно-повітряного середовища характеризується великою інтенсивністю і кількістю світла. </a:t>
            </a:r>
            <a:endParaRPr lang="uk-UA" spc="-10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uk-UA" spc="-10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Світло</a:t>
            </a:r>
            <a:r>
              <a:rPr lang="uk-UA" spc="-100" smtClean="0">
                <a:latin typeface="Arial" pitchFamily="34" charset="0"/>
                <a:cs typeface="Arial" pitchFamily="34" charset="0"/>
              </a:rPr>
              <a:t> </a:t>
            </a:r>
            <a:r>
              <a:rPr lang="uk-UA" spc="-100" dirty="0">
                <a:latin typeface="Arial" pitchFamily="34" charset="0"/>
                <a:cs typeface="Arial" pitchFamily="34" charset="0"/>
              </a:rPr>
              <a:t>- це єдиний чинник, зміни якого є ритмічними, і тому це основний сигнальний чинник, що зумовлює наявність в організмів сезонних і добових ритмів. </a:t>
            </a:r>
          </a:p>
        </p:txBody>
      </p:sp>
      <p:pic>
        <p:nvPicPr>
          <p:cNvPr id="19458" name="Picture 2" descr="Популяція та її властивості. Біологічні адаптивні ритми » mozok.click"/>
          <p:cNvPicPr>
            <a:picLocks noChangeAspect="1" noChangeArrowheads="1"/>
          </p:cNvPicPr>
          <p:nvPr/>
        </p:nvPicPr>
        <p:blipFill>
          <a:blip r:embed="rId2" cstate="print"/>
          <a:srcRect l="3281" b="24490"/>
          <a:stretch>
            <a:fillRect/>
          </a:stretch>
        </p:blipFill>
        <p:spPr bwMode="auto">
          <a:xfrm>
            <a:off x="4643438" y="2000240"/>
            <a:ext cx="3643338" cy="1899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460" name="Picture 4" descr="Які тварини змінюють колір на зиму: фото та опис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4149080"/>
            <a:ext cx="6429420" cy="23060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462" name="Picture 6" descr="Чому реве ведмідь після сплячки. Що таке зимова сплячка? Коли лягають в  сплячку ведмеді та інші тварини? В якому місяці ведмідь лягає в сплячку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957870"/>
            <a:ext cx="3174622" cy="20723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31451" y="102274"/>
            <a:ext cx="3142926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uk-UA" sz="37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Температура</a:t>
            </a:r>
            <a:endParaRPr lang="ru-RU" sz="37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="" xmlns:a16="http://schemas.microsoft.com/office/drawing/2014/main" id="{6E3BF848-9781-495A-8860-08140F631C2E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4116641692"/>
              </p:ext>
            </p:extLst>
          </p:nvPr>
        </p:nvGraphicFramePr>
        <p:xfrm>
          <a:off x="201298" y="1168616"/>
          <a:ext cx="8507275" cy="3716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Чому птахи відлітають у теплі краї і як дізнаються, куди їм ..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57" y="4812490"/>
            <a:ext cx="2514053" cy="1889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Как спят медведи? | Оружейно-охотничий консалтинг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688" y="4812491"/>
            <a:ext cx="2648493" cy="1889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Як допомогти собаці пережити спеку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807" y="4812490"/>
            <a:ext cx="2790990" cy="1889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D4E21B2-0678-41A7-A08D-3095EA05D0FA}"/>
              </a:ext>
            </a:extLst>
          </p:cNvPr>
          <p:cNvSpPr txBox="1"/>
          <p:nvPr/>
        </p:nvSpPr>
        <p:spPr>
          <a:xfrm>
            <a:off x="389457" y="714356"/>
            <a:ext cx="842356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600" b="1" dirty="0" err="1" smtClean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пристосування</a:t>
            </a:r>
            <a:r>
              <a:rPr lang="ru-RU" sz="2600" b="1" dirty="0" smtClean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 </a:t>
            </a:r>
            <a:r>
              <a:rPr lang="ru-RU" sz="2600" b="1" dirty="0" err="1" smtClean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організмів</a:t>
            </a:r>
            <a:r>
              <a:rPr lang="ru-RU" sz="2600" b="1" dirty="0" smtClean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 до </a:t>
            </a:r>
            <a:r>
              <a:rPr lang="ru-RU" sz="2600" b="1" dirty="0" err="1" smtClean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перепадів</a:t>
            </a:r>
            <a:r>
              <a:rPr lang="ru-RU" sz="2600" b="1" dirty="0" smtClean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 температур:</a:t>
            </a:r>
            <a:endParaRPr lang="ru-RU" sz="2600" b="1" dirty="0">
              <a:solidFill>
                <a:srgbClr val="222222"/>
              </a:solidFill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45506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dir="r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43808" y="188640"/>
            <a:ext cx="61926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pc="-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Температура</a:t>
            </a:r>
            <a:r>
              <a:rPr lang="uk-UA" spc="-100" dirty="0">
                <a:latin typeface="Arial" pitchFamily="34" charset="0"/>
                <a:cs typeface="Arial" pitchFamily="34" charset="0"/>
              </a:rPr>
              <a:t> має велике значення в житті </a:t>
            </a:r>
            <a:r>
              <a:rPr lang="uk-UA" spc="-100" dirty="0" smtClean="0">
                <a:latin typeface="Arial" pitchFamily="34" charset="0"/>
                <a:cs typeface="Arial" pitchFamily="34" charset="0"/>
              </a:rPr>
              <a:t>організмів. Особливістю </a:t>
            </a:r>
            <a:r>
              <a:rPr lang="uk-UA" spc="-100" dirty="0">
                <a:latin typeface="Arial" pitchFamily="34" charset="0"/>
                <a:cs typeface="Arial" pitchFamily="34" charset="0"/>
              </a:rPr>
              <a:t>температурного режиму наземно-повітряного середовища </a:t>
            </a:r>
            <a:r>
              <a:rPr lang="uk-UA" spc="-100" dirty="0" smtClean="0">
                <a:latin typeface="Arial" pitchFamily="34" charset="0"/>
                <a:cs typeface="Arial" pitchFamily="34" charset="0"/>
              </a:rPr>
              <a:t>є зміна температури як </a:t>
            </a:r>
            <a:r>
              <a:rPr lang="uk-UA" spc="-100" dirty="0">
                <a:latin typeface="Arial" pitchFamily="34" charset="0"/>
                <a:cs typeface="Arial" pitchFamily="34" charset="0"/>
              </a:rPr>
              <a:t>упродовж доби, так і протягом року</a:t>
            </a:r>
            <a:r>
              <a:rPr lang="uk-UA" spc="-100" dirty="0" smtClean="0">
                <a:latin typeface="Arial" pitchFamily="34" charset="0"/>
                <a:cs typeface="Arial" pitchFamily="34" charset="0"/>
              </a:rPr>
              <a:t>.  У холодну зимову пору рослини ” </a:t>
            </a:r>
            <a:r>
              <a:rPr lang="uk-UA" spc="-100" dirty="0" err="1" smtClean="0">
                <a:latin typeface="Arial" pitchFamily="34" charset="0"/>
                <a:cs typeface="Arial" pitchFamily="34" charset="0"/>
              </a:rPr>
              <a:t>сплять”</a:t>
            </a:r>
            <a:r>
              <a:rPr lang="uk-UA" spc="-100" dirty="0" smtClean="0">
                <a:latin typeface="Arial" pitchFamily="34" charset="0"/>
                <a:cs typeface="Arial" pitchFamily="34" charset="0"/>
              </a:rPr>
              <a:t>, а навесні, </a:t>
            </a:r>
            <a:r>
              <a:rPr lang="uk-UA" spc="-100" dirty="0" err="1" smtClean="0">
                <a:latin typeface="Arial" pitchFamily="34" charset="0"/>
                <a:cs typeface="Arial" pitchFamily="34" charset="0"/>
              </a:rPr>
              <a:t>“пробуджуються”</a:t>
            </a:r>
            <a:r>
              <a:rPr lang="uk-UA" spc="-100" dirty="0" smtClean="0">
                <a:latin typeface="Arial" pitchFamily="34" charset="0"/>
                <a:cs typeface="Arial" pitchFamily="34" charset="0"/>
              </a:rPr>
              <a:t> ( з</a:t>
            </a:r>
            <a:r>
              <a:rPr lang="en-US" spc="-100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uk-UA" spc="-100" dirty="0" smtClean="0">
                <a:latin typeface="Arial" pitchFamily="34" charset="0"/>
                <a:cs typeface="Arial" pitchFamily="34" charset="0"/>
              </a:rPr>
              <a:t>являються бруньки, квіти, листочки). Тварини також по-різному пристосовуються до зміни температури. Одні впадають в зимову сплячку, у птахів і звірів з</a:t>
            </a:r>
            <a:r>
              <a:rPr lang="en-US" spc="-100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uk-UA" spc="-100" dirty="0" smtClean="0">
                <a:latin typeface="Arial" pitchFamily="34" charset="0"/>
                <a:cs typeface="Arial" pitchFamily="34" charset="0"/>
              </a:rPr>
              <a:t>являється пуховий прошарок, деякі птахи відлітають в теплі краї. Мешканці </a:t>
            </a:r>
            <a:r>
              <a:rPr lang="uk-UA" spc="-100" dirty="0" err="1" smtClean="0">
                <a:latin typeface="Arial" pitchFamily="34" charset="0"/>
                <a:cs typeface="Arial" pitchFamily="34" charset="0"/>
              </a:rPr>
              <a:t>наземно</a:t>
            </a:r>
            <a:r>
              <a:rPr lang="uk-UA" spc="-100" dirty="0" smtClean="0">
                <a:latin typeface="Arial" pitchFamily="34" charset="0"/>
                <a:cs typeface="Arial" pitchFamily="34" charset="0"/>
              </a:rPr>
              <a:t> - повітряного середовища є теплолюбні і </a:t>
            </a:r>
            <a:r>
              <a:rPr lang="uk-UA" spc="-100" dirty="0" err="1" smtClean="0">
                <a:latin typeface="Arial" pitchFamily="34" charset="0"/>
                <a:cs typeface="Arial" pitchFamily="34" charset="0"/>
              </a:rPr>
              <a:t>холоднолюбні</a:t>
            </a:r>
            <a:r>
              <a:rPr lang="uk-UA" spc="-100" dirty="0" smtClean="0">
                <a:latin typeface="Arial" pitchFamily="34" charset="0"/>
                <a:cs typeface="Arial" pitchFamily="34" charset="0"/>
              </a:rPr>
              <a:t>.</a:t>
            </a:r>
            <a:endParaRPr lang="uk-UA" spc="-1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82" name="Picture 2" descr="Рисунок термометра для начальной школы и для дошкольников."/>
          <p:cNvPicPr>
            <a:picLocks noChangeAspect="1" noChangeArrowheads="1"/>
          </p:cNvPicPr>
          <p:nvPr/>
        </p:nvPicPr>
        <p:blipFill>
          <a:blip r:embed="rId2" cstate="print"/>
          <a:srcRect l="6480" t="6680" r="3881" b="3559"/>
          <a:stretch>
            <a:fillRect/>
          </a:stretch>
        </p:blipFill>
        <p:spPr bwMode="auto">
          <a:xfrm>
            <a:off x="0" y="620688"/>
            <a:ext cx="2915816" cy="28321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484" name="Picture 4" descr="Температурні адаптації тварин. » Сайт вчителя біології Павленко Тетяни  Іванівни"/>
          <p:cNvPicPr>
            <a:picLocks noChangeAspect="1" noChangeArrowheads="1"/>
          </p:cNvPicPr>
          <p:nvPr/>
        </p:nvPicPr>
        <p:blipFill>
          <a:blip r:embed="rId3" cstate="print"/>
          <a:srcRect l="15777" t="21855" r="2050" b="14720"/>
          <a:stretch>
            <a:fillRect/>
          </a:stretch>
        </p:blipFill>
        <p:spPr bwMode="auto">
          <a:xfrm>
            <a:off x="3995936" y="3429000"/>
            <a:ext cx="5148064" cy="2989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486" name="Picture 6" descr="У Києві встановлено ще один температурний рекорд – новини на УНН | 15  жовтня 2020, 15:10"/>
          <p:cNvPicPr>
            <a:picLocks noChangeAspect="1" noChangeArrowheads="1"/>
          </p:cNvPicPr>
          <p:nvPr/>
        </p:nvPicPr>
        <p:blipFill>
          <a:blip r:embed="rId4" cstate="print"/>
          <a:srcRect l="21894" t="3436" r="5984"/>
          <a:stretch>
            <a:fillRect/>
          </a:stretch>
        </p:blipFill>
        <p:spPr bwMode="auto">
          <a:xfrm>
            <a:off x="467544" y="3140968"/>
            <a:ext cx="3419872" cy="34322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402407" y="188777"/>
            <a:ext cx="2164503" cy="6617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uk-UA" sz="37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Вологість</a:t>
            </a:r>
            <a:endParaRPr lang="ru-RU" sz="37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70673" y="907955"/>
            <a:ext cx="4572001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 </a:t>
            </a:r>
            <a:endParaRPr lang="uk-UA" dirty="0"/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="" xmlns:p14="http://schemas.microsoft.com/office/powerpoint/2010/main" val="721132322"/>
              </p:ext>
            </p:extLst>
          </p:nvPr>
        </p:nvGraphicFramePr>
        <p:xfrm>
          <a:off x="473428" y="2497908"/>
          <a:ext cx="830481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D4E21B2-0678-41A7-A08D-3095EA05D0FA}"/>
              </a:ext>
            </a:extLst>
          </p:cNvPr>
          <p:cNvSpPr txBox="1"/>
          <p:nvPr/>
        </p:nvSpPr>
        <p:spPr>
          <a:xfrm>
            <a:off x="473429" y="841157"/>
            <a:ext cx="842356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600" dirty="0" smtClean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    </a:t>
            </a:r>
            <a:r>
              <a:rPr lang="uk-UA" sz="2600" i="1" dirty="0" smtClean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В різних куточках нашої планети кількість води неоднакова. Крім того вона виконує кілька важливих  функцій: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uk-UA" sz="2600" dirty="0" smtClean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У </a:t>
            </a:r>
            <a:r>
              <a:rPr lang="uk-UA" sz="2600" dirty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воді відбуваються усі клітинні процеси;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uk-UA" sz="2600" dirty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Вода регулює температуру організму.</a:t>
            </a:r>
          </a:p>
          <a:p>
            <a:pPr algn="just"/>
            <a:endParaRPr lang="ru-RU" sz="2600" dirty="0">
              <a:solidFill>
                <a:srgbClr val="222222"/>
              </a:solidFill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74043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dir="r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 descr="ᐈ Верблюды красивые фотографии, фотография верблюд | скачать на  Depositphotos®"/>
          <p:cNvPicPr>
            <a:picLocks noChangeAspect="1" noChangeArrowheads="1"/>
          </p:cNvPicPr>
          <p:nvPr/>
        </p:nvPicPr>
        <p:blipFill>
          <a:blip r:embed="rId2" cstate="print"/>
          <a:srcRect t="9450" r="11801"/>
          <a:stretch>
            <a:fillRect/>
          </a:stretch>
        </p:blipFill>
        <p:spPr bwMode="auto">
          <a:xfrm>
            <a:off x="4751512" y="4368752"/>
            <a:ext cx="3636912" cy="24892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Скругленный прямоугольник 1"/>
          <p:cNvSpPr/>
          <p:nvPr/>
        </p:nvSpPr>
        <p:spPr>
          <a:xfrm>
            <a:off x="2123728" y="764704"/>
            <a:ext cx="5688632" cy="792088"/>
          </a:xfrm>
          <a:prstGeom prst="round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відношенням до вологості:</a:t>
            </a:r>
            <a:endParaRPr lang="uk-UA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2555776" y="1556792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251520" y="1714488"/>
            <a:ext cx="2736304" cy="229057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Організми, яким потрібна волога для життя.</a:t>
            </a:r>
            <a:endParaRPr lang="uk-UA" sz="2400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5796136" y="1772816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6335688" y="1643050"/>
            <a:ext cx="2808312" cy="23620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 smtClean="0">
                <a:solidFill>
                  <a:schemeClr val="tx1"/>
                </a:solidFill>
              </a:rPr>
              <a:t> Організми, які потребують посушливих місць існування)</a:t>
            </a:r>
            <a:endParaRPr lang="uk-UA" sz="2400" dirty="0">
              <a:solidFill>
                <a:schemeClr val="tx1"/>
              </a:solidFill>
            </a:endParaRPr>
          </a:p>
        </p:txBody>
      </p:sp>
      <p:pic>
        <p:nvPicPr>
          <p:cNvPr id="24578" name="Picture 2" descr="Тип Кільчасті черви - 7 клас - Біологія - Каталог статей - Cайт учителя  биологии и географии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09120"/>
            <a:ext cx="4608512" cy="21137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11760" y="357166"/>
            <a:ext cx="6624736" cy="3754874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uk-UA" b="1" spc="-15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ХАРАКТЕРНІ </a:t>
            </a:r>
            <a:r>
              <a:rPr lang="uk-UA" b="1" spc="-15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ОСОБЛИВОСТІ  наземно-повітряного </a:t>
            </a:r>
            <a:r>
              <a:rPr lang="uk-UA" b="1" spc="-15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середовища:</a:t>
            </a:r>
            <a:endParaRPr lang="uk-UA" spc="-150" dirty="0" smtClean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uk-UA" spc="-150" dirty="0" smtClean="0">
                <a:latin typeface="Arial" pitchFamily="34" charset="0"/>
                <a:cs typeface="Arial" pitchFamily="34" charset="0"/>
              </a:rPr>
              <a:t>• </a:t>
            </a:r>
            <a:r>
              <a:rPr lang="uk-UA" sz="2000" spc="-150" dirty="0" smtClean="0">
                <a:latin typeface="Arial" pitchFamily="34" charset="0"/>
                <a:cs typeface="Arial" pitchFamily="34" charset="0"/>
              </a:rPr>
              <a:t>достатньо світла і повітря;</a:t>
            </a:r>
          </a:p>
          <a:p>
            <a:pPr algn="just"/>
            <a:r>
              <a:rPr lang="uk-UA" sz="2000" spc="-150" dirty="0" smtClean="0">
                <a:latin typeface="Arial" pitchFamily="34" charset="0"/>
                <a:cs typeface="Arial" pitchFamily="34" charset="0"/>
              </a:rPr>
              <a:t>• значні зміни температури упродовж доби і протягом року (відчутними є добові і сезонні коливання температури);</a:t>
            </a:r>
          </a:p>
          <a:p>
            <a:pPr algn="just"/>
            <a:r>
              <a:rPr lang="uk-UA" sz="2000" spc="-150" dirty="0" smtClean="0">
                <a:latin typeface="Arial" pitchFamily="34" charset="0"/>
                <a:cs typeface="Arial" pitchFamily="34" charset="0"/>
              </a:rPr>
              <a:t>• водозабезпеченість залежить від опадів;</a:t>
            </a:r>
          </a:p>
          <a:p>
            <a:pPr algn="just"/>
            <a:r>
              <a:rPr lang="uk-UA" sz="2000" spc="-150" dirty="0" err="1" smtClean="0">
                <a:latin typeface="Arial" pitchFamily="34" charset="0"/>
                <a:cs typeface="Arial" pitchFamily="34" charset="0"/>
              </a:rPr>
              <a:t>•тварини</a:t>
            </a:r>
            <a:r>
              <a:rPr lang="uk-UA" sz="2000" spc="-15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uk-UA" sz="2000" spc="-150" dirty="0" smtClean="0">
                <a:latin typeface="Arial" pitchFamily="34" charset="0"/>
                <a:cs typeface="Arial" pitchFamily="34" charset="0"/>
              </a:rPr>
              <a:t>для орієнтації у просторі добре використовують органи зору, слуху, нюху;</a:t>
            </a:r>
          </a:p>
          <a:p>
            <a:pPr algn="just"/>
            <a:r>
              <a:rPr lang="uk-UA" sz="2000" spc="-150" dirty="0" smtClean="0">
                <a:latin typeface="Arial" pitchFamily="34" charset="0"/>
                <a:cs typeface="Arial" pitchFamily="34" charset="0"/>
              </a:rPr>
              <a:t>• тварини бігають за допомогою кінцівок (олень, кінь, собака, вовк), стрибають за допомогою сильних і довших задніх кінцівок (жаба, кенгуру, зелений коник, заєць, тушканчик), повзають за рахунок хвилеподібних вигинів тіла (вуж, гадюка, змія).</a:t>
            </a:r>
          </a:p>
          <a:p>
            <a:pPr algn="just"/>
            <a:r>
              <a:rPr lang="uk-UA" sz="2000" spc="-150" dirty="0" smtClean="0">
                <a:latin typeface="Arial" pitchFamily="34" charset="0"/>
                <a:cs typeface="Arial" pitchFamily="34" charset="0"/>
              </a:rPr>
              <a:t>• до польоту здатні птахи, комахи, білки-летяги, кажани.</a:t>
            </a:r>
            <a:endParaRPr lang="uk-UA" sz="2000" spc="-15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 descr="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4143380"/>
            <a:ext cx="3427462" cy="25003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604" name="Picture 4" descr="Фон «День и ночь» (2018) | Шарарам вики | Fando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43380"/>
            <a:ext cx="2358544" cy="22952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608" name="Picture 8" descr="Виды осадков, таблица, условные знаки атмосферных зимних, летних осадков,  что такое орографические, жидкие осадки | tvercult.ru"/>
          <p:cNvPicPr>
            <a:picLocks noChangeAspect="1" noChangeArrowheads="1"/>
          </p:cNvPicPr>
          <p:nvPr/>
        </p:nvPicPr>
        <p:blipFill>
          <a:blip r:embed="rId4" cstate="print"/>
          <a:srcRect l="11340" r="14321"/>
          <a:stretch>
            <a:fillRect/>
          </a:stretch>
        </p:blipFill>
        <p:spPr bwMode="auto">
          <a:xfrm>
            <a:off x="107504" y="908720"/>
            <a:ext cx="2267744" cy="23762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467544" y="836712"/>
          <a:ext cx="8496942" cy="4745634"/>
        </p:xfrm>
        <a:graphic>
          <a:graphicData uri="http://schemas.openxmlformats.org/drawingml/2006/table">
            <a:tbl>
              <a:tblPr/>
              <a:tblGrid>
                <a:gridCol w="2832314"/>
                <a:gridCol w="2832314"/>
                <a:gridCol w="2832314"/>
              </a:tblGrid>
              <a:tr h="936104">
                <a:tc>
                  <a:txBody>
                    <a:bodyPr/>
                    <a:lstStyle/>
                    <a:p>
                      <a:pPr algn="l"/>
                      <a:r>
                        <a:rPr lang="uk-UA" sz="2000" b="0" dirty="0">
                          <a:latin typeface="Arial" pitchFamily="34" charset="0"/>
                          <a:cs typeface="Arial" pitchFamily="34" charset="0"/>
                        </a:rPr>
                        <a:t>Способи руху</a:t>
                      </a:r>
                    </a:p>
                  </a:txBody>
                  <a:tcPr marL="17547" marR="17547" marT="17547" marB="17547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000" b="0" dirty="0">
                          <a:latin typeface="Arial" pitchFamily="34" charset="0"/>
                          <a:cs typeface="Arial" pitchFamily="34" charset="0"/>
                        </a:rPr>
                        <a:t>Приклади тварин</a:t>
                      </a:r>
                    </a:p>
                  </a:txBody>
                  <a:tcPr marL="17547" marR="17547" marT="17547" marB="17547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000" b="0">
                          <a:latin typeface="Arial" pitchFamily="34" charset="0"/>
                          <a:cs typeface="Arial" pitchFamily="34" charset="0"/>
                        </a:rPr>
                        <a:t>Пристосування</a:t>
                      </a:r>
                    </a:p>
                  </a:txBody>
                  <a:tcPr marL="17547" marR="17547" marT="17547" marB="17547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80579">
                <a:tc>
                  <a:txBody>
                    <a:bodyPr/>
                    <a:lstStyle/>
                    <a:p>
                      <a:pPr algn="l"/>
                      <a:r>
                        <a:rPr lang="uk-UA" sz="2000" b="0" dirty="0">
                          <a:latin typeface="Arial" pitchFamily="34" charset="0"/>
                          <a:cs typeface="Arial" pitchFamily="34" charset="0"/>
                        </a:rPr>
                        <a:t>Біг</a:t>
                      </a:r>
                    </a:p>
                  </a:txBody>
                  <a:tcPr marL="17547" marR="17547" marT="17547" marB="17547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b="0">
                          <a:latin typeface="Arial" pitchFamily="34" charset="0"/>
                          <a:cs typeface="Arial" pitchFamily="34" charset="0"/>
                        </a:rPr>
                        <a:t>Лисиця, вовк, кінь, олень, собака, кіт</a:t>
                      </a:r>
                    </a:p>
                  </a:txBody>
                  <a:tcPr marL="17547" marR="17547" marT="17547" marB="17547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000" b="0" dirty="0">
                          <a:latin typeface="Arial" pitchFamily="34" charset="0"/>
                          <a:cs typeface="Arial" pitchFamily="34" charset="0"/>
                        </a:rPr>
                        <a:t>Бігають за допомогою кінцівок</a:t>
                      </a:r>
                    </a:p>
                  </a:txBody>
                  <a:tcPr marL="17547" marR="17547" marT="17547" marB="17547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29963">
                <a:tc>
                  <a:txBody>
                    <a:bodyPr/>
                    <a:lstStyle/>
                    <a:p>
                      <a:pPr algn="l"/>
                      <a:r>
                        <a:rPr lang="uk-UA" sz="2000" b="0" dirty="0">
                          <a:latin typeface="Arial" pitchFamily="34" charset="0"/>
                          <a:cs typeface="Arial" pitchFamily="34" charset="0"/>
                        </a:rPr>
                        <a:t>Стрибки</a:t>
                      </a:r>
                    </a:p>
                  </a:txBody>
                  <a:tcPr marL="17547" marR="17547" marT="17547" marB="17547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b="0">
                          <a:latin typeface="Arial" pitchFamily="34" charset="0"/>
                          <a:cs typeface="Arial" pitchFamily="34" charset="0"/>
                        </a:rPr>
                        <a:t>Кенгуру, тушканчик, коник, жаби, заєць</a:t>
                      </a:r>
                    </a:p>
                  </a:txBody>
                  <a:tcPr marL="17547" marR="17547" marT="17547" marB="17547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b="0" dirty="0" err="1">
                          <a:latin typeface="Arial" pitchFamily="34" charset="0"/>
                          <a:cs typeface="Arial" pitchFamily="34" charset="0"/>
                        </a:rPr>
                        <a:t>Стрибають</a:t>
                      </a:r>
                      <a:r>
                        <a:rPr lang="ru-RU" sz="2000" b="0" dirty="0">
                          <a:latin typeface="Arial" pitchFamily="34" charset="0"/>
                          <a:cs typeface="Arial" pitchFamily="34" charset="0"/>
                        </a:rPr>
                        <a:t> за </a:t>
                      </a:r>
                      <a:r>
                        <a:rPr lang="ru-RU" sz="2000" b="0" dirty="0" err="1">
                          <a:latin typeface="Arial" pitchFamily="34" charset="0"/>
                          <a:cs typeface="Arial" pitchFamily="34" charset="0"/>
                        </a:rPr>
                        <a:t>допомогою</a:t>
                      </a:r>
                      <a:r>
                        <a:rPr lang="ru-RU" sz="2000" b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2000" b="0" dirty="0" err="1">
                          <a:latin typeface="Arial" pitchFamily="34" charset="0"/>
                          <a:cs typeface="Arial" pitchFamily="34" charset="0"/>
                        </a:rPr>
                        <a:t>сильних</a:t>
                      </a:r>
                      <a:r>
                        <a:rPr lang="ru-RU" sz="2000" b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2000" b="0" dirty="0" err="1">
                          <a:latin typeface="Arial" pitchFamily="34" charset="0"/>
                          <a:cs typeface="Arial" pitchFamily="34" charset="0"/>
                        </a:rPr>
                        <a:t>і</a:t>
                      </a:r>
                      <a:r>
                        <a:rPr lang="ru-RU" sz="2000" b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2000" b="0" dirty="0" err="1">
                          <a:latin typeface="Arial" pitchFamily="34" charset="0"/>
                          <a:cs typeface="Arial" pitchFamily="34" charset="0"/>
                        </a:rPr>
                        <a:t>довших</a:t>
                      </a:r>
                      <a:r>
                        <a:rPr lang="ru-RU" sz="2000" b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2000" b="0" dirty="0" err="1">
                          <a:latin typeface="Arial" pitchFamily="34" charset="0"/>
                          <a:cs typeface="Arial" pitchFamily="34" charset="0"/>
                        </a:rPr>
                        <a:t>задніх</a:t>
                      </a:r>
                      <a:r>
                        <a:rPr lang="ru-RU" sz="2000" b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2000" b="0" dirty="0" err="1">
                          <a:latin typeface="Arial" pitchFamily="34" charset="0"/>
                          <a:cs typeface="Arial" pitchFamily="34" charset="0"/>
                        </a:rPr>
                        <a:t>кінцівок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547" marR="17547" marT="17547" marB="17547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80579">
                <a:tc>
                  <a:txBody>
                    <a:bodyPr/>
                    <a:lstStyle/>
                    <a:p>
                      <a:pPr algn="l"/>
                      <a:r>
                        <a:rPr lang="uk-UA" sz="2000" b="0">
                          <a:latin typeface="Arial" pitchFamily="34" charset="0"/>
                          <a:cs typeface="Arial" pitchFamily="34" charset="0"/>
                        </a:rPr>
                        <a:t>Політ</a:t>
                      </a:r>
                    </a:p>
                  </a:txBody>
                  <a:tcPr marL="17547" marR="17547" marT="17547" marB="17547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000" b="0">
                          <a:latin typeface="Arial" pitchFamily="34" charset="0"/>
                          <a:cs typeface="Arial" pitchFamily="34" charset="0"/>
                        </a:rPr>
                        <a:t>Птахи, кажани, комахи, білки-летяги</a:t>
                      </a:r>
                    </a:p>
                  </a:txBody>
                  <a:tcPr marL="17547" marR="17547" marT="17547" marB="17547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b="0" dirty="0" err="1">
                          <a:latin typeface="Arial" pitchFamily="34" charset="0"/>
                          <a:cs typeface="Arial" pitchFamily="34" charset="0"/>
                        </a:rPr>
                        <a:t>Літають</a:t>
                      </a:r>
                      <a:r>
                        <a:rPr lang="ru-RU" sz="2000" b="0" dirty="0">
                          <a:latin typeface="Arial" pitchFamily="34" charset="0"/>
                          <a:cs typeface="Arial" pitchFamily="34" charset="0"/>
                        </a:rPr>
                        <a:t> за </a:t>
                      </a:r>
                      <a:r>
                        <a:rPr lang="ru-RU" sz="2000" b="0" dirty="0" err="1">
                          <a:latin typeface="Arial" pitchFamily="34" charset="0"/>
                          <a:cs typeface="Arial" pitchFamily="34" charset="0"/>
                        </a:rPr>
                        <a:t>допомогою</a:t>
                      </a:r>
                      <a:r>
                        <a:rPr lang="ru-RU" sz="2000" b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2000" b="0" dirty="0" err="1">
                          <a:latin typeface="Arial" pitchFamily="34" charset="0"/>
                          <a:cs typeface="Arial" pitchFamily="34" charset="0"/>
                        </a:rPr>
                        <a:t>крил</a:t>
                      </a:r>
                      <a:r>
                        <a:rPr lang="ru-RU" sz="2000" b="0" dirty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ru-RU" sz="2000" b="0" dirty="0" err="1">
                          <a:latin typeface="Arial" pitchFamily="34" charset="0"/>
                          <a:cs typeface="Arial" pitchFamily="34" charset="0"/>
                        </a:rPr>
                        <a:t>крилоподібних</a:t>
                      </a:r>
                      <a:r>
                        <a:rPr lang="ru-RU" sz="2000" b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2000" b="0" dirty="0" err="1">
                          <a:latin typeface="Arial" pitchFamily="34" charset="0"/>
                          <a:cs typeface="Arial" pitchFamily="34" charset="0"/>
                        </a:rPr>
                        <a:t>кінцівок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547" marR="17547" marT="17547" marB="17547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80579">
                <a:tc>
                  <a:txBody>
                    <a:bodyPr/>
                    <a:lstStyle/>
                    <a:p>
                      <a:pPr algn="l"/>
                      <a:r>
                        <a:rPr lang="uk-UA" sz="2000" b="0">
                          <a:latin typeface="Arial" pitchFamily="34" charset="0"/>
                          <a:cs typeface="Arial" pitchFamily="34" charset="0"/>
                        </a:rPr>
                        <a:t>Повзання</a:t>
                      </a:r>
                    </a:p>
                  </a:txBody>
                  <a:tcPr marL="17547" marR="17547" marT="17547" marB="17547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000" b="0" dirty="0">
                          <a:latin typeface="Arial" pitchFamily="34" charset="0"/>
                          <a:cs typeface="Arial" pitchFamily="34" charset="0"/>
                        </a:rPr>
                        <a:t>Вуж, гадюка, змія</a:t>
                      </a:r>
                    </a:p>
                  </a:txBody>
                  <a:tcPr marL="17547" marR="17547" marT="17547" marB="17547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b="0" dirty="0" err="1">
                          <a:latin typeface="Arial" pitchFamily="34" charset="0"/>
                          <a:cs typeface="Arial" pitchFamily="34" charset="0"/>
                        </a:rPr>
                        <a:t>Повзають</a:t>
                      </a:r>
                      <a:r>
                        <a:rPr lang="ru-RU" sz="2000" b="0" dirty="0">
                          <a:latin typeface="Arial" pitchFamily="34" charset="0"/>
                          <a:cs typeface="Arial" pitchFamily="34" charset="0"/>
                        </a:rPr>
                        <a:t> за </a:t>
                      </a:r>
                      <a:r>
                        <a:rPr lang="ru-RU" sz="2000" b="0" dirty="0" err="1">
                          <a:latin typeface="Arial" pitchFamily="34" charset="0"/>
                          <a:cs typeface="Arial" pitchFamily="34" charset="0"/>
                        </a:rPr>
                        <a:t>рахунок</a:t>
                      </a:r>
                      <a:r>
                        <a:rPr lang="ru-RU" sz="2000" b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2000" b="0" dirty="0" err="1">
                          <a:latin typeface="Arial" pitchFamily="34" charset="0"/>
                          <a:cs typeface="Arial" pitchFamily="34" charset="0"/>
                        </a:rPr>
                        <a:t>хвилеподібних</a:t>
                      </a:r>
                      <a:r>
                        <a:rPr lang="ru-RU" sz="2000" b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2000" b="0" dirty="0" err="1">
                          <a:latin typeface="Arial" pitchFamily="34" charset="0"/>
                          <a:cs typeface="Arial" pitchFamily="34" charset="0"/>
                        </a:rPr>
                        <a:t>вигинів</a:t>
                      </a:r>
                      <a:r>
                        <a:rPr lang="ru-RU" sz="2000" b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2000" b="0" dirty="0" err="1">
                          <a:latin typeface="Arial" pitchFamily="34" charset="0"/>
                          <a:cs typeface="Arial" pitchFamily="34" charset="0"/>
                        </a:rPr>
                        <a:t>тіла</a:t>
                      </a:r>
                      <a:endParaRPr lang="ru-RU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7547" marR="17547" marT="17547" marB="17547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00232" y="260648"/>
            <a:ext cx="692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 smtClean="0">
                <a:solidFill>
                  <a:schemeClr val="accent4">
                    <a:lumMod val="75000"/>
                  </a:schemeClr>
                </a:solidFill>
              </a:rPr>
              <a:t>Способи</a:t>
            </a:r>
            <a:r>
              <a:rPr lang="ru-RU" sz="2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ru-RU" sz="2400" b="1" dirty="0" err="1" smtClean="0">
                <a:solidFill>
                  <a:schemeClr val="accent4">
                    <a:lumMod val="75000"/>
                  </a:schemeClr>
                </a:solidFill>
              </a:rPr>
              <a:t>руху</a:t>
            </a:r>
            <a:r>
              <a:rPr lang="ru-RU" sz="2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ru-RU" sz="2400" b="1" dirty="0" err="1" smtClean="0">
                <a:solidFill>
                  <a:schemeClr val="accent4">
                    <a:lumMod val="75000"/>
                  </a:schemeClr>
                </a:solidFill>
              </a:rPr>
              <a:t>наземно-повітряного</a:t>
            </a:r>
            <a:r>
              <a:rPr lang="ru-RU" sz="2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ru-RU" sz="2400" b="1" dirty="0" err="1" smtClean="0">
                <a:solidFill>
                  <a:schemeClr val="accent4">
                    <a:lumMod val="75000"/>
                  </a:schemeClr>
                </a:solidFill>
              </a:rPr>
              <a:t>середовища</a:t>
            </a:r>
            <a:endParaRPr lang="uk-UA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071546"/>
            <a:ext cx="80648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• </a:t>
            </a:r>
            <a:r>
              <a:rPr lang="uk-UA" dirty="0" smtClean="0"/>
              <a:t>більшість тварин мають добре розвинені органи зору;</a:t>
            </a:r>
          </a:p>
          <a:p>
            <a:r>
              <a:rPr lang="uk-UA" dirty="0" smtClean="0"/>
              <a:t>• добре орієнтування за допомогою органів чуття: зору, слуху, нюху;</a:t>
            </a:r>
          </a:p>
          <a:p>
            <a:r>
              <a:rPr lang="uk-UA" dirty="0" smtClean="0"/>
              <a:t>• спілкування за допомогою звуків;</a:t>
            </a:r>
          </a:p>
          <a:p>
            <a:r>
              <a:rPr lang="uk-UA" dirty="0" smtClean="0"/>
              <a:t>• у спеку тварини ховаються в нори (скорпіон, павуки тарантул і каракурт, ховрахи, миші полівки);</a:t>
            </a:r>
          </a:p>
          <a:p>
            <a:r>
              <a:rPr lang="uk-UA" dirty="0" smtClean="0"/>
              <a:t>• з нестачею їжі птахи мігрують в придатніші місця (птахи летять у вирій);</a:t>
            </a:r>
          </a:p>
          <a:p>
            <a:r>
              <a:rPr lang="uk-UA" dirty="0" smtClean="0"/>
              <a:t>• активне переміщення різними способами наземних тварин в пошуках їжі;</a:t>
            </a:r>
          </a:p>
          <a:p>
            <a:r>
              <a:rPr lang="uk-UA" dirty="0" smtClean="0"/>
              <a:t>• здатність до польоту птахів, комах, летючих мишей;</a:t>
            </a:r>
          </a:p>
          <a:p>
            <a:r>
              <a:rPr lang="uk-UA" dirty="0" smtClean="0"/>
              <a:t>• дихання киснем атмосфери;</a:t>
            </a:r>
          </a:p>
          <a:p>
            <a:r>
              <a:rPr lang="uk-UA" dirty="0" smtClean="0"/>
              <a:t>• зимова сплячка, заціпеніння тварин;</a:t>
            </a:r>
          </a:p>
          <a:p>
            <a:r>
              <a:rPr lang="uk-UA" dirty="0" smtClean="0"/>
              <a:t>• складніша поведінка;</a:t>
            </a:r>
          </a:p>
          <a:p>
            <a:r>
              <a:rPr lang="uk-UA" dirty="0" smtClean="0"/>
              <a:t>• пристосування до підтримання вологи на сталому рівні;</a:t>
            </a:r>
          </a:p>
          <a:p>
            <a:r>
              <a:rPr lang="uk-UA" dirty="0" smtClean="0"/>
              <a:t>• підтримання температури тіла (багато теплокровних тварин, </a:t>
            </a:r>
          </a:p>
          <a:p>
            <a:r>
              <a:rPr lang="uk-UA" dirty="0" smtClean="0"/>
              <a:t>гріються на сонці плазуни, взимку збільшення </a:t>
            </a:r>
            <a:r>
              <a:rPr lang="uk-UA" dirty="0" err="1" smtClean="0"/>
              <a:t>підшерстку</a:t>
            </a:r>
            <a:r>
              <a:rPr lang="uk-UA" dirty="0" smtClean="0"/>
              <a:t> звірів та пуху птахів);</a:t>
            </a:r>
          </a:p>
          <a:p>
            <a:r>
              <a:rPr lang="uk-UA" dirty="0" smtClean="0"/>
              <a:t>• потовиділення для охолодження;</a:t>
            </a:r>
          </a:p>
          <a:p>
            <a:r>
              <a:rPr lang="uk-UA" dirty="0" smtClean="0"/>
              <a:t>• мешканці мають внутрішню опору для підтримки тіла;</a:t>
            </a:r>
          </a:p>
          <a:p>
            <a:r>
              <a:rPr lang="uk-UA" dirty="0" smtClean="0"/>
              <a:t>• пристосовані до добового ритму</a:t>
            </a:r>
          </a:p>
          <a:p>
            <a:r>
              <a:rPr lang="uk-UA" dirty="0" smtClean="0"/>
              <a:t> (активні частину доби, в іншу відпочивають).</a:t>
            </a:r>
            <a:endParaRPr lang="uk-UA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339752" y="214290"/>
            <a:ext cx="6518528" cy="1053239"/>
          </a:xfrm>
        </p:spPr>
        <p:txBody>
          <a:bodyPr>
            <a:normAutofit fontScale="90000"/>
          </a:bodyPr>
          <a:lstStyle/>
          <a:p>
            <a:r>
              <a:rPr lang="uk-UA" sz="2700" b="1" dirty="0" smtClean="0">
                <a:solidFill>
                  <a:schemeClr val="accent4">
                    <a:lumMod val="75000"/>
                  </a:schemeClr>
                </a:solidFill>
              </a:rPr>
              <a:t>ПРИСТОСУВАННЯ ТВАРИН </a:t>
            </a:r>
            <a:r>
              <a:rPr lang="uk-UA" sz="2700" b="1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uk-UA" sz="2700" b="1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uk-UA" sz="2700" b="1" dirty="0" smtClean="0">
                <a:solidFill>
                  <a:schemeClr val="accent4">
                    <a:lumMod val="75000"/>
                  </a:schemeClr>
                </a:solidFill>
              </a:rPr>
              <a:t>до </a:t>
            </a:r>
            <a:r>
              <a:rPr lang="uk-UA" sz="2700" b="1" dirty="0" smtClean="0">
                <a:solidFill>
                  <a:schemeClr val="accent4">
                    <a:lumMod val="75000"/>
                  </a:schemeClr>
                </a:solidFill>
              </a:rPr>
              <a:t>наземно-повітряного середовища:</a:t>
            </a:r>
            <a:r>
              <a:rPr lang="uk-UA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uk-UA" dirty="0" smtClean="0">
                <a:solidFill>
                  <a:schemeClr val="accent4">
                    <a:lumMod val="75000"/>
                  </a:schemeClr>
                </a:solidFill>
              </a:rPr>
            </a:b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764704"/>
            <a:ext cx="84969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>
                <a:solidFill>
                  <a:schemeClr val="accent4">
                    <a:lumMod val="75000"/>
                  </a:schemeClr>
                </a:solidFill>
              </a:rPr>
              <a:t>ПРИСТОСУВАННЯ РОСЛИН до наземно-повітряного середовища:</a:t>
            </a:r>
            <a:endParaRPr lang="uk-UA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uk-UA" dirty="0" smtClean="0"/>
              <a:t>• пристосування до температурних умов (для зменшення випаровування взимку листяні дерева восени скидають листя, відмирає наземна частина трав);</a:t>
            </a:r>
          </a:p>
          <a:p>
            <a:r>
              <a:rPr lang="uk-UA" dirty="0" smtClean="0"/>
              <a:t>• у деяких рослин плоди і насіння поширюється вітром або тваринами (кульбаба, липа, реп'ях, птахи розносять насіння, поїдаючи плоди);</a:t>
            </a:r>
          </a:p>
          <a:p>
            <a:r>
              <a:rPr lang="uk-UA" dirty="0" smtClean="0"/>
              <a:t>• дихання киснем атмосфери;</a:t>
            </a:r>
          </a:p>
          <a:p>
            <a:r>
              <a:rPr lang="uk-UA" dirty="0" smtClean="0"/>
              <a:t>• рослинність лісу формує яруси;</a:t>
            </a:r>
          </a:p>
          <a:p>
            <a:r>
              <a:rPr lang="uk-UA" dirty="0" smtClean="0"/>
              <a:t>• пристосування до підтримання вологи на сталому рівні (довге коріння, дрібне листя, колючки в посушливих районах, широке листя у вологих районах);</a:t>
            </a:r>
          </a:p>
          <a:p>
            <a:r>
              <a:rPr lang="uk-UA" dirty="0" smtClean="0"/>
              <a:t>• ввечері деякі рослини закривають квітки;</a:t>
            </a:r>
          </a:p>
          <a:p>
            <a:r>
              <a:rPr lang="uk-UA" dirty="0" smtClean="0"/>
              <a:t>• випаровування води з листків для охолодження;</a:t>
            </a:r>
          </a:p>
          <a:p>
            <a:r>
              <a:rPr lang="uk-UA" dirty="0" smtClean="0"/>
              <a:t>• раннє цвітіння лісових трав;</a:t>
            </a:r>
          </a:p>
          <a:p>
            <a:r>
              <a:rPr lang="uk-UA" dirty="0" smtClean="0"/>
              <a:t>• спрямування листків до світла, у тіні горизонтальне розташування листків для кращого потрапляння світлових променів. 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02F1CEF-41BE-46CC-99FC-5DAE5BCC7AAD}"/>
              </a:ext>
            </a:extLst>
          </p:cNvPr>
          <p:cNvSpPr txBox="1">
            <a:spLocks/>
          </p:cNvSpPr>
          <p:nvPr/>
        </p:nvSpPr>
        <p:spPr>
          <a:xfrm>
            <a:off x="1950477" y="437067"/>
            <a:ext cx="6238782" cy="115153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Домашнє завдання</a:t>
            </a:r>
            <a:endParaRPr lang="ru-RU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4C22D27-7886-4898-A425-6BA6E4EF81E3}"/>
              </a:ext>
            </a:extLst>
          </p:cNvPr>
          <p:cNvSpPr txBox="1"/>
          <p:nvPr/>
        </p:nvSpPr>
        <p:spPr>
          <a:xfrm>
            <a:off x="460375" y="1546598"/>
            <a:ext cx="8458200" cy="6263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uk-UA" altLang="ru-RU" sz="2000" b="1" cap="all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146 –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151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підручник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Т.В. </a:t>
            </a: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Коршевнюк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Підготувати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усні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відповіді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питання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с.151</a:t>
            </a: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Письмове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</a:t>
            </a:r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Описати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умови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існування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однієї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тварини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рослини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(на </a:t>
            </a: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вибір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k-UA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Як впливають на її існування 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k-UA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світленість,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ологість,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емпература,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повітря.</a:t>
            </a:r>
          </a:p>
          <a:p>
            <a:endParaRPr lang="uk-UA" sz="2000" b="1" dirty="0" smtClean="0"/>
          </a:p>
          <a:p>
            <a:r>
              <a:rPr lang="uk-UA" sz="2000" b="1" dirty="0" smtClean="0"/>
              <a:t>Зворотній </a:t>
            </a:r>
            <a:r>
              <a:rPr lang="uk-UA" sz="2000" b="1" dirty="0" smtClean="0"/>
              <a:t>зв’язок: </a:t>
            </a:r>
            <a:endParaRPr lang="ru-RU" sz="2000" dirty="0" smtClean="0"/>
          </a:p>
          <a:p>
            <a:r>
              <a:rPr lang="uk-UA" sz="2000" dirty="0" smtClean="0"/>
              <a:t> освітня платформа</a:t>
            </a:r>
            <a:r>
              <a:rPr lang="uk-UA" sz="2000" b="1" dirty="0" smtClean="0"/>
              <a:t> </a:t>
            </a:r>
            <a:r>
              <a:rPr lang="ru-RU" sz="2000" b="1" dirty="0" err="1" smtClean="0"/>
              <a:t>Human</a:t>
            </a:r>
            <a:r>
              <a:rPr lang="ru-RU" sz="2000" b="1" dirty="0" smtClean="0"/>
              <a:t> </a:t>
            </a:r>
            <a:r>
              <a:rPr lang="uk-UA" sz="2000" dirty="0" smtClean="0"/>
              <a:t>або  </a:t>
            </a:r>
            <a:r>
              <a:rPr lang="uk-UA" sz="2000" dirty="0" err="1" smtClean="0"/>
              <a:t>ел</a:t>
            </a:r>
            <a:r>
              <a:rPr lang="uk-UA" sz="2000" dirty="0" smtClean="0"/>
              <a:t>. пошта </a:t>
            </a:r>
            <a:r>
              <a:rPr lang="uk-UA" sz="2000" u="sng" dirty="0" smtClean="0">
                <a:hlinkClick r:id="rId2"/>
              </a:rPr>
              <a:t>valentinakapusta55@</a:t>
            </a:r>
            <a:r>
              <a:rPr lang="uk-UA" sz="2000" u="sng" dirty="0" err="1" smtClean="0">
                <a:hlinkClick r:id="rId2"/>
              </a:rPr>
              <a:t>gmail.com</a:t>
            </a:r>
            <a:endParaRPr lang="ru-RU" sz="2000" dirty="0" smtClean="0"/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data:image/png;base64,iVBORw0KGgoAAAANSUhEUgAAAZAAAAGQCAYAAACAvzbMAAAgAElEQVR4Xu2d4ZUdN5J0Hy0QaQFJC3ZowS4tGdICjSzYpQUjWSDRkh1aoJUFHFowKwv0HWilj3zd7LoXr6LBes145/QvZCUyI4GIQlWh8ei333777dRfESgCRaAIFIFJBB5VQCYRq3kRKAJFoAj8jkAFpAOhCBSBIlAELkKgAnIRbL2oCBSBIlAEKiAdA0WgCBSBInARAhWQi2DrRUWgCBSBIlAB6RgoAkWgCBSBixCogFwEWy8qAkWgCBQBFJB//OMfp3fv3u1Camw1efTo0VX4+M///M9dca66+J///Ofp7du3m9399a9/PT179mxXSD/99NPpw4cPd/p4+vTp6dWrV7v6OMrFBlMaywaPo2BKcVCuo25kcyQ83rx5sznU/v3f//30H//xH5s25IPwMGP9KD4MHigg//Vf/3Ui0Awo12JzLfsqh7C/fPlyE9b//u//xglBdRkTausGYgyyEctD+BlMKU+Dx1EwpTgoV9N+JDzoJnbcPA6+2/qRD4PJtdgoPGgjYQXkmOU2ZFcBmaudwZQ8HokwKdYKyDlCijB3PkmhmhypXeFRATkvWVcg53gQyRjCPNKk2IqlApKvlBkfq8YYrR4UYVZAzgZJH2HdmDMVkArIHho9EmFSHkTcdL1pPxIeFRBTsY82SlC7AukKZGtYEckYgpgbtl/OuiuQPPZmfKwaYxWQufpWQObw+t26K5CuQC4YNv//kiMRJuVBxE3Xm/Yj4VEBMRXrCmQOpT7C2sSLSMYQxK6CLLy4K5A82GZ8rBpjFZC5+nYFModXVyCfwWvV5L6gVPFLKiBxSE8VkDymqzwuE5BreexjPkm+llxWDaKj9ENCZuKkz5qNgJAPEwflchTSTeBhfBBmBo9VczuxiqF8V7Uncol8hXUtpLtqkK0aAF9TP0S6Bgsif0N25MPEQbkYwkz4oFgTeBgfFIfBY9XcTpAu5buqPZFLBeRK34GsGmRH6YcI08RJ5G/IjnyYOCgXQ5gJHxRrAg/jg+IweFRACMXb7RWQScxWDbLJsGouECDCFC5ORP6G7MiHiYNyMYSZ8EGxJvAwPigOg8equZ0gXcp3VXsil65AugJZNV539UOEaZwT+RuyIx8mDsrFEGbCB8WawMP4oDgMHhUQQrErkHmEblyxapDtDrQObiFAhGkgI/I3ZEc+TByUiyHMhA+KNYGH8UFxGDxWze3EXTvlu6o9kUtXIF2BrBqvu/ohwjTOifwN2ZEPEwflYggz4YNiTeBhfFAcBo8KCKHYFcg8Ql2B7MbsKA6IME2cRP6G7MiHiYNyMYSZ8EGxJvAwPigOg0cFhFC8YgEZg2jFoVR0GNSqQUbnp5iDWuaHw/wV5gAlOpTK+KADcqh9ZPbjjz/uPthqHHy1dcCWITvyYQ9QGrht/ejxgvl03vjYsjF9jBwSPrawGDWjQ8tWzW3C1Gy+I34w84Fmu+GYRC5LHmGZ4hIgpp0GvImDfJg4EoUx/ey1MYRJd9zGx944zfXmLpX8JHJZFceKuphcVqyEqG6j/ZrmNvGDyZdsjJBRHMpH4r/xEuma4hIgpj0RB/kwcSQKY/rZa2MIcwVR7c1jXG/IjvoxeJCPVXGsqIvJpQJyPiIU6S44UyQRh/JRATkfABWQczxWEBWRsmk3ZEd+KiDnCBlMKyAVkN+2JpZZPRDpGh80uU17Ig7yYeLoCsSglLUxZEc9VkAqIDRGEnObfFAMpl2tHmAlpHx0BdIVyNaA7ArETNePNquEbEVdTC5dgXQF0hXIJ2OgK5A+wpqTjPm7dvJvVkIVkHMUzVOOo8ztrkBuzAAqjCkuTSrTnoiDfJg4aICYpaHpZ6/NUYhqbx7jenO3TP0YPMjHqjgqIBWQrbFoOCbBU/2Md1IMiUBGe6Iwpp+9NoYwVxDV3jwqILcRNLUl3I0Y9hFWH2H1EVb4ERZNzES7IYgE+Sd8JPIlH4bsyIdpTxBmwoeJlWyOEgfFadoTTzmW3bX3M97zktJjn0RxzSBKxEE+TBwrbCog5yhXQOZHXQUkv3pIiNB8JW9fkYhD+ehXWHNimChuwkcFpAKydxxVQCogW2OoAnIDHbMS6grkHLQ+wjrHI0G6CR97xWNcf5Q4ErmYuU39KMJM7J3oI6y5u/ZEcan4o53I38RBPkwcK2y6AukKZO84q4B0BdIVyCcIEPlXQM6HyyoR2kt05vq+AzEo5VdT873ezxVmblPPXYFcIKh9BzK3mqJBuKp9Ffn3EVaedI9y53+UOBJzpgJyAfknHsdVQCogWxO4AlIBSRD8ffuogFRAdo+xFY+wEodjmcNefvrpp80DlCjXASYdfmRWMeNAqefPn99ZGxMHFdYcSkUHW40+aAMnHdRD7aMPOtjKHH5EPszjOBof5mCro6xAKBdTl3Gjs/fQuj7CukCEugKZW4GsutNZMbmNgBD5G7IjHyaOa1kJUa6m3WCaGB8JHyYfsqE46PpUewWkArI5lgz50x218UED2gxUmlSGZCgOQ9zkY1UcFZCv91EajcFUu5mXtMpN+Ejkk4hD+egKpCuQPQO2ArIHvc9fazBN3GAkfCSypzgSfRgfijATL567D2Q96ZoBkFg9JHxQrGag0qQyJENxdAVCCH2ZdlPbxPhI+EggRHEk+jA+zLzsCuQcyf433hsjqwJiptpHG0N25NEIWR9h9REWjaO97RWQcwQVHn2EtX41ZQpDd2WriJsm5ao4KiAVEBqLe9vNvOwKpCuQzXHWFcjcNKyAzOFlrA2miRuMhA+TD9lQHHR9qr0C0hXI5lgyX1BVQOamoyE78thHWOcIGUyJdFf5oNqadsrF+EjYVEAOKiCJ4iZ8JATExEHLXOODHtkYHzQxr4lkKN+ECFEfpt3EQX5MXciHiYPGmPFBcSTaE3gk4hg+aG4bEUrFstdPIpclL9H3Jpq6vgLyZe50U/Xb8mPIjggzEaeJg/pJEKaJg/AwPiiXRHsCj0QcFZDbKFZAbmBCj7DMQCRlNz5ochsfXYGco5TAlHBPkG6CME0chIfxQXgk2hN4JOKogFRATm/evNkcSxWQc3gSIpSavF2BeCQN+VdAPJ5/WtLNYR9h3cB01WOf+VLOX7EqFxpkJnKa3MZHgvwTPkyse20ShLk3hnG9iYP6SdxxmzhojBkflEuiPYFHIo6uQLoC6QrkkzFgJmYFZI56EqRr6kJRmTgqIITiZwgz8K9M5nu9nyvoRtespvoO5EZt+girj7D2TFdD3OS/AnKOUAIPwty2J0jX9nXfdolcKiAVkM1x2hXI3DSugMzhZawrIAaleZvDCMh4t7D1MwfCzKc/f4U5dIZWIOZAqYQPerxgDmGiOMwz3YQPOgzK5EI+DHEnME3EQT5MXchHAg/jg+JI1NbgYQ5pow9ojA8i3XHDNf72/BJ8aXwQby97hLUHrKNdS4SZeBFvfBDZmcldH+ejq3g8XDwU2QXeX5CAHI3P9sSjME38M8U9QR7t2grIwyWZCsjDra0iuwrIFN0qTCsg55hWQB4uyVRAHm5tFdlVQCogUwhcYFwBebgkUwF5uLWtgFxAdnCJwrQrkK5AtsZRSffhku5Dqq0iu65AplRGYVoBqYBUQP4PgX6YcD4SrgkPRXYVkArIFAIXGPcRVu+4K6jXJ6gVkAvIro+w8qBVQCogFZAKyF1joJ/xniODO9HzFH3dHs0ejqNkuOIZt8k1sZudfJg4CA/jg2zMYx/yYXZeHwUPimNVLmYFQri3fR6BCsgkZhWQScBOp9935r579+7OC1eRTAVkbnVpKn2U2lZATLXyNhWQSUwrIJOAVUCmAbsmQa2ATJf3QV1QAZksZwVkErAKyDRgFZBpyE5dgcxjlriiAjKJYgVkErAKyDRgFZBpyCog85BFrqiATMJYAZkErAIyDVgFZBqyCsg8ZJErKiCTMFZAJgGrgEwDVgGZhqwCMg9Z5IoKyCSMFZBJwCog04BVQKYhq4DMQxa5YomAmEOYKBtz2Av5SMRhDqUaL/S2fiaOxEE99NnqOOznp59+IthOW5unnj59enr16tWmj9HH6Ouu37Nnz9AHfe2DSZxOp4Hp8+fPjemdNnRQz/v3709v377d7INqa/AgTO1BTlt4mNpSXRJiaOIYgO/d5Ee1NQPH8FTiYCsTywqbJQKSuGtPfGWRiMMUJbGbncjfbFgjHyaXBEGYfsiG4qDrj9SeqAvlY8YH+UiQ/yofq+Y2YWZ4ioTO+KA4VrVXQO4B6QpIHtQKyBymFZA5vFLWhvwrIJNoJ+4OTGEorEQc1Mdor4AYlOZsKiBzeFVA5vBKWRueqoBMop0gblMYCisRB/VRATEIzdtUQOYwq4DM4ZWyNjxVAZlEO0HcpjAUViIO6qMCYhCat6mAzGFWAZnDK2VteKoCMol2grhNYSisRBzURwXEIDRvUwGZw6wCModXytrwVAVkEu0EcZvCUFiJOKiPCohBaN6mAjKHWQVkDq+UteGpCsgk2gniNoWhsBJxUB8VEIPQvE0FZA6zCsgcXilrw1NflYAY0k18dbTChxkkVFzjg3IxPogwzff1ph+yScRBPiiG0b5i74SJI2FzLXhckwiZuhxlblMcRoQoX8Pb5MPEgftATCBEmEfxQYCNdiqu8UF4GB9EMhUQg+Ixbai2JuoVgloBuV2JxNwmjjHETWPEcC75MHFUQG6gSMUl0M0jLOODSKYCYlA8pg3V1kRdATEondscZW5THIa4KfsKyA2EDCAr7g6ocBWQ2whdC2Ga2iZsrgWPrkC6Ahm8u/XrCqQrkM0BQmRnVkLkw5DyijtuE0fC5lrwqIBUQCogkzOelpfGXWIlRCRjiNvESjaJOMgHxTDaKyDnKK3AowJSAamAGHb6xKYCcg4Ykb8RMvJhSrSCME0cCZtrwaMCUgGpgEzO+ApIBWRyyEybV0DyY8wU4Shzm+LoS/Qb1Rx3MuNv82XMo0eb7eaxEKmlOcjJ9EODleKg60c7kYy58x+HDn348OHO7sxBPXRw0XBOEyKBKfVjciHc7SFM48Cnu37Gx48//ri7LuMQr71x0AFK5nAswtSO060Dx6j2o51yGTaJeZkYyyYOmlOEuzn4jnwYIVvyEp0CNQPEJEP9rPqSi+Iw7QkBSfigWM1jjsTjp2vJxeBBmBrSJR+JOKgP0/6QcvlTqEzee2wMT+3xb681nFsBuYFm4g7DFmjLLkGYCR+UiyGqCgiheN7+kEj3IeVSAbk9jisgFZA5drthXQE5B8TgQYA/JNJ9SLlUQCogJzrQvisQord5wuwKZA7Th0S6DymXCkgFpALyyRhYNbkrIBWQOQTmb1L2+J+5dsUNZt+BzFTkD1v66sC80KFuTWFWDBCKc7Qn3l8kfFCs5pFNBYRQ7DuQLYTMGJtD+HLrFfxgeOryDPyVhnP7DqTvQPyI+oylmdwVkDmIV60M56K6zPoh5dJHWH2E1UdYfYR1JxMmxND4ICp+SKT7kHKpgNyTgIxHJVs/s8mHNhqOjWLPnz+nubfZPgYzxUrtY2Pd27dvN/sZd9xbP+Pjr3/96+6NYv/zP/9z+t///d87Q/nmm29OL1682Iz173//++kvf/nLLtL9t3/7t9OTJ0/u9DHav//++8046HFcIpeB1cCMard3c+bf/va30y+//HJnNwnSNblQHKYuNCHNxsrEGBvzZWyu3PMz85IeYRkfxA8DM9pYSXmaOMjHskdYFMhR2g0gFKt5PkmDzPigxz6JO13KdbSviMMQJglIIhfjg+JI5GJ8mFjJJpEL9WHGaWKMXdPcJn4gTE274RjyYzCNvAOhQI7SbgChWE1haIAYH4lJRbmY9hVxGMIkskvkYnxQHIlcjA8TK9kkcqE+KiC3ESJ+IExNu+EY8mP4sgJCKN5oN4WhAWJ8rCBuk/qKOAxhEtklcjE+KI5ELsaHiZVsErlQHxWQCgi+eKZBdJR2o6gUqyH/CgiheN5uCJPIzvRIYmh8UByJXIwPEyvZJHKhPiogFZAKyCdjoAJyPiEMQRDJGMIksqM+RnsF5BwlwtTUhXA344PqYnxc080h3WASpqbd8BT5MZj2ERah2EdYm1+umclNEBuiIrKjPiogtxEiTE1dCHczPioghOJ8ewVkHjO8wigqOTGFoTsM4yMxqSgX074iDkNURHaJXIwPiiORi/FhYiWbRC7URwWkj7DwEdYY8Ht/796923Qx9oFsHaBj+h8T5uXLl5umlMv4vnr8bf3oHzYOUqZ9L2NfRGL/xePHj+8MdewV2NqPMC4c3+hv7RUZhw4RHmNvxa+//npnHIYwx56FrT0aJhcSQzuGtsZqIpcxzl+/fr0ZDu2tGvtitsbPcE6Yjutpfw5hNmo2+tn6JcZ64ubQzG2at+bmkG4wxx6Qrb1GA0viKRMH+Rj7amhvTeQRFgFCg2y0P6T/hbUil1V3dlQ7Q5jXcqdLuY72o+RCsZq6kI+jtJuxnhCQRL6GuIkvj+LD4FEBuYESFVeBCsfzJga7mVR0x218UL6GqI5CuoQH5VoBMQjlbcw4TcypRORHIf9EHAaPCkgFxIyTXY+fKiBzEBvCJI9G2MnHUdoNHhWQ82pVQG6M3sQAWQZqVyBn1auAzFGxIUzyWAEhhO6nPcExR/FhEOoKpCsQM066AvkDgaOIIRWtAkII3U/7Ucg/EYdBqAJSATHjpAJSAdk1TvZcbFZkiScUe2L889oEcR/Fh8GjAlIBMeOkAlIB2TVO9lxcAbmNHn3skxAhU7MKSAXEjJMKSAVk1zjZc3EF5IoFxBxuQhvnaNPTgIc26JglqtkkSAdGUbuZCLQPxByOlThkhz5bNYcOUb5joyJtWKODrYwPOvxoYEqbnkacWxsrR5zffffdZsqJg74StSUfCUzNgVJUFzP3KRczTsfmy70bjROHMI2NtbQJMLF6IJ5KxEFzf7TjCkQ5ga+OjA+yMQJCxG18UBymneIwPoj8zV0Z+TBxHMXmKC+vCdNEXRI+TN0SmJIPEwdhanwkbMxjn0Q/CQFZEYfpowJiUJq0qYBMAibMiagSXx0liPsoPgSkkV31VBcTRwXkHKWjCJmpXQXEoDRpUwGZBEyYE1FVQASIN0wSmJIPE1UFpAJixskuG/P4iYjb+NgV5B8XUxymD5pUiTtdE8dRbIioKiDzlUpgSj5MVDTWjY+EzVHu/I8Sh8G0KxCD0qRNBWQSMGFORFUBESB2BbIJ0lGI+yhxmBFVATEoTdpUQCYBE+YVkHOQEnftCUzJhyht5KRI0w/ZHIW4jxIH4TXaKyAGpUmbCsgkYMKciKorEAFiVyBdgXyCAH0NZkYUCog53GS8W9j6GR90uIk5DIriMD4INPNdO8Vh8Egc5EQH9ZhDmChfah94kk3i8CNzCNPY17C1DyTxXilxgFLCh6ntt99+u3mg2MDrhx9+2JwSP/7442mM57t+Jo7EasrMKZrb5qA3OviO+vhzPmzZmYOtTD9kQ3vv6Hq1AjHLKVKya/JhQCObBB7Ux6o7booj0b4qFyKqhIAk8Ej4MLkk+jkKpoZjKF/zkU3i6QLxA8V5pHZcgZjCECDX5CNRnAQeFMcq0qU4Eu2rcjkK2SUwIx8VEELodnsFZB6zCsg8ZnhFBQQhOjOogMzhZawrIAalc5sKyDxmFZB5zPCKCghCVAGZg2jaugIyDdmpAjKPWQVkHjO8ogKCEFVA5iCatq6ATENWAZmHjD/jvab3FyuI22C8Io5Vj31MvnttVuXSdyB7K3X7+qNganiKsu8KhBC63d4VyDxmeEUFBCHqCmQOomnrrkCmIesKZB6yrkAuwAwvqYAgRBWQOYimrSsg05BVQOYhYwFJHChlDjdZcUCKyYUOpRoHCtHBRZSLiYMO6hmb7168eLFZctrAZw7quWBMTV+SeIRlchkbtLYO+/nXv/61ubFuJEaPbEzyVFuq2+iDDmFKCIg5UIoO6TJxEKbmoC/DMaOfrZ85lCqx+S5xAB+NMzOGyIfhOnyERZ2M9sTmGtMP2dCdP11vcjHPSU0/ZEP/uoOuv6b2hICYfBOYEtkdJQ5D3BRroi4mDsLU+KBcRnuCH0w/ZHMUvqQ4DddVQG6gSMU1oFJhTHuC7Ew/R7BJEJXJI4Epkd1R4kiQbqIuJg7C1PgwuFdADEofbQzXVUAqIHOj6h6sE0RlwqqAGJQ+2iTqYsi/AjJXl1XWFZALkO4K5ALQdl6SICoTQgXEoFQBmUNp3po4Zt7j/VxRAbkAVyquAfWCbm9dkiC7RBwrfFRA5lFecdeeqEtXILdrSxwzPxru5wrDdX2E1UdY9zP6JrwmiMp0lxBlIu6jxGGIm2JN1MXEQZgaH5TLaO87EIPSR5sKyBxev1vT3YEB9YJuuwL5xz8SsG36qIDMQVwBmcPLWhPHWD/3bWe4Dlcg5qAW2vfw9OnT0/jGeutHB7UYH/SNdiIXAyrlYr7RpoN6EoPHHPZDhzAZHxSrObiIMKP2EQNhanKhQ7pMHHSQE+E12hMHjo39Fb/++uud3SXq8vPPP5++++67zZQSKxDDD0fZf0EHzpn6E8cYPMiH4ToUkKP8jxmTDAF/lFwoztFOk8r4IBvzaIDiMD4ojlXtDykXwsysHhIrMorDtCfqYvjhKHf+iUdplEsCD+XjN8jmKKRrkqHBepRcKM4KiEFo3iZBVPO9fpkrKiC3cSfSXVWpCsgk0ob8qbjGB4VVATlHyKweHhLpPqRcaKxXQCogg++2fgnO7SMsmok32o2QUWFMl0R2xgfZVEDmBZUwPUp7BaQCUgH5ZAwY4qbJ2xXIPGGSkBkRorqsan9IuRBmFZAKSAWkAkI8savdkP9DIt2HlAsVvgJSAamAVECIJ3a1V0DmV2S7AF94cQWkAlIBqYDcK+VUQCogtBfgXgfgH84TK0PziDvxbjKBR7/CuoEiHdQyiIoGKm0CHBtjnj9/vqt+466MNj1SB4lczEEtdFCPOWSHDh1KHMJkfBCmq9oTREWYmlzoQClzkBP5ePz48WmMoa3f2OS3tZHQ5JKwGfk+efLkTlfmoC/DD4kNfJTvOLTs7du3m2bEQYYfSAwNHsS5SpQT+0BIURMvr6lwpt0AQn4SuSTiSKweKNfRfpTNZiZWskkICPmgGAym1/T4yeR7FBviqUScq/iBBCSRi+GpyGe8VJgEqKsAoX4SuZjCUBwVEELodjuR/1EwrYDM19ZcQTxlfJDNKn6ogFAl7qE9QdyrBgilfxSyoziP1F4BOVI11sdSAZnD3PBlVyBzmJ4qIJOAHci8AnKgYnyBUCogc6BXQG7gZQAhiCsghNBx2ysgx63NisgqIHMoG77sCmQO065AJvE6knkF5EjVWB9LBWQO8wpIVyC7P1vuV1jng4hEyExRwrQv0Q2K8zYVkDnMIgIyvmsef1s/+p448dhnLvXPW4/vq1+/fr3pakzerV8iF1MYOuwncVCPOUApcQgTHUqVqK3xQYdBrfowYezhGPW96zf2b4xYt34kQgYPqosZH+TDxEFj3fgwByitOFBqzBfaB0IcM2r78uVLrL/BZcuG4nj16tVp/G398BHW3iDH9QnSTcRhfNBdSiIXIyAJgqC75QRhJnyYuqywuaZcrmV8mLolcjFzasWnrybfFRyTiMP4qIDcQGlFcc1gT0yqCoiZAh9tKiDneK3CIzHWzZyqgJzXl7jOzJ4KSAVkc5ysECEzUFfYrCLMRC4J0j1KbRO5VEDmR1UFZB4zvIJA7SOsL3OXioULGFRAvkxtKyDnuCc4xkwH4jrjoyuQrkC6AvkDgQpIBcSQ5l4bIu4KyA2EVwGyt7Dj+hXFNcvtxF3ZikcU10S6ND6uKZdrGR+E+WhP5GLmVN+B9B2IGY+7bCog5/CtEKFdBQteXAHpCiQ4nO50tYJjTB4Uh/HRR1h9hNVHWH2E9dkxsEpQuwL5yt+B0KaX9+/fnz58+GAE7U4bc8jKrg7+uJgOe/nnP/95Gn97fuZQKjrsxxw6NDaAbuFuDuqhw37GBi7abESHY+3B8s9rzQFb445r6zGGyYUwNXWhw6AMHjQ+jI+j1HbUbmxa3PMzc4oOlDKHQVGMhqdoQ2Pi4DuK889Hh8ZuyyayAlnxbNE849wLxqrrE++EjvLvLkwcK3A1d8sUh8mF7pYTPijOVe0ml1WxUD9mTtEjG+OD4jA8RXxpfFAcq9orIKuQ/qSfxEA1k5vILpG6iSPRD/mogBBC8+1Hqa2J3MypCohBcs6mAjKHV8TaDHbqyEzuCgiheN6ewDThYy7q+7M2udxf73OezZyqgMxhaqwrIAalsI0Z7NSlmdwVEEKxArKFkBljcwjfn7WZUxWQPP4VkDym6NEMdnJiJncFhFCsgFRAPiKQmJfm/UXfgdwYdQTI3DT+vLUpTKKfFT4SA7UCcl6pvgPJj1wzxvK9XubRzKmuQC7DduuqrkDymKJHM9jJiZncXYEQil2BdAXSFcjcLDm3RgEZex5oDwftnTCHvbx7924zD3MYFAFB+wDo+tFufNBBLQkBGd/w//DDD5shf/vtt6dffvnlTptvvvnmNPZo7Pk9e/YMD+laceiQOWCL8kxgmvBBca5qNzcpiVjoQCkz58Z/TKCD7Wj/hTkMivI1PEV8aZ62EF8mONf4QAFJkJ0BZMVjMCp+qn3FUjkRa4IgzKMj+ncoJpcVqykTx9dkkxgfBq9EbR8SxyRyWebjN2C7CoiZAuc2FZBzPCog82PoCFdUQL5MFZaR/6NHmwmqOCog+UFSAamA5EfVeo8VkPWYjx4VcSfIP+GjApIfJBWQCkh+VK33WAFZj3kF5DOYJxT1y5Tysl4rIBWQy0bOsa6qgHyZeiT4cpmPrkDyg6QCUgHJj6r1Hisg6zHvCqQrkCWnGiaGdoIg+hVWohLH9JEYHyazfoV1jtKy1UPfgZjhud6mK5CuQNaPunyPFZA8psbjVycg4zPNrd+qw7cAiVUAACAASURBVF4oDlM8sjGHzpCAmEOpEocOUS6PHz/GjYR///vfN23GQUBjI9jWjw5hMhvFEgcoUS6El2k3B1sl4qDxYQ62onzGOH379i2ZbbabOGgFYnwYjqGNhuYwqF1g/HExHcD31QkIEabZS7LCR6L4iVxMHDSpjI+EzUPaw5HIhTA9yiO9xOrB5EJ4mDhorBsfZl5SrIa4yYdpp03TJo7D+Ei8RF9B/maAUBymuGSzKg6aVBRnqj1Bug8pF8LVkO4KTA3pJnIhHyYOGh/Gh5mXFKshbvJh2g9D/kd5B0LEbYq7wocpLtkkcqE+RjtNKuMjYbOC7BJxGh+JXKifCsg5Qob8aawbH2ZeUu0qIOcIGTwi/wtrBfmbAUJx0AAy7avioEllYk3YJEj3IeVCmFZAKiA0RroCuYEQEXeCdBM+qLCmfVUcD4l0H1IuNEYqIBUQGiMVkArI5hghQaUB1kdYBqF5m8RqinqtgFRAaIxUQCogFRCaJZ+0dwVyDlZCyAhT896ASmjEkHyYOBK5mCcDFKt55k8+THsF5AZK9H21OaiF7trNACEf5nCsxGFQhIfZ9zAwG/He9Rv7L7YOizID2Rwo9erVq9Pz58/vdGd8jD0LW3tFErmYfIm4TRx0OJYhXYrD5EKkaw62olxGzUbttn50GNQ4sOz777/f9EEHn5lcDMcQrkZAEgc5kYAkDqVK+DB4RF6iU2FMO5F/QkBW+TD5kg2RjCEq6mPV3SHFkciF+hjtCUxX+DC5kIAYH5SL8ZGIw/SzwkYRZuLTV/CxIlfTh8IjsQ/EBEM2FZBzhGhyJ0i3AnKOucE0URfyQXNltCeI+yhxmHxX2CjCrICclaIrkBsjMyFkicFOk9uQHcVRAamA0PncNIYSQkZ9rGqvgJwjrfDoCuQctArIOR5EEEaEiAASYkh99BHWbYToJsVgSuPD+DiKjSLMrkC6AtkasBWQCsjW+CDSNWJIPgyhJoj7KHGYfFfYVEC6AtkcZ32Jfg6PWT0QURkfNPkN6ZIP006EaeJY4cPkQnUxPigX4yMRh+lnhU0FpAJSAZmYaYb8iSCMDwrJEDf5MO1EmCaOFT5MLlQX44NyMT4ScZh+VthUQCogFZCJmWbInwjC+KCQDHGTD9NOhGniWOHD5EJ1MT4oF+MjEYfpZ4VNBeSgAmIOannz5s3mGHn//v3pw4cPmzb0/sIc5ERfpZjHYInBPjZPPXny5E5X//rXv3AjIR1cZA6UGhvFxga7u37m0CHaOPn06dPT2LC49aMDlAzmRJjmcKyxMW7gdtcvIUImF6qL8bHioC9zGFSitoZjEgc50SbhZ8+encbf1o82EprajbG89TMH31E/SlBXfIWlAglsriEBIcBM+yoBMbGQDREmXW/aDWGSH7OKSdzpHgWPFXEQ5qM9gSn1s6q2CY4xPihf054QEOK6BE8ZPJbsA1GBVEDM2JuyWUFUFZDzkhg8VtTFDJQKyDlKhqcMrmRTASGEbrSbwqwAdTLsz5onlD0Rh/GxgqgMYVKsq+5Sj4LHijgI865AbiNkeMrgSjYruC7BUwaPrkCo2jfaE4WZ7PJi8xVEVQHpCmRrgK66OVBkF9gEePFk/OTCCsgkionimi7puaDxQTYVkHnCJExXkcxRBHVFHIR5VyBdgdAYUbzdl+gE43l7BaQCsjVizIqsAnKOYOJdjCK7rkCmyE5hWgGZwvRUAamAVED8nFm1ulRkVwHxhTudTgrThyQg9I027Ucw6JqDa+hQKtMPHdRjfIx9IC9evLjTNIGHOXSIDi4yhw4l7lITeBBmP//88+m7777bLA+tQMzBVlR/inNcnzi07Ci1VWQHAmIOYSLcTTvtNRv7omgvCXFd4kZXYfqQBMQUb4VN4l1MgjBX5Gr6IMI0Pr4mPMxjMIMZ2VBdTBzkg2JIvYtRZBfYKmDy2WtjcqE+KiCE0IHbKyDnxTkKyRxlyBAehrgTuSTiIB8mzsTNgSHdxNdPJp+9NiYX6qMCQggduL0CUgHZGp5EuhWQ+cltSLcCMoerwrSPsOZANdYVkApIBcTMlP+z6QrkHCtD3IRuVyCE0IHbKyAVkAqIn6AVkArI5mgxinoty0szLSogFZAKiJkpXYF8DiXDl4RuVyCE0IHbKyAVkAqIn6BdgXQF0hXIJwhUQCogFZAKiEfgKxcQOtxkfFXy7t07FJlLAT/adXQ4ljn8JnFXRgdKrcItcXDRwGxrc9XY0Egb+AiPhA+DKeFhDgujfsxBThSHOeiLfFCco50OxzK5mIOcaPOdiZUOpTI+EnxJPszheRSrwTTy33jpjts8jyMflOyR2ul9jnnGmRAQ+lx0FWYrcjGfvhIeCR8G0wQe1E/iX4gkfFCcpt3EYfwkbGhumz6I666JLysgpuKTNjTIKiCTgJ5OpxXkXwE5r4sh7qOI4fyIuuwKmtvGawXkBkoPCRAzAMiGBlkFhBC83V4BmcMsQf4JH3NRf97axJHox/iguW18PCS+7ArEVHzShgZZBWQS0K5ApgEzpEurh4SP6cA/c4GJI9GP8UFz2/iogHQFsjlOaJBVQMw0O7fpCmQOM0O6FZA5TIc1zW3jsQJSAamAmJnyhw0RlXFVATEofbSpgMzhZa0rIOdI9RGWHTkTdjTIugKZAPMP0wrIHGYVkDm8rDXNbePnq1qBjO+8x9/Wj76vNp+lkQ9zQA4d5DS+jf7w4YOp8Z025rAXGmTm4Jpvv/329Msvv9wZxzfffHMaBzFt/b7//nu0ITDoYCtTF8qFYhjtlMv79+9xnJIPczgW+TCHQSXwIMzG3okffvhh04ziMCL0t7/97fd9HPf5MweOmblN/GByoMOgTBwkIIZzaa+Z4SmTL9ngCoQcmHYjIMYP2VBhEnGY1QMJCOVh2s3kNn7IJvH4ifpItK/Cg2I1nwKTj6O0HwVTg4eZ28QPph+yWRUHcYzhKcrFtFdADEqf2JjCUHEnu/ys+arJXQGZq1YFZA6vlPUq4qZ4V8VBHGN4inIx7RUQg1IFZBKl9earBJUyq4AQQvfTvoq4KfpVcVRAqBIXtNMS1RSXujXKTsWlPkz7KsLsCsRU46NNBWQOr5S1mdvED4lYVsVBHGN4KpFvVyCTKJrCUHEnu+wjLAHYKkGlUCoghND9tK8ibop+VRzEMYanKBfTXgExKPUR1iRK680rIHnMj4KpyWwVcVMsq+KogFAlLminJaopLnVrlJ2KS32Y9lWTu4+wTDX6CGsOpby1mdvED4moVsVBHGN4KpFvVyCTKJrCUHEnu+wjLAHYKkGlUPoIixC6n/ZVxE3Rr4qDOMbwFOVi2pcISOJwE5OM2eQzYtn60YExY4PO8+fPN32M4t337/Hjx5FNgnQIEx3kZPIcm822NkWaA4OoH4PHijjGRkLaWLciDsLLtI+58vbt203TFYd0mYO+xkZS2iScWIEQP4wbGeIhah8bCQl32nhteIoOpTJjZImAmECOYkPKbuJMDFTTz14bc7dM/0LExECPwVatHhqHqdZHm8T4WOXDZJaYl8QPiTt/s4ox+ZJNBI/fEl4o0itqpwFiUrkWSBOT2+BR4j5H6Sh4UO0S42OVD8pltCfmJfFDBcRU4gHb0AAxqScGqulnr01icpsYjkKYjcNUqyuQLZSIHyogc2PswVnTADEJV0COecddATGjtwJSAfHjpO9AbmBVATkHpO9A/GSylkcRMoo3sUJd5YNy6SOs2wglbnQrIBWQzblXATHUNGdTAZm7STEiZCoQIcxHjza76iMsU4kHbNMVyNzkNkPhKITZOEy1+girj7D8OMEViDkghQ5qWeWD0jaHH9EeDpML3ekYH2NvxNjbcNfPHFxEeCQOYTJxJA4uolxMe0JA6IAtc9AXxWEOg0qMD/JhDth69erV5r6on3/++UR7jcZekhcvXtxZQuPD1D8xL4kfRm1prwjFag6UIh/mQCnaS0J9jHYUEPNNMhVmlQ+TMNkcJRd6dJRY1if2XxwlDqrraCfiNnis8GFySYwP8mHiIDyMj1U2R5nbK/JNPEozcVZAbqB0lEFGk/soxH2UOMxgJ7KrgBgUz20I03mP93fFUeb2/WX40XMF5AbKZhWTKMxRBlkFJFHNObKrgMxjXgE5x2wVT1GlKiAVkM3/qXOUO/+jxEETqo+wbiNENykJTI2PVTZHuTlckW8FpAJSAQnPNLpb7gpkHnDCdN7j/V1RAclj23cgfQeya1R1BXIOX0KETEFo9WDqQj5MHBWQPsL6bWugmGd6D0nZj5ILTW5DEEQAhuzIx1HioDj7CKuPsI4yt81Y3WvTR1h9hNVHWHtn0Y3r6W7ZCOoKHybtxA0G+TBxEB7GxyqbCkgeaXyEZQ6DogNSjI83b95sZmcOaknAsyIXc/gNTe6j3Pkn4hib77Y2ko26Jg4uGhvSfv311zuHiYmDDtgyhzCRDzOO//KXv2xuNDV1GRsJnzx5cmd35qAvEhDjgw7YMngYGxIQw1PED+aJDcU6xsfYoLnnN+r/7t27PS5OJg4UkF0RTFxM/0Jk1ZJsIuQ7TSkX08fXJCBHwWNVHFRbEwfZGAEhH9e0IqNcRjsJiPFBNgkBSXDdqjgqIDQiLmivgFwAGlxCpJsgTBN1Ig7yYeIgmwQeFRBC+Xb7KuKmyFbFUQGhSlzQXgG5ALQKSBS0CshtOLsCmRtiZiVUAZnDVFlXQBRMU0Z0154gTBNQIg7yYeIgmwQeXYEQyl2BVEDmxwheUQFBiKYNiHQThGmCSsRBPkwcZJPAowJCKFdAKiDzYwSvqIAgRNMGRLoJwjRBJeIgHyYOskngUQEhlCsgFZD5MYJXVEAQomkDIt0EYZqgEnGQDxMH2STwqIAQyhWQiIDQ98bmcBP6vjpxUIs5UIqGjMklISDff//9aXzrf9fPHAZFhx+Zg4sIs9RhP4Q7HTpk8KA+TDsdoGTioNqaQ7roMCgjIORjjL8R69Zv7OEY4+yun/FBe0lMXcy8pAOUzEFvdHie+fqJfCS4zhxKRXGMsU77USICQoRp3ubTIDGFIR+JdpML4ZGII3F3mIjjKD4MHolYiewScRjyp1VMwkcCL+ODMDU+zLwkP4Zj6EuuVT4oF9NOuRgfFRCD0ic2ZqBWQCZBDZgniNuEQWSXiCNB/gkfBo+EDWFq+jDzkvysIn8ibhMH5WLaKQ7jowJiUKqATKK03jxB3CZqIrtEHAnyT/gweCRsCFPTRwXEoHRuUwGZx2z3FWagdgWyG+ZpBwniNp0S2SXiSJB/wofBI2FDmJo+zLwkP+bOn0h3lQ/KxbRTLsZHVyAGpa5AJlFab54gbhM1kV0ijgT5J3wYPBI2hKnpowJiUOoKZB6l8BVmoHYFEgZduEsQt+jm93+xv/XVYSKOBPknfBg8EjaEqenDzEvys2r1QHf+Jg7KxbRTHMZHVyAGpa5AJlFab54gbhM1kV0ijgT5J3wYPBI2hKnpowJiUOoKZB6l8BVmoHYFEgZduEsQt+imKxAD0qRNBeQcsAe1AhkbUt6+fbs5JGiDjiFdGnMG1PFt/N7fy5cvN12YXEhAzEEtlMfjx483NxqO62lirjrsJ3EYFPkweBCmY0Pcd999t2lGh0GZA6Uol7GRcGtz3giQDpQyPsbc/vDhw535JsaH8UHjlOo22s28JD+GY+ixzyofCa6jzduE12jHR1gGEOroKMWlOH8H5NGjexeQBB4mF5qY5q6dfJg4rmXTW+KxT8KHwTRhQ7VNjI+ED5NrYk4ZrjuKgFAcBrOETQXkBooVkHNAiGTMIKyAnKNEeBhMEzZU2wT5J3yYXCsgBqW8TQWkArI5qohkzJAkwjzKXXsijoQPg2nChmqbIP+ED5NrBcSglLepgFRAKiB/IJAg/4SP/DT/vMcKyDkufYQ1P/IqIBWQCkgF5LNjILF6SPgwtNYViEEpb1MBqYBUQCogFZDT6dQVyLzAVEAqIBWQCkgFpAIyrx7mM15zMAkdKDW+nX/9+vVFAf550XgRS/tN3rx5s9kHHY40Lh5L4a2fOWSFvq82B8ZQrN988w3uA6HDfp49e4Z1+fHHH09jb8NdP3P40YqX6CYOOkBp7L0YmG396DAo8w6EfJiJQrkYHzQ+EodBmUdYFIfJxcxL8pNYgRi+JB4zcZAPc8AW4WHacQWinMDeCeODbMwzTvoEl/oY7Su+rzYDhGI1E5N8GLJbQf5HiYPwMu0mF+OHbKgudH2qPfEiPhXLXj9mXl4LPxi+3IvXuL4CcgPFaxkgFZDzwhniXkG6Jo7ExF2Ri4mzAmJQmrMxQkYeKyA3EDKAdAVCwypPuoYwieyO4mMOvc9bm1wS/RCmiT6MjwqIQWnOpgIyh5eyroCcw9QVSF4M1UAEowpIfpwm6mJ8GOK+licUhi8NJmTTR1h9hLU5RuhO1xDmtfigyWLaDR7GD9kQpnR9qr0rkBSSH/0YIaNeKyB9hLU5RroC6QqEvvYjkkm0V0ASKJ77qIDkMVX/rrnvQOaAN3fLdKf7kHzMofd5a4NHoh+qS6IP46MCYlCas6mAzOGlrM2SrAKioPz/RobsiKgeko859CogA4EKSGLUPOAViDlQijbfGR90QMrY9Db+tn60ucaUOrEZkXJJ3GGMjYQvXrzYTIkOLjLkPzasPXny5M5+xoalsYlr60cHF5nDj1YImRkfZGMwpbpQH6OdMKWNqMMH2SQOg0qMU4OHsaHD4sZjYXosSO0Jrkvwg7nhJjzMwXf4Et0kQ18mJHyYAZKwWbGKMXgkckmQLsVh3sXQXSr1MdoTuZAPEwfZGAFJxJHAlHI5Sm0pTttOc9uQLvVl5naCLykOk0sCjwrIjUoQqFS4P+/stuzMIDP9kA0RlSE76uMoJGNyITwoV9O+Ko4KiKnGuQ3NbUO61KuZ2xWQGygmACEfVLhUOw0y0w/lYgaZ6YdsiDAN2VEfFZBzhAymVBfCfLRXQAxKFZAtlIjrjKB2BdIVyPxM/OSKCkgFhP6ZKg2whKBSH6M9QZjUj7k5XHGDqcgf/oeh8vEbZLMKEAKVCpdqp0Fm+qFcDKamH7KhiWnulqmPCkgFpALycQyYub2CHxT5V0CI3ubbKyBzmFVAKiAVkArInayxSlFJledo7XLrCsgcdhWQCkgFpAJyJ2skDkhJ+BiHGn348GGT3QaZbf2MD/rO29Ar7Ucxh2OZfsiGDi5KPMIaewV++OGHzVDoUCrKY7QncqFHeqsOpRr7Zp4/f35n2uawMHqJbnwQ7okDpaiP0Z6oC+1pGf3Q3E4cfJfgujFf3r59u4vrzKF1hId6DEbvQMwAWGGzaiW0IhdTmBVxJATExEkEYXyQjcmF4kj4oDj/JLKtu/bEqs74MLGSDQkZXW8ExNTF9POQbOiJjeFLwsPwFH6FRZ2sajeArAA1ka8pTKIf8rFqYhJxU5ym3eRCcSR8mFiJdA35J3yYWMmG4qDrKyAGods2K7jO8FQF5LL67brKFGZXB/JiQ5jS1aYZEXeiD5MLxZHwYXIh0q2AnKNo6mJwf0g2FZDJanYFMgmYMF81MYm4RahoYnKhOBI+MFCxCbACUgGhcVQBIYRutFdAJgET5oYwhRs0IeJGB8LA5EJxJHyIUHEXeQWkAkLjqAJCCFVAJhGaNzeEOe/19hVE3Ik+TC4UR8KHyaWPsM5RStTF4P6QbCogk9XsCmQSMGFuCFO4QRMiCHQgDEwuFEfChwi1K5AbICXqYnB/SDYVkMlqVkAmARPmhjCFGzQhgkAHwsDkQnEkfIhQKyAVEDNMNm0elIAkDmEiRMfkpx2vBOogCNrkR7lQnKY98RXW2BRJm41ocxXhZXIxcRBxGx+Uy/AxNnFt/Uwc5GNsAqSDzQg3eoQ1Dul6/fr1ppux2WxrY63xQZhS+wiQxpCp7djAt7Wx8v379zjWCfPRTgffGR8r+MHEQbgnuM7wVOQz3sS//zCgkQ2BSteP9hW5mMJQrOZumXyYl7Xkw8RBxG18UBymneIwPhI2JCCJPlb5IExX1dbkey38cJRcDE9VQG5UqwJihu9HG0MQRyEZimMu88utKyCXY7fnygrIOXrEdRWQC0YbgXqBy1uXmMJQP4a4yUdXIITQ/bRXQO4HV/JaAamAbI6RaxkgFZDzMibEkMhjtHcFYlCasyFMV9XWRH0t/HCUXAxP9RFWH2GZ8XqnjSGIo5AMxbELiImLuwKZACtoWgHpCqQrkD8QMMRNc6+PsAih+2mvgNwPruS1AlIBqYBUQIgn7mzvCuRi6C7GNHGjk4q6AlIBqYBUQC7mkwrIxdBVQP5AYMVHNqZKK8Qw8g4ksQPcAJIoDIFqcjGxkk0ijhVkt+rukHJZFQfV7Sjtqx4tUr4mDnocZ3xQHKn2BMekYtnrJ8ExFEMF5AZCFZBzQFYRdwWEpup5e4J0E7U1cVRA5mqbsq6A3EAycXewAlQzABJxEOmaOMgmQTLUx2inXFbFYWI9go0hboozgamJowJClbif9gTHUGRdgXQFsjlGEiRDg7ACYhDqCmQepfkrEjep873ezxUVkK5ANkcW3bUnhmUFJIFi3oe586deE7U1cXQFQpW4n/YKSAWkAvIHAgmyu59p+mW8GuKmyBKYmjgqIFSJ+2mvgFRAKiAVkM+OAUPcREsVkNsI9REWjZrz9r4DuYFXv8I6ByRBMmZI0uO4VXGYWI9gUwG5nypUQOZwjQiIOZhkEPPe3wofJhfKY/jYe7CVETIiXYpztI/DkbYOHTIH9YzDfrYOUFp1YFAqjr2HQRHuBg/yYQ6DMnjQ4VgUx2gn0qWDrYwY0jgdeIyDvPb+KJcR63gkd98/OpTKxEG50CMuk+PAgvCI/DNFE8xDsTHkT8UzPhICQs+nTU0ojlWrh0Qc5MPgQTZHwYPiNO2JXIyA0Dg1Pkw+RLrmjtv0QzaJOBI+KE7TXgExKH1iY8i/AjIJqjAn8jdkRz5EGGhi4kAnwuBacjHkXwE5L7gRsgqImCRHNKmAnFflKIRp4rgW0jXj/lpyqYDcrmaC/BM+zDgjm65ACKEb7RWQCsjWkDFCNjnkPmteAZlH8TCk++jRZvBdgczX9mquqIBUQCogfrp2BdIViB8tX4FlBaQCUgHxE70CUgHxo+UrsKyAVEAqIH6iV0AqIH60fAWWFZAKSAXET/QKyFcuIIYw/XA6vmXiE9xElvSS1LysJR+JOI0P+kzT+KBcEnis8kH5GtIlH4n2h4ZH4iX6Q/KRGCP4FVYF5BzmVXisIMzEADI+KiAGpY82FZBzvFJ4PCTyT+QyNyo/b10BuYFLVyCJYXXuowIyh2mKMOd6vW3dFchxHz9VQPaO7nu6vgKSB7YCModpBaQrEPrfgBWQuTm1zLoCkoe6AjKHaQWkAlIBmZszh7GugORLUQGZw7QCUgGpgMzNmcNYV0DypaiAzGFaAamAVEDm5sxhrCsg+VJUQOYwrYBUQL4qARn//OsafonDoMyhVHRgjMFqxWe85vAjc3DR27dvN1OiQ4cMHiOO58+f32lqDsciTAcedAjTONho61Aq8+USYTr80wFKKw5hMrkQpsZHAg8zt4mUzT8xJB/qECb4Z4rjBuLly5eb04LiMLkQT6mDrX6DW26z74Hu2g1BrLBZlQt9IWFyTUzMo/gw+a6wITwSMRjCTMRBq7rEKiaRS8KHqYuZ2+THkC75MO0JfqB+TC4Uh/JRATkvRUIMqTBU/NFOJJOYmKt8mHxX2BCmiRgSmJo4KiDnKFVAzvFQ5J/4t/IVkArIFmER6RrCNIS4woZyScRg8EjEUQGpgGyN1wpIYjbf8GHuUroCOQeNyM4Q5j2U8iKXlMtFTm9cZPBIxFEBqYBUQBIzdsJHBeQcrATZGR8TJbpX0wRxU4AGj0QcFZAKSAWEZmO4vQJSARnEe5+/Ckh+jJl6mblNfsxjH/Jh2hPvSKkfkwvFoXz0Hch5KfoIq4+waHJutVdAKiA0foi46XrTrsi/L9ENlB9tzF1KBaQCMjeqvgxh9hFWH2F9NY+wDHHvmbR/Xkvkb+IgHybOxB0GPSc3d7omVrJZEYfZs0CESXl8be0G0wQmrUsCxbyPB7UCMcSdgJDI38RBPkycFRCD0kcbQ3Ylqjymcx4/b926JFDM+6iAXIApkX8FZB7UrkDmMTvCFUaUE3FWQBIo5n1UQC7AtAJyAWhwSQUkj+kKjxWQFSgft48KyAW1qYBcAFoFJA/aATxWQA5QhC8YQgXkAvArIBeAVgHJg3YAjxWQAxThC4ZQAbkA/ArIBaBVQPKgHcBjBeQARfiCIVRALgC/AnIBaBWQPGgH8FgBOUARvmAIFZALwF8hIObgGorDpJY4uMj0QzZ0kJPJ1Rx+9Pr1681QEodSUa5Pnz7Fg5zIR+KQLurDtJtDqciPyYXqYjCl8UFxrmxfcXie4RiKI3GwlRKhFf/KxHw+mxgERGYmjhU+Ermu2khIsZo73Wv51NPkQniYutCXbdTHqnaTC8ViML2W8TFyJX4gPEx7gqdMP7RfrQJyA8VEYRI+THHJJjG5qQ/T/pAIwuRCmJi6VEDOUayAnOOximMqIDdmM90dJAqT8EEkZNoNURk/e20M6V4LQZhcCC9TlwpIBWRrHK3imApIBYT47N7bDelWQM7LUAGpgFRAPkEgceefYLpEHCt8JHI1d7qJfshHBeQcIVOXCkgFpAJSAblzDJAIESmbdkNUxs9emwpIBWRrDD2k8THyXDG3+wjrxogygOwlMlNcEwcNkISPRK4VkASK5z4M2VGvpi5dgXQF0hVIVyBdgZxOJ0O6fQfSdyBbhHkt48PcpNINhmlfdZPal+g3qrFi9WCKawbJEWxWkT/dcZu7dsLL5EI+Eu2rciHSXYUHxWEwXTE+TBwJG7N3gvpJcEwiDopztD/qRsJzmBIiZIA/go0hmWshCJPLCswrIPMoV0DOMauA3BhDvUd3mAAABC5JREFUCUDMsEyQf8KHifUINoZ0KyBzlaqAzOE1rCsgFZDNUVMBmZ9UK66ogORRroDMY1oBqYBUQObnzRe/ogKSL0EFZB7TCkgFpAIyP2+++BUVkHwJKiDzmFZAKiAVkPl588WvqIDkS1ABmce0AlIBqYDMz5svfkUFJF+CCsg8phWQCsjmqBmTavzd92+8rN/6mZf59BVWIhdzYMw4yGkcCnTXzxz2Qz7MoUPjsJ/R157fisOxjBhSDglMh4+B2daPDlAyudDXceMgJzqki8aHwYPmC2E+2leMj9EPHcJkYn3z5s2m2ajdy5cvjas7bRKYmgOlTC7Dz9ZvyT6QXWgGL04ISCIcE0firox8JHJJ+Fh1106xmjgSmBL5JwSEch3tlMsqPChWEwf5GO0JYqbd2yYOslm2CfDRo81QTBwVkBsQJgYZDZAKyDlCCYIwpEt1MXEQ6VIfo70CYlD6aGPqYjwm5nYF5BzpCkgFxMy9e7VJEEQFZL5EJIamLuRjPqrbV5g4TD8VkBvk3xWIGTYfbcydf2KQUVQmDpqYZlKRD4pzVbvJhWKpgBBCt9tpfJi6kI/5qCog5tFRAldaTZk4ugLpCiQxFnf5MERFHVRACKEKSOLmkEh3vgq3rzDEneiHcjFxVEAqIImxuMtHBeQcPiOG9B7FFIRWD6Yu5MPEQTYmDvIx2isgfYRlxsmdNubRUWKQUZAmDpqYZlKRD4pzVbvJhWIxpEs+TBwJTIn8TS7kg3Id7ZTLKjwoVhMH+aiA3EaoKxAzaj6xMcRdAZkENWCeIAhDuhSqiYNIl/oY7UT+JhfyYeKgXFbhQbGaOMhHBeTAAmKKdy021yIgCTzNxLwWkjF4EOka4jb9rLChXEwMR6ltIhfzvN5gQjZ0107XrxKyZXgkDpQyoF2LTQXkvFJHIZnE+CGiqoCco5y4wTB1o7oYH8sIEz59NbEmOIaEbBkeFZDzkieKS4PIPEoj4qY+THuCIBI+TKwJGyKqCkgFhMYZETdd3xWIQeiKbSogXYFcw/AlMTQ50E3KqpuDRC7L7ri7AjkbWpHPeM1gvRabCkgF5BrGaoJ0KyDzle4K5ByzCsiNMVQBqYDM08r6Kyog55h3BfKF8Og7kL4D2aK/o9ylJiiaSLfvQPoOhMZZVyBdgWyOka5AugIhEjlCO4mhifEoNweJXLoCOegKZLxIG39fy48OpUrgYDClQ3YScZjDjyiOhI9ELsYHHY5lDtgy/aywoVxMDEepbSIXc4CSwYRsEvywwscqPPAdCAHa9iJQBIpAEfg6EaiAfJ11b9ZFoAgUgd0IVEB2Q1gHRaAIFIGvE4EKyNdZ92ZdBIpAEdiNQAVkN4R1UASKQBH4OhGogHyddW/WRaAIFIHdCFRAdkNYB0WgCBSBrxOBCsjXWfdmXQSKQBHYjcD/A/552Gnrpkeh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" name="AutoShape 4" descr="data:image/png;base64,iVBORw0KGgoAAAANSUhEUgAAAZAAAAGQCAYAAACAvzbMAAAgAElEQVR4Xu2d4ZUdN5J0Hy0QaQFJC3ZowS4tGdICjSzYpQUjWSDRkh1aoJUFHFowKwv0HWilj3zd7LoXr6LBes145/QvZCUyI4GIQlWh8ei333777dRfESgCRaAIFIFJBB5VQCYRq3kRKAJFoAj8jkAFpAOhCBSBIlAELkKgAnIRbL2oCBSBIlAEKiAdA0WgCBSBInARAhWQi2DrRUWgCBSBIlAB6RgoAkWgCBSBixCogFwEWy8qAkWgCBQBFJB//OMfp3fv3u1Camw1efTo0VX4+M///M9dca66+J///Ofp7du3m9399a9/PT179mxXSD/99NPpw4cPd/p4+vTp6dWrV7v6OMrFBlMaywaPo2BKcVCuo25kcyQ83rx5sznU/v3f//30H//xH5s25IPwMGP9KD4MHigg//Vf/3Ui0Awo12JzLfsqh7C/fPlyE9b//u//xglBdRkTausGYgyyEctD+BlMKU+Dx1EwpTgoV9N+JDzoJnbcPA6+2/qRD4PJtdgoPGgjYQXkmOU2ZFcBmaudwZQ8HokwKdYKyDlCijB3PkmhmhypXeFRATkvWVcg53gQyRjCPNKk2IqlApKvlBkfq8YYrR4UYVZAzgZJH2HdmDMVkArIHho9EmFSHkTcdL1pPxIeFRBTsY82SlC7AukKZGtYEckYgpgbtl/OuiuQPPZmfKwaYxWQufpWQObw+t26K5CuQC4YNv//kiMRJuVBxE3Xm/Yj4VEBMRXrCmQOpT7C2sSLSMYQxK6CLLy4K5A82GZ8rBpjFZC5+nYFModXVyCfwWvV5L6gVPFLKiBxSE8VkDymqzwuE5BreexjPkm+llxWDaKj9ENCZuKkz5qNgJAPEwflchTSTeBhfBBmBo9VczuxiqF8V7Uncol8hXUtpLtqkK0aAF9TP0S6Bgsif0N25MPEQbkYwkz4oFgTeBgfFIfBY9XcTpAu5buqPZFLBeRK34GsGmRH6YcI08RJ5G/IjnyYOCgXQ5gJHxRrAg/jg+IweFRACMXb7RWQScxWDbLJsGouECDCFC5ORP6G7MiHiYNyMYSZ8EGxJvAwPigOg8equZ0gXcp3VXsil65AugJZNV539UOEaZwT+RuyIx8mDsrFEGbCB8WawMP4oDgMHhUQQrErkHmEblyxapDtDrQObiFAhGkgI/I3ZEc+TByUiyHMhA+KNYGH8UFxGDxWze3EXTvlu6o9kUtXIF2BrBqvu/ohwjTOifwN2ZEPEwflYggz4YNiTeBhfFAcBo8KCKHYFcg8Ql2B7MbsKA6IME2cRP6G7MiHiYNyMYSZ8EGxJvAwPigOg0cFhFC8YgEZg2jFoVR0GNSqQUbnp5iDWuaHw/wV5gAlOpTK+KADcqh9ZPbjjz/uPthqHHy1dcCWITvyYQ9QGrht/ejxgvl03vjYsjF9jBwSPrawGDWjQ8tWzW3C1Gy+I34w84Fmu+GYRC5LHmGZ4hIgpp0GvImDfJg4EoUx/ey1MYRJd9zGx944zfXmLpX8JHJZFceKuphcVqyEqG6j/ZrmNvGDyZdsjJBRHMpH4r/xEuma4hIgpj0RB/kwcSQKY/rZa2MIcwVR7c1jXG/IjvoxeJCPVXGsqIvJpQJyPiIU6S44UyQRh/JRATkfABWQczxWEBWRsmk3ZEd+KiDnCBlMKyAVkN+2JpZZPRDpGh80uU17Ig7yYeLoCsSglLUxZEc9VkAqIDRGEnObfFAMpl2tHmAlpHx0BdIVyNaA7ArETNePNquEbEVdTC5dgXQF0hXIJ2OgK5A+wpqTjPm7dvJvVkIVkHMUzVOOo8ztrkBuzAAqjCkuTSrTnoiDfJg4aICYpaHpZ6/NUYhqbx7jenO3TP0YPMjHqjgqIBWQrbFoOCbBU/2Md1IMiUBGe6Iwpp+9NoYwVxDV3jwqILcRNLUl3I0Y9hFWH2H1EVb4ERZNzES7IYgE+Sd8JPIlH4bsyIdpTxBmwoeJlWyOEgfFadoTTzmW3bX3M97zktJjn0RxzSBKxEE+TBwrbCog5yhXQOZHXQUkv3pIiNB8JW9fkYhD+ehXWHNimChuwkcFpAKydxxVQCogW2OoAnIDHbMS6grkHLQ+wjrHI0G6CR97xWNcf5Q4ErmYuU39KMJM7J3oI6y5u/ZEcan4o53I38RBPkwcK2y6AukKZO84q4B0BdIVyCcIEPlXQM6HyyoR2kt05vq+AzEo5VdT873ezxVmblPPXYFcIKh9BzK3mqJBuKp9Ffn3EVaedI9y53+UOBJzpgJyAfknHsdVQCogWxO4AlIBSRD8ffuogFRAdo+xFY+wEodjmcNefvrpp80DlCjXASYdfmRWMeNAqefPn99ZGxMHFdYcSkUHW40+aAMnHdRD7aMPOtjKHH5EPszjOBof5mCro6xAKBdTl3Gjs/fQuj7CukCEugKZW4GsutNZMbmNgBD5G7IjHyaOa1kJUa6m3WCaGB8JHyYfsqE46PpUewWkArI5lgz50x218UED2gxUmlSGZCgOQ9zkY1UcFZCv91EajcFUu5mXtMpN+Ejkk4hD+egKpCuQPQO2ArIHvc9fazBN3GAkfCSypzgSfRgfijATL567D2Q96ZoBkFg9JHxQrGag0qQyJENxdAVCCH2ZdlPbxPhI+EggRHEk+jA+zLzsCuQcyf433hsjqwJiptpHG0N25NEIWR9h9REWjaO97RWQcwQVHn2EtX41ZQpDd2WriJsm5ao4KiAVEBqLe9vNvOwKpCuQzXHWFcjcNKyAzOFlrA2miRuMhA+TD9lQHHR9qr0C0hXI5lgyX1BVQOamoyE78thHWOcIGUyJdFf5oNqadsrF+EjYVEAOKiCJ4iZ8JATExEHLXOODHtkYHzQxr4lkKN+ECFEfpt3EQX5MXciHiYPGmPFBcSTaE3gk4hg+aG4bEUrFstdPIpclL9H3Jpq6vgLyZe50U/Xb8mPIjggzEaeJg/pJEKaJg/AwPiiXRHsCj0QcFZDbKFZAbmBCj7DMQCRlNz5ochsfXYGco5TAlHBPkG6CME0chIfxQXgk2hN4JOKogFRATm/evNkcSxWQc3gSIpSavF2BeCQN+VdAPJ5/WtLNYR9h3cB01WOf+VLOX7EqFxpkJnKa3MZHgvwTPkyse20ShLk3hnG9iYP6SdxxmzhojBkflEuiPYFHIo6uQLoC6QrkkzFgJmYFZI56EqRr6kJRmTgqIITiZwgz8K9M5nu9nyvoRtespvoO5EZt+girj7D2TFdD3OS/AnKOUAIPwty2J0jX9nXfdolcKiAVkM1x2hXI3DSugMzhZawrIAaleZvDCMh4t7D1MwfCzKc/f4U5dIZWIOZAqYQPerxgDmGiOMwz3YQPOgzK5EI+DHEnME3EQT5MXchHAg/jg+JI1NbgYQ5pow9ojA8i3XHDNf72/BJ8aXwQby97hLUHrKNdS4SZeBFvfBDZmcldH+ejq3g8XDwU2QXeX5CAHI3P9sSjME38M8U9QR7t2grIwyWZCsjDra0iuwrIFN0qTCsg55hWQB4uyVRAHm5tFdlVQCogUwhcYFwBebgkUwF5uLWtgFxAdnCJwrQrkK5AtsZRSffhku5Dqq0iu65AplRGYVoBqYBUQP4PgX6YcD4SrgkPRXYVkArIFAIXGPcRVu+4K6jXJ6gVkAvIro+w8qBVQCogFZAKyF1joJ/xniODO9HzFH3dHs0ejqNkuOIZt8k1sZudfJg4CA/jg2zMYx/yYXZeHwUPimNVLmYFQri3fR6BCsgkZhWQScBOp9935r579+7OC1eRTAVkbnVpKn2U2lZATLXyNhWQSUwrIJOAVUCmAbsmQa2ATJf3QV1QAZksZwVkErAKyDRgFZBpyE5dgcxjlriiAjKJYgVkErAKyDRgFZBpyCog85BFrqiATMJYAZkErAIyDVgFZBqyCsg8ZJErKiCTMFZAJgGrgEwDVgGZhqwCMg9Z5IoKyCSMFZBJwCog04BVQKYhq4DMQxa5YomAmEOYKBtz2Av5SMRhDqUaL/S2fiaOxEE99NnqOOznp59+IthOW5unnj59enr16tWmj9HH6Ouu37Nnz9AHfe2DSZxOp4Hp8+fPjemdNnRQz/v3709v377d7INqa/AgTO1BTlt4mNpSXRJiaOIYgO/d5Ee1NQPH8FTiYCsTywqbJQKSuGtPfGWRiMMUJbGbncjfbFgjHyaXBEGYfsiG4qDrj9SeqAvlY8YH+UiQ/yofq+Y2YWZ4ioTO+KA4VrVXQO4B6QpIHtQKyBymFZA5vFLWhvwrIJNoJ+4OTGEorEQc1Mdor4AYlOZsKiBzeFVA5vBKWRueqoBMop0gblMYCisRB/VRATEIzdtUQOYwq4DM4ZWyNjxVAZlEO0HcpjAUViIO6qMCYhCat6mAzGFWAZnDK2VteKoCMol2grhNYSisRBzURwXEIDRvUwGZw6wCModXytrwVAVkEu0EcZvCUFiJOKiPCohBaN6mAjKHWQVkDq+UteGpCsgk2gniNoWhsBJxUB8VEIPQvE0FZA6zCsgcXilrw1NflYAY0k18dbTChxkkVFzjg3IxPogwzff1ph+yScRBPiiG0b5i74SJI2FzLXhckwiZuhxlblMcRoQoX8Pb5MPEgftATCBEmEfxQYCNdiqu8UF4GB9EMhUQg+Ixbai2JuoVgloBuV2JxNwmjjHETWPEcC75MHFUQG6gSMUl0M0jLOODSKYCYlA8pg3V1kRdATEondscZW5THIa4KfsKyA2EDCAr7g6ocBWQ2whdC2Ga2iZsrgWPrkC6Ahm8u/XrCqQrkM0BQmRnVkLkw5DyijtuE0fC5lrwqIBUQCogkzOelpfGXWIlRCRjiNvESjaJOMgHxTDaKyDnKK3AowJSAamAGHb6xKYCcg4Ykb8RMvJhSrSCME0cCZtrwaMCUgGpgEzO+ApIBWRyyEybV0DyY8wU4Shzm+LoS/Qb1Rx3MuNv82XMo0eb7eaxEKmlOcjJ9EODleKg60c7kYy58x+HDn348OHO7sxBPXRw0XBOEyKBKfVjciHc7SFM48Cnu37Gx48//ri7LuMQr71x0AFK5nAswtSO060Dx6j2o51yGTaJeZkYyyYOmlOEuzn4jnwYIVvyEp0CNQPEJEP9rPqSi+Iw7QkBSfigWM1jjsTjp2vJxeBBmBrSJR+JOKgP0/6QcvlTqEzee2wMT+3xb681nFsBuYFm4g7DFmjLLkGYCR+UiyGqCgiheN7+kEj3IeVSAbk9jisgFZA5drthXQE5B8TgQYA/JNJ9SLlUQCogJzrQvisQord5wuwKZA7Th0S6DymXCkgFpALyyRhYNbkrIBWQOQTmb1L2+J+5dsUNZt+BzFTkD1v66sC80KFuTWFWDBCKc7Qn3l8kfFCs5pFNBYRQ7DuQLYTMGJtD+HLrFfxgeOryDPyVhnP7DqTvQPyI+oylmdwVkDmIV60M56K6zPoh5dJHWH2E1UdYfYR1JxMmxND4ICp+SKT7kHKpgNyTgIxHJVs/s8mHNhqOjWLPnz+nubfZPgYzxUrtY2Pd27dvN/sZd9xbP+Pjr3/96+6NYv/zP/9z+t///d87Q/nmm29OL1682Iz173//++kvf/nLLtL9t3/7t9OTJ0/u9DHav//++8046HFcIpeB1cCMard3c+bf/va30y+//HJnNwnSNblQHKYuNCHNxsrEGBvzZWyu3PMz85IeYRkfxA8DM9pYSXmaOMjHskdYFMhR2g0gFKt5PkmDzPigxz6JO13KdbSviMMQJglIIhfjg+JI5GJ8mFjJJpEL9WHGaWKMXdPcJn4gTE274RjyYzCNvAOhQI7SbgChWE1haIAYH4lJRbmY9hVxGMIkskvkYnxQHIlcjA8TK9kkcqE+KiC3ESJ+IExNu+EY8mP4sgJCKN5oN4WhAWJ8rCBuk/qKOAxhEtklcjE+KI5ELsaHiZVsErlQHxWQCgi+eKZBdJR2o6gUqyH/CgiheN5uCJPIzvRIYmh8UByJXIwPEyvZJHKhPiogFZAKyCdjoAJyPiEMQRDJGMIksqM+RnsF5BwlwtTUhXA344PqYnxc080h3WASpqbd8BT5MZj2ERah2EdYm1+umclNEBuiIrKjPiogtxEiTE1dCHczPioghOJ8ewVkHjO8wigqOTGFoTsM4yMxqSgX074iDkNURHaJXIwPiiORi/FhYiWbRC7URwWkj7DwEdYY8Ht/796923Qx9oFsHaBj+h8T5uXLl5umlMv4vnr8bf3oHzYOUqZ9L2NfRGL/xePHj+8MdewV2NqPMC4c3+hv7RUZhw4RHmNvxa+//npnHIYwx56FrT0aJhcSQzuGtsZqIpcxzl+/fr0ZDu2tGvtitsbPcE6Yjutpfw5hNmo2+tn6JcZ64ubQzG2at+bmkG4wxx6Qrb1GA0viKRMH+Rj7amhvTeQRFgFCg2y0P6T/hbUil1V3dlQ7Q5jXcqdLuY72o+RCsZq6kI+jtJuxnhCQRL6GuIkvj+LD4FEBuYESFVeBCsfzJga7mVR0x218UL6GqI5CuoQH5VoBMQjlbcw4TcypRORHIf9EHAaPCkgFxIyTXY+fKiBzEBvCJI9G2MnHUdoNHhWQ82pVQG6M3sQAWQZqVyBn1auAzFGxIUzyWAEhhO6nPcExR/FhEOoKpCsQM066AvkDgaOIIRWtAkII3U/7Ucg/EYdBqAJSATHjpAJSAdk1TvZcbFZkiScUe2L889oEcR/Fh8GjAlIBMeOkAlIB2TVO9lxcAbmNHn3skxAhU7MKSAXEjJMKSAVk1zjZc3EF5IoFxBxuQhvnaNPTgIc26JglqtkkSAdGUbuZCLQPxByOlThkhz5bNYcOUb5joyJtWKODrYwPOvxoYEqbnkacWxsrR5zffffdZsqJg74StSUfCUzNgVJUFzP3KRczTsfmy70bjROHMI2NtbQJMLF6IJ5KxEFzf7TjCkQ5ga+OjA+yMQJCxG18UBymneIwPoj8zV0Z+TBxHMXmKC+vCdNEXRI+TN0SmJIPEwdhanwkbMxjn0Q/CQFZEYfpowJiUJq0qYBMAibMiagSXx0liPsoPgSkkV31VBcTRwXkHKWjCJmpXQXEoDRpUwGZBEyYE1FVQASIN0wSmJIPE1UFpAJixskuG/P4iYjb+NgV5B8XUxymD5pUiTtdE8dRbIioKiDzlUpgSj5MVDTWjY+EzVHu/I8Sh8G0KxCD0qRNBWQSMGFORFUBESB2BbIJ0lGI+yhxmBFVATEoTdpUQCYBE+YVkHOQEnftCUzJhyht5KRI0w/ZHIW4jxIH4TXaKyAGpUmbCsgkYMKciKorEAFiVyBdgXyCAH0NZkYUCog53GS8W9j6GR90uIk5DIriMD4INPNdO8Vh8Egc5EQH9ZhDmChfah94kk3i8CNzCNPY17C1DyTxXilxgFLCh6ntt99+u3mg2MDrhx9+2JwSP/7442mM57t+Jo7EasrMKZrb5qA3OviO+vhzPmzZmYOtTD9kQ3vv6Hq1AjHLKVKya/JhQCObBB7Ux6o7booj0b4qFyKqhIAk8Ej4MLkk+jkKpoZjKF/zkU3i6QLxA8V5pHZcgZjCECDX5CNRnAQeFMcq0qU4Eu2rcjkK2SUwIx8VEELodnsFZB6zCsg8ZnhFBQQhOjOogMzhZawrIAalc5sKyDxmFZB5zPCKCghCVAGZg2jaugIyDdmpAjKPWQVkHjO8ogKCEFVA5iCatq6ATENWAZmHjD/jvab3FyuI22C8Io5Vj31MvnttVuXSdyB7K3X7+qNganiKsu8KhBC63d4VyDxmeEUFBCHqCmQOomnrrkCmIesKZB6yrkAuwAwvqYAgRBWQOYimrSsg05BVQOYhYwFJHChlDjdZcUCKyYUOpRoHCtHBRZSLiYMO6hmb7168eLFZctrAZw7quWBMTV+SeIRlchkbtLYO+/nXv/61ubFuJEaPbEzyVFuq2+iDDmFKCIg5UIoO6TJxEKbmoC/DMaOfrZ85lCqx+S5xAB+NMzOGyIfhOnyERZ2M9sTmGtMP2dCdP11vcjHPSU0/ZEP/uoOuv6b2hICYfBOYEtkdJQ5D3BRroi4mDsLU+KBcRnuCH0w/ZHMUvqQ4DddVQG6gSMU1oFJhTHuC7Ew/R7BJEJXJI4Epkd1R4kiQbqIuJg7C1PgwuFdADEofbQzXVUAqIHOj6h6sE0RlwqqAGJQ+2iTqYsi/AjJXl1XWFZALkO4K5ALQdl6SICoTQgXEoFQBmUNp3po4Zt7j/VxRAbkAVyquAfWCbm9dkiC7RBwrfFRA5lFecdeeqEtXILdrSxwzPxru5wrDdX2E1UdY9zP6JrwmiMp0lxBlIu6jxGGIm2JN1MXEQZgaH5TLaO87EIPSR5sKyBxev1vT3YEB9YJuuwL5xz8SsG36qIDMQVwBmcPLWhPHWD/3bWe4Dlcg5qAW2vfw9OnT0/jGeutHB7UYH/SNdiIXAyrlYr7RpoN6EoPHHPZDhzAZHxSrObiIMKP2EQNhanKhQ7pMHHSQE+E12hMHjo39Fb/++uud3SXq8vPPP5++++67zZQSKxDDD0fZf0EHzpn6E8cYPMiH4ToUkKP8jxmTDAF/lFwoztFOk8r4IBvzaIDiMD4ojlXtDykXwsysHhIrMorDtCfqYvjhKHf+iUdplEsCD+XjN8jmKKRrkqHBepRcKM4KiEFo3iZBVPO9fpkrKiC3cSfSXVWpCsgk0ob8qbjGB4VVATlHyKweHhLpPqRcaKxXQCogg++2fgnO7SMsmok32o2QUWFMl0R2xgfZVEDmBZUwPUp7BaQCUgH5ZAwY4qbJ2xXIPGGSkBkRorqsan9IuRBmFZAKSAWkAkI8savdkP9DIt2HlAsVvgJSAamAVECIJ3a1V0DmV2S7AF94cQWkAlIBqYDcK+VUQCogtBfgXgfgH84TK0PziDvxbjKBR7/CuoEiHdQyiIoGKm0CHBtjnj9/vqt+466MNj1SB4lczEEtdFCPOWSHDh1KHMJkfBCmq9oTREWYmlzoQClzkBP5ePz48WmMoa3f2OS3tZHQ5JKwGfk+efLkTlfmoC/DD4kNfJTvOLTs7du3m2bEQYYfSAwNHsS5SpQT+0BIURMvr6lwpt0AQn4SuSTiSKweKNfRfpTNZiZWskkICPmgGAym1/T4yeR7FBviqUScq/iBBCSRi+GpyGe8VJgEqKsAoX4SuZjCUBwVEELodjuR/1EwrYDM19ZcQTxlfJDNKn6ogFAl7qE9QdyrBgilfxSyoziP1F4BOVI11sdSAZnD3PBlVyBzmJ4qIJOAHci8AnKgYnyBUCogc6BXQG7gZQAhiCsghNBx2ysgx63NisgqIHMoG77sCmQO065AJvE6knkF5EjVWB9LBWQO8wpIVyC7P1vuV1jng4hEyExRwrQv0Q2K8zYVkDnMIgIyvmsef1s/+p448dhnLvXPW4/vq1+/fr3pakzerV8iF1MYOuwncVCPOUApcQgTHUqVqK3xQYdBrfowYezhGPW96zf2b4xYt34kQgYPqosZH+TDxEFj3fgwByitOFBqzBfaB0IcM2r78uVLrL/BZcuG4nj16tVp/G398BHW3iDH9QnSTcRhfNBdSiIXIyAJgqC75QRhJnyYuqywuaZcrmV8mLolcjFzasWnrybfFRyTiMP4qIDcQGlFcc1gT0yqCoiZAh9tKiDneK3CIzHWzZyqgJzXl7jOzJ4KSAVkc5ysECEzUFfYrCLMRC4J0j1KbRO5VEDmR1UFZB4zvIJA7SOsL3OXioULGFRAvkxtKyDnuCc4xkwH4jrjoyuQrkC6AvkDgQpIBcSQ5l4bIu4KyA2EVwGyt7Dj+hXFNcvtxF3ZikcU10S6ND6uKZdrGR+E+WhP5GLmVN+B9B2IGY+7bCog5/CtEKFdBQteXAHpCiQ4nO50tYJjTB4Uh/HRR1h9hNVHWH2E9dkxsEpQuwL5yt+B0KaX9+/fnz58+GAE7U4bc8jKrg7+uJgOe/nnP/95Gn97fuZQKjrsxxw6NDaAbuFuDuqhw37GBi7abESHY+3B8s9rzQFb445r6zGGyYUwNXWhw6AMHjQ+jI+j1HbUbmxa3PMzc4oOlDKHQVGMhqdoQ2Pi4DuK889Hh8ZuyyayAlnxbNE849wLxqrrE++EjvLvLkwcK3A1d8sUh8mF7pYTPijOVe0ml1WxUD9mTtEjG+OD4jA8RXxpfFAcq9orIKuQ/qSfxEA1k5vILpG6iSPRD/mogBBC8+1Hqa2J3MypCohBcs6mAjKHV8TaDHbqyEzuCgiheN6ewDThYy7q+7M2udxf73OezZyqgMxhaqwrIAalsI0Z7NSlmdwVEEKxArKFkBljcwjfn7WZUxWQPP4VkDym6NEMdnJiJncFhFCsgFRAPiKQmJfm/UXfgdwYdQTI3DT+vLUpTKKfFT4SA7UCcl6pvgPJj1wzxvK9XubRzKmuQC7DduuqrkDymKJHM9jJiZncXYEQil2BdAXSFcjcLDm3RgEZex5oDwftnTCHvbx7924zD3MYFAFB+wDo+tFufNBBLQkBGd/w//DDD5shf/vtt6dffvnlTptvvvnmNPZo7Pk9e/YMD+laceiQOWCL8kxgmvBBca5qNzcpiVjoQCkz58Z/TKCD7Wj/hTkMivI1PEV8aZ62EF8mONf4QAFJkJ0BZMVjMCp+qn3FUjkRa4IgzKMj+ncoJpcVqykTx9dkkxgfBq9EbR8SxyRyWebjN2C7CoiZAuc2FZBzPCog82PoCFdUQL5MFZaR/6NHmwmqOCog+UFSAamA5EfVeo8VkPWYjx4VcSfIP+GjApIfJBWQCkh+VK33WAFZj3kF5DOYJxT1y5Tysl4rIBWQy0bOsa6qgHyZeiT4cpmPrkDyg6QCUgHJj6r1Hisg6zHvCqQrkCWnGiaGdoIg+hVWohLH9JEYHyazfoV1jtKy1UPfgZjhud6mK5CuQNaPunyPFZA8psbjVycg4zPNrd+qw7cAiVUAACAASURBVF4oDlM8sjGHzpCAmEOpEocOUS6PHz/GjYR///vfN23GQUBjI9jWjw5hMhvFEgcoUS6El2k3B1sl4qDxYQ62onzGOH379i2ZbbabOGgFYnwYjqGNhuYwqF1g/HExHcD31QkIEabZS7LCR6L4iVxMHDSpjI+EzUPaw5HIhTA9yiO9xOrB5EJ4mDhorBsfZl5SrIa4yYdpp03TJo7D+Ei8RF9B/maAUBymuGSzKg6aVBRnqj1Bug8pF8LVkO4KTA3pJnIhHyYOGh/Gh5mXFKshbvJh2g9D/kd5B0LEbYq7wocpLtkkcqE+RjtNKuMjYbOC7BJxGh+JXKifCsg5Qob8aawbH2ZeUu0qIOcIGTwi/wtrBfmbAUJx0AAy7avioEllYk3YJEj3IeVCmFZAKiA0RroCuYEQEXeCdBM+qLCmfVUcD4l0H1IuNEYqIBUQGiMVkArI5hghQaUB1kdYBqF5m8RqinqtgFRAaIxUQCogFRCaJZ+0dwVyDlZCyAhT896ASmjEkHyYOBK5mCcDFKt55k8+THsF5AZK9H21OaiF7trNACEf5nCsxGFQhIfZ9zAwG/He9Rv7L7YOizID2Rwo9erVq9Pz58/vdGd8jD0LW3tFErmYfIm4TRx0OJYhXYrD5EKkaw62olxGzUbttn50GNQ4sOz777/f9EEHn5lcDMcQrkZAEgc5kYAkDqVK+DB4RF6iU2FMO5F/QkBW+TD5kg2RjCEq6mPV3SHFkciF+hjtCUxX+DC5kIAYH5SL8ZGIw/SzwkYRZuLTV/CxIlfTh8IjsQ/EBEM2FZBzhGhyJ0i3AnKOucE0URfyQXNltCeI+yhxmHxX2CjCrICclaIrkBsjMyFkicFOk9uQHcVRAamA0PncNIYSQkZ9rGqvgJwjrfDoCuQctArIOR5EEEaEiAASYkh99BHWbYToJsVgSuPD+DiKjSLMrkC6AtkasBWQCsjW+CDSNWJIPgyhJoj7KHGYfFfYVEC6AtkcZ32Jfg6PWT0QURkfNPkN6ZIP006EaeJY4cPkQnUxPigX4yMRh+lnhU0FpAJSAZmYaYb8iSCMDwrJEDf5MO1EmCaOFT5MLlQX44NyMT4ScZh+VthUQCogFZCJmWbInwjC+KCQDHGTD9NOhGniWOHD5EJ1MT4oF+MjEYfpZ4VNBeSgAmIOannz5s3mGHn//v3pw4cPmzb0/sIc5ERfpZjHYInBPjZPPXny5E5X//rXv3AjIR1cZA6UGhvFxga7u37m0CHaOPn06dPT2LC49aMDlAzmRJjmcKyxMW7gdtcvIUImF6qL8bHioC9zGFSitoZjEgc50SbhZ8+encbf1o82EprajbG89TMH31E/SlBXfIWlAglsriEBIcBM+yoBMbGQDREmXW/aDWGSH7OKSdzpHgWPFXEQ5qM9gSn1s6q2CY4xPihf054QEOK6BE8ZPJbsA1GBVEDM2JuyWUFUFZDzkhg8VtTFDJQKyDlKhqcMrmRTASGEbrSbwqwAdTLsz5onlD0Rh/GxgqgMYVKsq+5Sj4LHijgI865AbiNkeMrgSjYruC7BUwaPrkCo2jfaE4WZ7PJi8xVEVQHpCmRrgK66OVBkF9gEePFk/OTCCsgkionimi7puaDxQTYVkHnCJExXkcxRBHVFHIR5VyBdgdAYUbzdl+gE43l7BaQCsjVizIqsAnKOYOJdjCK7rkCmyE5hWgGZwvRUAamAVED8nFm1ulRkVwHxhTudTgrThyQg9I027Ucw6JqDa+hQKtMPHdRjfIx9IC9evLjTNIGHOXSIDi4yhw4l7lITeBBmP//88+m7777bLA+tQMzBVlR/inNcnzi07Ci1VWQHAmIOYSLcTTvtNRv7omgvCXFd4kZXYfqQBMQUb4VN4l1MgjBX5Gr6IMI0Pr4mPMxjMIMZ2VBdTBzkg2JIvYtRZBfYKmDy2WtjcqE+KiCE0IHbKyDnxTkKyRxlyBAehrgTuSTiIB8mzsTNgSHdxNdPJp+9NiYX6qMCQggduL0CUgHZGp5EuhWQ+cltSLcCMoerwrSPsOZANdYVkApIBcTMlP+z6QrkHCtD3IRuVyCE0IHbKyAVkAqIn6AVkArI5mgxinoty0szLSogFZAKiJkpXYF8DiXDl4RuVyCE0IHbKyAVkAqIn6BdgXQF0hXIJwhUQCogFZAKiEfgKxcQOtxkfFXy7t07FJlLAT/adXQ4ljn8JnFXRgdKrcItcXDRwGxrc9XY0Egb+AiPhA+DKeFhDgujfsxBThSHOeiLfFCco50OxzK5mIOcaPOdiZUOpTI+EnxJPszheRSrwTTy33jpjts8jyMflOyR2ul9jnnGmRAQ+lx0FWYrcjGfvhIeCR8G0wQe1E/iX4gkfFCcpt3EYfwkbGhumz6I666JLysgpuKTNjTIKiCTgJ5OpxXkXwE5r4sh7qOI4fyIuuwKmtvGawXkBkoPCRAzAMiGBlkFhBC83V4BmcMsQf4JH3NRf97axJHox/iguW18PCS+7ArEVHzShgZZBWQS0K5ApgEzpEurh4SP6cA/c4GJI9GP8UFz2/iogHQFsjlOaJBVQMw0O7fpCmQOM0O6FZA5TIc1zW3jsQJSAamAmJnyhw0RlXFVATEofbSpgMzhZa0rIOdI9RGWHTkTdjTIugKZAPMP0wrIHGYVkDm8rDXNbePnq1qBjO+8x9/Wj76vNp+lkQ9zQA4d5DS+jf7w4YOp8Z025rAXGmTm4Jpvv/329Msvv9wZxzfffHMaBzFt/b7//nu0ITDoYCtTF8qFYhjtlMv79+9xnJIPczgW+TCHQSXwIMzG3okffvhh04ziMCL0t7/97fd9HPf5MweOmblN/GByoMOgTBwkIIZzaa+Z4SmTL9ngCoQcmHYjIMYP2VBhEnGY1QMJCOVh2s3kNn7IJvH4ifpItK/Cg2I1nwKTj6O0HwVTg4eZ28QPph+yWRUHcYzhKcrFtFdADEqf2JjCUHEnu/ys+arJXQGZq1YFZA6vlPUq4qZ4V8VBHGN4inIx7RUQg1IFZBKl9earBJUyq4AQQvfTvoq4KfpVcVRAqBIXtNMS1RSXujXKTsWlPkz7KsLsCsRU46NNBWQOr5S1mdvED4lYVsVBHGN4KpFvVyCTKJrCUHEnu+wjLAHYKkGlUCoghND9tK8ibop+VRzEMYanKBfTXgExKPUR1iRK680rIHnMj4KpyWwVcVMsq+KogFAlLminJaopLnVrlJ2KS32Y9lWTu4+wTDX6CGsOpby1mdvED4moVsVBHGN4KpFvVyCTKJrCUHEnu+wjLAHYKkGlUPoIixC6n/ZVxE3Rr4qDOMbwFOVi2pcISOJwE5OM2eQzYtn60YExY4PO8+fPN32M4t337/Hjx5FNgnQIEx3kZPIcm822NkWaA4OoH4PHijjGRkLaWLciDsLLtI+58vbt203TFYd0mYO+xkZS2iScWIEQP4wbGeIhah8bCQl32nhteIoOpTJjZImAmECOYkPKbuJMDFTTz14bc7dM/0LExECPwVatHhqHqdZHm8T4WOXDZJaYl8QPiTt/s4ox+ZJNBI/fEl4o0itqpwFiUrkWSBOT2+BR4j5H6Sh4UO0S42OVD8pltCfmJfFDBcRU4gHb0AAxqScGqulnr01icpsYjkKYjcNUqyuQLZSIHyogc2PswVnTADEJV0COecddATGjtwJSAfHjpO9AbmBVATkHpO9A/GSylkcRMoo3sUJd5YNy6SOs2wglbnQrIBWQzblXATHUNGdTAZm7STEiZCoQIcxHjza76iMsU4kHbNMVyNzkNkPhKITZOEy1+girj7D8OMEViDkghQ5qWeWD0jaHH9EeDpML3ekYH2NvxNjbcNfPHFxEeCQOYTJxJA4uolxMe0JA6IAtc9AXxWEOg0qMD/JhDth69erV5r6on3/++UR7jcZekhcvXtxZQuPD1D8xL4kfRm1prwjFag6UIh/mQCnaS0J9jHYUEPNNMhVmlQ+TMNkcJRd6dJRY1if2XxwlDqrraCfiNnis8GFySYwP8mHiIDyMj1U2R5nbK/JNPEozcVZAbqB0lEFGk/soxH2UOMxgJ7KrgBgUz20I03mP93fFUeb2/WX40XMF5AbKZhWTKMxRBlkFJFHNObKrgMxjXgE5x2wVT1GlKiAVkM3/qXOUO/+jxEETqo+wbiNENykJTI2PVTZHuTlckW8FpAJSAQnPNLpb7gpkHnDCdN7j/V1RAclj23cgfQeya1R1BXIOX0KETEFo9WDqQj5MHBWQPsL6bWugmGd6D0nZj5ILTW5DEEQAhuzIx1HioDj7CKuPsI4yt81Y3WvTR1h9hNVHWHtn0Y3r6W7ZCOoKHybtxA0G+TBxEB7GxyqbCkgeaXyEZQ6DogNSjI83b95sZmcOaknAsyIXc/gNTe6j3Pkn4hib77Y2ko26Jg4uGhvSfv311zuHiYmDDtgyhzCRDzOO//KXv2xuNDV1GRsJnzx5cmd35qAvEhDjgw7YMngYGxIQw1PED+aJDcU6xsfYoLnnN+r/7t27PS5OJg4UkF0RTFxM/0Jk1ZJsIuQ7TSkX08fXJCBHwWNVHFRbEwfZGAEhH9e0IqNcRjsJiPFBNgkBSXDdqjgqIDQiLmivgFwAGlxCpJsgTBN1Ig7yYeIgmwQeFRBC+Xb7KuKmyFbFUQGhSlzQXgG5ALQKSBS0CshtOLsCmRtiZiVUAZnDVFlXQBRMU0Z0154gTBNQIg7yYeIgmwQeXYEQyl2BVEDmxwheUQFBiKYNiHQThGmCSsRBPkwcZJPAowJCKFdAKiDzYwSvqIAgRNMGRLoJwjRBJeIgHyYOskngUQEhlCsgFZD5MYJXVEAQomkDIt0EYZqgEnGQDxMH2STwqIAQyhWQiIDQ98bmcBP6vjpxUIs5UIqGjMklISDff//9aXzrf9fPHAZFhx+Zg4sIs9RhP4Q7HTpk8KA+TDsdoGTioNqaQ7roMCgjIORjjL8R69Zv7OEY4+yun/FBe0lMXcy8pAOUzEFvdHie+fqJfCS4zhxKRXGMsU77USICQoRp3ubTIDGFIR+JdpML4ZGII3F3mIjjKD4MHolYiewScRjyp1VMwkcCL+ODMDU+zLwkP4Zj6EuuVT4oF9NOuRgfFRCD0ic2ZqBWQCZBDZgniNuEQWSXiCNB/gkfBo+EDWFq+jDzkvysIn8ibhMH5WLaKQ7jowJiUKqATKK03jxB3CZqIrtEHAnyT/gweCRsCFPTRwXEoHRuUwGZx2z3FWagdgWyG+ZpBwniNp0S2SXiSJB/wofBI2FDmJo+zLwkP+bOn0h3lQ/KxbRTLsZHVyAGpa5AJlFab54gbhM1kV0ijgT5J3wYPBI2hKnpowJiUOoKZB6l8BVmoHYFEgZduEsQt+jm93+xv/XVYSKOBPknfBg8EjaEqenDzEvys2r1QHf+Jg7KxbRTHMZHVyAGpa5AJlFab54gbhM1kV0ijgT5J3wYPBI2hKnpowJiUOoKZB6l8BVmoHYFEgZduEsQt+imKxAD0qRNBeQcsAe1AhkbUt6+fbs5JGiDjiFdGnMG1PFt/N7fy5cvN12YXEhAzEEtlMfjx483NxqO62lirjrsJ3EYFPkweBCmY0Pcd999t2lGh0GZA6Uol7GRcGtz3giQDpQyPsbc/vDhw535JsaH8UHjlOo22s28JD+GY+ixzyofCa6jzduE12jHR1gGEOroKMWlOH8H5NGjexeQBB4mF5qY5q6dfJg4rmXTW+KxT8KHwTRhQ7VNjI+ED5NrYk4ZrjuKgFAcBrOETQXkBooVkHNAiGTMIKyAnKNEeBhMEzZU2wT5J3yYXCsgBqW8TQWkArI5qohkzJAkwjzKXXsijoQPg2nChmqbIP+ED5NrBcSglLepgFRAKiB/IJAg/4SP/DT/vMcKyDkufYQ1P/IqIBWQCkgF5LNjILF6SPgwtNYViEEpb1MBqYBUQCogFZDT6dQVyLzAVEAqIBWQCkgFpAIyrx7mM15zMAkdKDW+nX/9+vVFAf550XgRS/tN3rx5s9kHHY40Lh5L4a2fOWSFvq82B8ZQrN988w3uA6HDfp49e4Z1+fHHH09jb8NdP3P40YqX6CYOOkBp7L0YmG396DAo8w6EfJiJQrkYHzQ+EodBmUdYFIfJxcxL8pNYgRi+JB4zcZAPc8AW4WHacQWinMDeCeODbMwzTvoEl/oY7Su+rzYDhGI1E5N8GLJbQf5HiYPwMu0mF+OHbKgudH2qPfEiPhXLXj9mXl4LPxi+3IvXuL4CcgPFaxkgFZDzwhniXkG6Jo7ExF2Ri4mzAmJQmrMxQkYeKyA3EDKAdAVCwypPuoYwieyO4mMOvc9bm1wS/RCmiT6MjwqIQWnOpgIyh5eyroCcw9QVSF4M1UAEowpIfpwm6mJ8GOK+licUhi8NJmTTR1h9hLU5RuhO1xDmtfigyWLaDR7GD9kQpnR9qr0rkBSSH/0YIaNeKyB9hLU5RroC6QqEvvYjkkm0V0ASKJ77qIDkMVX/rrnvQOaAN3fLdKf7kHzMofd5a4NHoh+qS6IP46MCYlCas6mAzOGlrM2SrAKioPz/RobsiKgeko859CogA4EKSGLUPOAViDlQijbfGR90QMrY9Db+tn60ucaUOrEZkXJJ3GGMjYQvXrzYTIkOLjLkPzasPXny5M5+xoalsYlr60cHF5nDj1YImRkfZGMwpbpQH6OdMKWNqMMH2SQOg0qMU4OHsaHD4sZjYXosSO0Jrkvwg7nhJjzMwXf4Et0kQ18mJHyYAZKwWbGKMXgkckmQLsVh3sXQXSr1MdoTuZAPEwfZGAFJxJHAlHI5Sm0pTttOc9uQLvVl5naCLykOk0sCjwrIjUoQqFS4P+/stuzMIDP9kA0RlSE76uMoJGNyITwoV9O+Ko4KiKnGuQ3NbUO61KuZ2xWQGygmACEfVLhUOw0y0w/lYgaZ6YdsiDAN2VEfFZBzhAymVBfCfLRXQAxKFZAtlIjrjKB2BdIVyPxM/OSKCkgFhP6ZKg2whKBSH6M9QZjUj7k5XHGDqcgf/oeh8vEbZLMKEAKVCpdqp0Fm+qFcDKamH7KhiWnulqmPCkgFpALycQyYub2CHxT5V0CI3ubbKyBzmFVAKiAVkArInayxSlFJledo7XLrCsgcdhWQCkgFpAJyJ2skDkhJ+BiHGn348GGT3QaZbf2MD/rO29Ar7Ucxh2OZfsiGDi5KPMIaewV++OGHzVDoUCrKY7QncqFHeqsOpRr7Zp4/f35n2uawMHqJbnwQ7okDpaiP0Z6oC+1pGf3Q3E4cfJfgujFf3r59u4vrzKF1hId6DEbvQMwAWGGzaiW0IhdTmBVxJATExEkEYXyQjcmF4kj4oDj/JLKtu/bEqs74MLGSDQkZXW8ExNTF9POQbOiJjeFLwsPwFH6FRZ2sajeArAA1ka8pTKIf8rFqYhJxU5ym3eRCcSR8mFiJdA35J3yYWMmG4qDrKyAGods2K7jO8FQF5LL67brKFGZXB/JiQ5jS1aYZEXeiD5MLxZHwYXIh0q2AnKNo6mJwf0g2FZDJanYFMgmYMF81MYm4RahoYnKhOBI+MFCxCbACUgGhcVQBIYRutFdAJgET5oYwhRs0IeJGB8LA5EJxJHyIUHEXeQWkAkLjqAJCCFVAJhGaNzeEOe/19hVE3Ik+TC4UR8KHyaWPsM5RStTF4P6QbCogk9XsCmQSMGFuCFO4QRMiCHQgDEwuFEfChwi1K5AbICXqYnB/SDYVkMlqVkAmARPmhjCFGzQhgkAHwsDkQnEkfIhQKyAVEDNMNm0elIAkDmEiRMfkpx2vBOogCNrkR7lQnKY98RXW2BRJm41ocxXhZXIxcRBxGx+Uy/AxNnFt/Uwc5GNsAqSDzQg3eoQ1Dul6/fr1ppux2WxrY63xQZhS+wiQxpCp7djAt7Wx8v379zjWCfPRTgffGR8r+MHEQbgnuM7wVOQz3sS//zCgkQ2BSteP9hW5mMJQrOZumXyYl7Xkw8RBxG18UBymneIwPhI2JCCJPlb5IExX1dbkey38cJRcDE9VQG5UqwJihu9HG0MQRyEZimMu88utKyCXY7fnygrIOXrEdRWQC0YbgXqBy1uXmMJQP4a4yUdXIITQ/bRXQO4HV/JaAamAbI6RaxkgFZDzMibEkMhjtHcFYlCasyFMV9XWRH0t/HCUXAxP9RFWH2GZ8XqnjSGIo5AMxbELiImLuwKZACtoWgHpCqQrkD8QMMRNc6+PsAih+2mvgNwPruS1AlIBqYBUQIgn7mzvCuRi6C7GNHGjk4q6AlIBqYBUQC7mkwrIxdBVQP5AYMVHNqZKK8Qw8g4ksQPcAJIoDIFqcjGxkk0ijhVkt+rukHJZFQfV7Sjtqx4tUr4mDnocZ3xQHKn2BMekYtnrJ8ExFEMF5AZCFZBzQFYRdwWEpup5e4J0E7U1cVRA5mqbsq6A3EAycXewAlQzABJxEOmaOMgmQTLUx2inXFbFYWI9go0hboozgamJowJClbif9gTHUGRdgXQFsjlGEiRDg7ACYhDqCmQepfkrEjep873ezxUVkK5ANkcW3bUnhmUFJIFi3oe586deE7U1cXQFQpW4n/YKSAWkAvIHAgmyu59p+mW8GuKmyBKYmjgqIFSJ+2mvgFRAKiAVkM+OAUPcREsVkNsI9REWjZrz9r4DuYFXv8I6ByRBMmZI0uO4VXGYWI9gUwG5nypUQOZwjQiIOZhkEPPe3wofJhfKY/jYe7CVETIiXYpztI/DkbYOHTIH9YzDfrYOUFp1YFAqjr2HQRHuBg/yYQ6DMnjQ4VgUx2gn0qWDrYwY0jgdeIyDvPb+KJcR63gkd98/OpTKxEG50CMuk+PAgvCI/DNFE8xDsTHkT8UzPhICQs+nTU0ojlWrh0Qc5MPgQTZHwYPiNO2JXIyA0Dg1Pkw+RLrmjtv0QzaJOBI+KE7TXgExKH1iY8i/AjIJqjAn8jdkRz5EGGhi4kAnwuBacjHkXwE5L7gRsgqImCRHNKmAnFflKIRp4rgW0jXj/lpyqYDcrmaC/BM+zDgjm65ACKEb7RWQCsjWkDFCNjnkPmteAZlH8TCk++jRZvBdgczX9mquqIBUQCogfrp2BdIViB8tX4FlBaQCUgHxE70CUgHxo+UrsKyAVEAqIH6iV0AqIH60fAWWFZAKSAXET/QKyFcuIIYw/XA6vmXiE9xElvSS1LysJR+JOI0P+kzT+KBcEnis8kH5GtIlH4n2h4ZH4iX6Q/KRGCP4FVYF5BzmVXisIMzEADI+KiAGpY82FZBzvFJ4PCTyT+QyNyo/b10BuYFLVyCJYXXuowIyh2mKMOd6vW3dFchxHz9VQPaO7nu6vgKSB7YCModpBaQrEPrfgBWQuTm1zLoCkoe6AjKHaQWkAlIBmZszh7GugORLUQGZw7QCUgGpgMzNmcNYV0DypaiAzGFaAamAVEDm5sxhrCsg+VJUQOYwrYBUQL4qARn//OsafonDoMyhVHRgjMFqxWe85vAjc3DR27dvN1OiQ4cMHiOO58+f32lqDsciTAcedAjTONho61Aq8+USYTr80wFKKw5hMrkQpsZHAg8zt4mUzT8xJB/qECb4Z4rjBuLly5eb04LiMLkQT6mDrX6DW26z74Hu2g1BrLBZlQt9IWFyTUzMo/gw+a6wITwSMRjCTMRBq7rEKiaRS8KHqYuZ2+THkC75MO0JfqB+TC4Uh/JRATkvRUIMqTBU/NFOJJOYmKt8mHxX2BCmiRgSmJo4KiDnKFVAzvFQ5J/4t/IVkArIFmER6RrCNIS4woZyScRg8EjEUQGpgGyN1wpIYjbf8GHuUroCOQeNyM4Q5j2U8iKXlMtFTm9cZPBIxFEBqYBUQBIzdsJHBeQcrATZGR8TJbpX0wRxU4AGj0QcFZAKSAWEZmO4vQJSARnEe5+/Ckh+jJl6mblNfsxjH/Jh2hPvSKkfkwvFoXz0Hch5KfoIq4+waHJutVdAKiA0foi46XrTrsi/L9ENlB9tzF1KBaQCMjeqvgxh9hFWH2F9NY+wDHHvmbR/Xkvkb+IgHybOxB0GPSc3d7omVrJZEYfZs0CESXl8be0G0wQmrUsCxbyPB7UCMcSdgJDI38RBPkycFRCD0kcbQ3Ylqjymcx4/b926JFDM+6iAXIApkX8FZB7UrkDmMTvCFUaUE3FWQBIo5n1UQC7AtAJyAWhwSQUkj+kKjxWQFSgft48KyAW1qYBcAFoFJA/aATxWQA5QhC8YQgXkAvArIBeAVgHJg3YAjxWQAxThC4ZQAbkA/ArIBaBVQPKgHcBjBeQARfiCIVRALgC/AnIBaBWQPGgH8FgBOUARvmAIFZALwF8hIObgGorDpJY4uMj0QzZ0kJPJ1Rx+9Pr1681QEodSUa5Pnz7Fg5zIR+KQLurDtJtDqciPyYXqYjCl8UFxrmxfcXie4RiKI3GwlRKhFf/KxHw+mxgERGYmjhU+Ermu2khIsZo73Wv51NPkQniYutCXbdTHqnaTC8ViML2W8TFyJX4gPEx7gqdMP7RfrQJyA8VEYRI+THHJJjG5qQ/T/pAIwuRCmJi6VEDOUayAnOOximMqIDdmM90dJAqT8EEkZNoNURk/e20M6V4LQZhcCC9TlwpIBWRrHK3imApIBYT47N7bDelWQM7LUAGpgFRAPkEgceefYLpEHCt8JHI1d7qJfshHBeQcIVOXCkgFpAJSAblzDJAIESmbdkNUxs9emwpIBWRrDD2k8THyXDG3+wjrxogygOwlMlNcEwcNkISPRK4VkASK5z4M2VGvpi5dgXQF0hVIVyBdgZxOJ0O6fQfSdyBbhHkt48PcpNINhmlfdZPal+g3qrFi9WCKawbJEWxWkT/dcZu7dsLL5EI+Eu2rciHSXYUHxWEwXTE+TBwJG7N3gvpJcEwiDopztD/qRsJzmBIiZIA/go0hmWshCJPLCswrIPMoV0DOMauA3BhDvUd3mAAABC5JREFUCUDMsEyQf8KHifUINoZ0KyBzlaqAzOE1rCsgFZDNUVMBmZ9UK66ogORRroDMY1oBqYBUQObnzRe/ogKSL0EFZB7TCkgFpAIyP2+++BUVkHwJKiDzmFZAKiAVkPl588WvqIDkS1ABmce0AlIBqYDMz5svfkUFJF+CCsg8phWQCsjmqBmTavzd92+8rN/6mZf59BVWIhdzYMw4yGkcCnTXzxz2Qz7MoUPjsJ/R157fisOxjBhSDglMh4+B2daPDlAyudDXceMgJzqki8aHwYPmC2E+2leMj9EPHcJkYn3z5s2m2ajdy5cvjas7bRKYmgOlTC7Dz9ZvyT6QXWgGL04ISCIcE0firox8JHJJ+Fh1106xmjgSmBL5JwSEch3tlMsqPChWEwf5GO0JYqbd2yYOslm2CfDRo81QTBwVkBsQJgYZDZAKyDlCCYIwpEt1MXEQ6VIfo70CYlD6aGPqYjwm5nYF5BzpCkgFxMy9e7VJEEQFZL5EJIamLuRjPqrbV5g4TD8VkBvk3xWIGTYfbcydf2KQUVQmDpqYZlKRD4pzVbvJhWKpgBBCt9tpfJi6kI/5qCog5tFRAldaTZk4ugLpCiQxFnf5MERFHVRACKEKSOLmkEh3vgq3rzDEneiHcjFxVEAqIImxuMtHBeQcPiOG9B7FFIRWD6Yu5MPEQTYmDvIx2isgfYRlxsmdNubRUWKQUZAmDpqYZlKRD4pzVbvJhWIxpEs+TBwJTIn8TS7kg3Id7ZTLKjwoVhMH+aiA3EaoKxAzaj6xMcRdAZkENWCeIAhDuhSqiYNIl/oY7UT+JhfyYeKgXFbhQbGaOMhHBeTAAmKKdy021yIgCTzNxLwWkjF4EOka4jb9rLChXEwMR6ltIhfzvN5gQjZ0107XrxKyZXgkDpQyoF2LTQXkvFJHIZnE+CGiqoCco5y4wTB1o7oYH8sIEz59NbEmOIaEbBkeFZDzkieKS4PIPEoj4qY+THuCIBI+TKwJGyKqCkgFhMYZETdd3xWIQeiKbSogXYFcw/AlMTQ50E3KqpuDRC7L7ri7AjkbWpHPeM1gvRabCkgF5BrGaoJ0KyDzle4K5ByzCsiNMVQBqYDM08r6Kyog55h3BfKF8Og7kL4D2aK/o9ylJiiaSLfvQPoOhMZZVyBdgWyOka5AugIhEjlCO4mhifEoNweJXLoCOegKZLxIG39fy48OpUrgYDClQ3YScZjDjyiOhI9ELsYHHY5lDtgy/aywoVxMDEepbSIXc4CSwYRsEvywwscqPPAdCAHa9iJQBIpAEfg6EaiAfJ11b9ZFoAgUgd0IVEB2Q1gHRaAIFIGvE4EKyNdZ92ZdBIpAEdiNQAVkN4R1UASKQBH4OhGogHyddW/WRaAIFIHdCFRAdkNYB0WgCBSBrxOBCsjXWfdmXQSKQBHYjcD/A/552Gnrpkeh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" name="AutoShape 6" descr="data:image/png;base64,iVBORw0KGgoAAAANSUhEUgAAAZAAAAGQCAYAAACAvzbMAAAgAElEQVR4Xu2d4ZUdN5J0Hy0QaQFJC3ZowS4tGdICjSzYpQUjWSDRkh1aoJUFHFowKwv0HWilj3zd7LoXr6LBes145/QvZCUyI4GIQlWh8ei333777dRfESgCRaAIFIFJBB5VQCYRq3kRKAJFoAj8jkAFpAOhCBSBIlAELkKgAnIRbL2oCBSBIlAEKiAdA0WgCBSBInARAhWQi2DrRUWgCBSBIlAB6RgoAkWgCBSBixCogFwEWy8qAkWgCBQBFJB//OMfp3fv3u1Camw1efTo0VX4+M///M9dca66+J///Ofp7du3m9399a9/PT179mxXSD/99NPpw4cPd/p4+vTp6dWrV7v6OMrFBlMaywaPo2BKcVCuo25kcyQ83rx5sznU/v3f//30H//xH5s25IPwMGP9KD4MHigg//Vf/3Ui0Awo12JzLfsqh7C/fPlyE9b//u//xglBdRkTausGYgyyEctD+BlMKU+Dx1EwpTgoV9N+JDzoJnbcPA6+2/qRD4PJtdgoPGgjYQXkmOU2ZFcBmaudwZQ8HokwKdYKyDlCijB3PkmhmhypXeFRATkvWVcg53gQyRjCPNKk2IqlApKvlBkfq8YYrR4UYVZAzgZJH2HdmDMVkArIHho9EmFSHkTcdL1pPxIeFRBTsY82SlC7AukKZGtYEckYgpgbtl/OuiuQPPZmfKwaYxWQufpWQObw+t26K5CuQC4YNv//kiMRJuVBxE3Xm/Yj4VEBMRXrCmQOpT7C2sSLSMYQxK6CLLy4K5A82GZ8rBpjFZC5+nYFModXVyCfwWvV5L6gVPFLKiBxSE8VkDymqzwuE5BreexjPkm+llxWDaKj9ENCZuKkz5qNgJAPEwflchTSTeBhfBBmBo9VczuxiqF8V7Uncol8hXUtpLtqkK0aAF9TP0S6Bgsif0N25MPEQbkYwkz4oFgTeBgfFIfBY9XcTpAu5buqPZFLBeRK34GsGmRH6YcI08RJ5G/IjnyYOCgXQ5gJHxRrAg/jg+IweFRACMXb7RWQScxWDbLJsGouECDCFC5ORP6G7MiHiYNyMYSZ8EGxJvAwPigOg8equZ0gXcp3VXsil65AugJZNV539UOEaZwT+RuyIx8mDsrFEGbCB8WawMP4oDgMHhUQQrErkHmEblyxapDtDrQObiFAhGkgI/I3ZEc+TByUiyHMhA+KNYGH8UFxGDxWze3EXTvlu6o9kUtXIF2BrBqvu/ohwjTOifwN2ZEPEwflYggz4YNiTeBhfFAcBo8KCKHYFcg8Ql2B7MbsKA6IME2cRP6G7MiHiYNyMYSZ8EGxJvAwPigOg0cFhFC8YgEZg2jFoVR0GNSqQUbnp5iDWuaHw/wV5gAlOpTK+KADcqh9ZPbjjz/uPthqHHy1dcCWITvyYQ9QGrht/ejxgvl03vjYsjF9jBwSPrawGDWjQ8tWzW3C1Gy+I34w84Fmu+GYRC5LHmGZ4hIgpp0GvImDfJg4EoUx/ey1MYRJd9zGx944zfXmLpX8JHJZFceKuphcVqyEqG6j/ZrmNvGDyZdsjJBRHMpH4r/xEuma4hIgpj0RB/kwcSQKY/rZa2MIcwVR7c1jXG/IjvoxeJCPVXGsqIvJpQJyPiIU6S44UyQRh/JRATkfABWQczxWEBWRsmk3ZEd+KiDnCBlMKyAVkN+2JpZZPRDpGh80uU17Ig7yYeLoCsSglLUxZEc9VkAqIDRGEnObfFAMpl2tHmAlpHx0BdIVyNaA7ArETNePNquEbEVdTC5dgXQF0hXIJ2OgK5A+wpqTjPm7dvJvVkIVkHMUzVOOo8ztrkBuzAAqjCkuTSrTnoiDfJg4aICYpaHpZ6/NUYhqbx7jenO3TP0YPMjHqjgqIBWQrbFoOCbBU/2Md1IMiUBGe6Iwpp+9NoYwVxDV3jwqILcRNLUl3I0Y9hFWH2H1EVb4ERZNzES7IYgE+Sd8JPIlH4bsyIdpTxBmwoeJlWyOEgfFadoTTzmW3bX3M97zktJjn0RxzSBKxEE+TBwrbCog5yhXQOZHXQUkv3pIiNB8JW9fkYhD+ehXWHNimChuwkcFpAKydxxVQCogW2OoAnIDHbMS6grkHLQ+wjrHI0G6CR97xWNcf5Q4ErmYuU39KMJM7J3oI6y5u/ZEcan4o53I38RBPkwcK2y6AukKZO84q4B0BdIVyCcIEPlXQM6HyyoR2kt05vq+AzEo5VdT873ezxVmblPPXYFcIKh9BzK3mqJBuKp9Ffn3EVaedI9y53+UOBJzpgJyAfknHsdVQCogWxO4AlIBSRD8ffuogFRAdo+xFY+wEodjmcNefvrpp80DlCjXASYdfmRWMeNAqefPn99ZGxMHFdYcSkUHW40+aAMnHdRD7aMPOtjKHH5EPszjOBof5mCro6xAKBdTl3Gjs/fQuj7CukCEugKZW4GsutNZMbmNgBD5G7IjHyaOa1kJUa6m3WCaGB8JHyYfsqE46PpUewWkArI5lgz50x218UED2gxUmlSGZCgOQ9zkY1UcFZCv91EajcFUu5mXtMpN+Ejkk4hD+egKpCuQPQO2ArIHvc9fazBN3GAkfCSypzgSfRgfijATL567D2Q96ZoBkFg9JHxQrGag0qQyJENxdAVCCH2ZdlPbxPhI+EggRHEk+jA+zLzsCuQcyf433hsjqwJiptpHG0N25NEIWR9h9REWjaO97RWQcwQVHn2EtX41ZQpDd2WriJsm5ao4KiAVEBqLe9vNvOwKpCuQzXHWFcjcNKyAzOFlrA2miRuMhA+TD9lQHHR9qr0C0hXI5lgyX1BVQOamoyE78thHWOcIGUyJdFf5oNqadsrF+EjYVEAOKiCJ4iZ8JATExEHLXOODHtkYHzQxr4lkKN+ECFEfpt3EQX5MXciHiYPGmPFBcSTaE3gk4hg+aG4bEUrFstdPIpclL9H3Jpq6vgLyZe50U/Xb8mPIjggzEaeJg/pJEKaJg/AwPiiXRHsCj0QcFZDbKFZAbmBCj7DMQCRlNz5ochsfXYGco5TAlHBPkG6CME0chIfxQXgk2hN4JOKogFRATm/evNkcSxWQc3gSIpSavF2BeCQN+VdAPJ5/WtLNYR9h3cB01WOf+VLOX7EqFxpkJnKa3MZHgvwTPkyse20ShLk3hnG9iYP6SdxxmzhojBkflEuiPYFHIo6uQLoC6QrkkzFgJmYFZI56EqRr6kJRmTgqIITiZwgz8K9M5nu9nyvoRtespvoO5EZt+girj7D2TFdD3OS/AnKOUAIPwty2J0jX9nXfdolcKiAVkM1x2hXI3DSugMzhZawrIAaleZvDCMh4t7D1MwfCzKc/f4U5dIZWIOZAqYQPerxgDmGiOMwz3YQPOgzK5EI+DHEnME3EQT5MXchHAg/jg+JI1NbgYQ5pow9ojA8i3XHDNf72/BJ8aXwQby97hLUHrKNdS4SZeBFvfBDZmcldH+ejq3g8XDwU2QXeX5CAHI3P9sSjME38M8U9QR7t2grIwyWZCsjDra0iuwrIFN0qTCsg55hWQB4uyVRAHm5tFdlVQCogUwhcYFwBebgkUwF5uLWtgFxAdnCJwrQrkK5AtsZRSffhku5Dqq0iu65AplRGYVoBqYBUQP4PgX6YcD4SrgkPRXYVkArIFAIXGPcRVu+4K6jXJ6gVkAvIro+w8qBVQCogFZAKyF1joJ/xniODO9HzFH3dHs0ejqNkuOIZt8k1sZudfJg4CA/jg2zMYx/yYXZeHwUPimNVLmYFQri3fR6BCsgkZhWQScBOp9935r579+7OC1eRTAVkbnVpKn2U2lZATLXyNhWQSUwrIJOAVUCmAbsmQa2ATJf3QV1QAZksZwVkErAKyDRgFZBpyE5dgcxjlriiAjKJYgVkErAKyDRgFZBpyCog85BFrqiATMJYAZkErAIyDVgFZBqyCsg8ZJErKiCTMFZAJgGrgEwDVgGZhqwCMg9Z5IoKyCSMFZBJwCog04BVQKYhq4DMQxa5YomAmEOYKBtz2Av5SMRhDqUaL/S2fiaOxEE99NnqOOznp59+IthOW5unnj59enr16tWmj9HH6Ouu37Nnz9AHfe2DSZxOp4Hp8+fPjemdNnRQz/v3709v377d7INqa/AgTO1BTlt4mNpSXRJiaOIYgO/d5Ee1NQPH8FTiYCsTywqbJQKSuGtPfGWRiMMUJbGbncjfbFgjHyaXBEGYfsiG4qDrj9SeqAvlY8YH+UiQ/yofq+Y2YWZ4ioTO+KA4VrVXQO4B6QpIHtQKyBymFZA5vFLWhvwrIJNoJ+4OTGEorEQc1Mdor4AYlOZsKiBzeFVA5vBKWRueqoBMop0gblMYCisRB/VRATEIzdtUQOYwq4DM4ZWyNjxVAZlEO0HcpjAUViIO6qMCYhCat6mAzGFWAZnDK2VteKoCMol2grhNYSisRBzURwXEIDRvUwGZw6wCModXytrwVAVkEu0EcZvCUFiJOKiPCohBaN6mAjKHWQVkDq+UteGpCsgk2gniNoWhsBJxUB8VEIPQvE0FZA6zCsgcXilrw1NflYAY0k18dbTChxkkVFzjg3IxPogwzff1ph+yScRBPiiG0b5i74SJI2FzLXhckwiZuhxlblMcRoQoX8Pb5MPEgftATCBEmEfxQYCNdiqu8UF4GB9EMhUQg+Ixbai2JuoVgloBuV2JxNwmjjHETWPEcC75MHFUQG6gSMUl0M0jLOODSKYCYlA8pg3V1kRdATEondscZW5THIa4KfsKyA2EDCAr7g6ocBWQ2whdC2Ga2iZsrgWPrkC6Ahm8u/XrCqQrkM0BQmRnVkLkw5DyijtuE0fC5lrwqIBUQCogkzOelpfGXWIlRCRjiNvESjaJOMgHxTDaKyDnKK3AowJSAamAGHb6xKYCcg4Ykb8RMvJhSrSCME0cCZtrwaMCUgGpgEzO+ApIBWRyyEybV0DyY8wU4Shzm+LoS/Qb1Rx3MuNv82XMo0eb7eaxEKmlOcjJ9EODleKg60c7kYy58x+HDn348OHO7sxBPXRw0XBOEyKBKfVjciHc7SFM48Cnu37Gx48//ri7LuMQr71x0AFK5nAswtSO060Dx6j2o51yGTaJeZkYyyYOmlOEuzn4jnwYIVvyEp0CNQPEJEP9rPqSi+Iw7QkBSfigWM1jjsTjp2vJxeBBmBrSJR+JOKgP0/6QcvlTqEzee2wMT+3xb681nFsBuYFm4g7DFmjLLkGYCR+UiyGqCgiheN7+kEj3IeVSAbk9jisgFZA5drthXQE5B8TgQYA/JNJ9SLlUQCogJzrQvisQord5wuwKZA7Th0S6DymXCkgFpALyyRhYNbkrIBWQOQTmb1L2+J+5dsUNZt+BzFTkD1v66sC80KFuTWFWDBCKc7Qn3l8kfFCs5pFNBYRQ7DuQLYTMGJtD+HLrFfxgeOryDPyVhnP7DqTvQPyI+oylmdwVkDmIV60M56K6zPoh5dJHWH2E1UdYfYR1JxMmxND4ICp+SKT7kHKpgNyTgIxHJVs/s8mHNhqOjWLPnz+nubfZPgYzxUrtY2Pd27dvN/sZd9xbP+Pjr3/96+6NYv/zP/9z+t///d87Q/nmm29OL1682Iz173//++kvf/nLLtL9t3/7t9OTJ0/u9DHav//++8046HFcIpeB1cCMard3c+bf/va30y+//HJnNwnSNblQHKYuNCHNxsrEGBvzZWyu3PMz85IeYRkfxA8DM9pYSXmaOMjHskdYFMhR2g0gFKt5PkmDzPigxz6JO13KdbSviMMQJglIIhfjg+JI5GJ8mFjJJpEL9WHGaWKMXdPcJn4gTE274RjyYzCNvAOhQI7SbgChWE1haIAYH4lJRbmY9hVxGMIkskvkYnxQHIlcjA8TK9kkcqE+KiC3ESJ+IExNu+EY8mP4sgJCKN5oN4WhAWJ8rCBuk/qKOAxhEtklcjE+KI5ELsaHiZVsErlQHxWQCgi+eKZBdJR2o6gUqyH/CgiheN5uCJPIzvRIYmh8UByJXIwPEyvZJHKhPiogFZAKyCdjoAJyPiEMQRDJGMIksqM+RnsF5BwlwtTUhXA344PqYnxc080h3WASpqbd8BT5MZj2ERah2EdYm1+umclNEBuiIrKjPiogtxEiTE1dCHczPioghOJ8ewVkHjO8wigqOTGFoTsM4yMxqSgX074iDkNURHaJXIwPiiORi/FhYiWbRC7URwWkj7DwEdYY8Ht/796923Qx9oFsHaBj+h8T5uXLl5umlMv4vnr8bf3oHzYOUqZ9L2NfRGL/xePHj+8MdewV2NqPMC4c3+hv7RUZhw4RHmNvxa+//npnHIYwx56FrT0aJhcSQzuGtsZqIpcxzl+/fr0ZDu2tGvtitsbPcE6Yjutpfw5hNmo2+tn6JcZ64ubQzG2at+bmkG4wxx6Qrb1GA0viKRMH+Rj7amhvTeQRFgFCg2y0P6T/hbUil1V3dlQ7Q5jXcqdLuY72o+RCsZq6kI+jtJuxnhCQRL6GuIkvj+LD4FEBuYESFVeBCsfzJga7mVR0x218UL6GqI5CuoQH5VoBMQjlbcw4TcypRORHIf9EHAaPCkgFxIyTXY+fKiBzEBvCJI9G2MnHUdoNHhWQ82pVQG6M3sQAWQZqVyBn1auAzFGxIUzyWAEhhO6nPcExR/FhEOoKpCsQM066AvkDgaOIIRWtAkII3U/7Ucg/EYdBqAJSATHjpAJSAdk1TvZcbFZkiScUe2L889oEcR/Fh8GjAlIBMeOkAlIB2TVO9lxcAbmNHn3skxAhU7MKSAXEjJMKSAVk1zjZc3EF5IoFxBxuQhvnaNPTgIc26JglqtkkSAdGUbuZCLQPxByOlThkhz5bNYcOUb5joyJtWKODrYwPOvxoYEqbnkacWxsrR5zffffdZsqJg74StSUfCUzNgVJUFzP3KRczTsfmy70bjROHMI2NtbQJMLF6IJ5KxEFzf7TjCkQ5ga+OjA+yMQJCxG18UBymneIwPoj8zV0Z+TBxHMXmKC+vCdNEXRI+TN0SmJIPEwdhanwkbMxjn0Q/CQFZEYfpowJiUJq0qYBMAibMiagSXx0liPsoPgSkkV31VBcTRwXkHKWjCJmpXQXEoDRpUwGZBEyYE1FVQASIN0wSmJIPE1UFpAJixskuG/P4iYjb+NgV5B8XUxymD5pUiTtdE8dRbIioKiDzlUpgSj5MVDTWjY+EzVHu/I8Sh8G0KxCD0qRNBWQSMGFORFUBESB2BbIJ0lGI+yhxmBFVATEoTdpUQCYBE+YVkHOQEnftCUzJhyht5KRI0w/ZHIW4jxIH4TXaKyAGpUmbCsgkYMKciKorEAFiVyBdgXyCAH0NZkYUCog53GS8W9j6GR90uIk5DIriMD4INPNdO8Vh8Egc5EQH9ZhDmChfah94kk3i8CNzCNPY17C1DyTxXilxgFLCh6ntt99+u3mg2MDrhx9+2JwSP/7442mM57t+Jo7EasrMKZrb5qA3OviO+vhzPmzZmYOtTD9kQ3vv6Hq1AjHLKVKya/JhQCObBB7Ux6o7booj0b4qFyKqhIAk8Ej4MLkk+jkKpoZjKF/zkU3i6QLxA8V5pHZcgZjCECDX5CNRnAQeFMcq0qU4Eu2rcjkK2SUwIx8VEELodnsFZB6zCsg8ZnhFBQQhOjOogMzhZawrIAalc5sKyDxmFZB5zPCKCghCVAGZg2jaugIyDdmpAjKPWQVkHjO8ogKCEFVA5iCatq6ATENWAZmHjD/jvab3FyuI22C8Io5Vj31MvnttVuXSdyB7K3X7+qNganiKsu8KhBC63d4VyDxmeEUFBCHqCmQOomnrrkCmIesKZB6yrkAuwAwvqYAgRBWQOYimrSsg05BVQOYhYwFJHChlDjdZcUCKyYUOpRoHCtHBRZSLiYMO6hmb7168eLFZctrAZw7quWBMTV+SeIRlchkbtLYO+/nXv/61ubFuJEaPbEzyVFuq2+iDDmFKCIg5UIoO6TJxEKbmoC/DMaOfrZ85lCqx+S5xAB+NMzOGyIfhOnyERZ2M9sTmGtMP2dCdP11vcjHPSU0/ZEP/uoOuv6b2hICYfBOYEtkdJQ5D3BRroi4mDsLU+KBcRnuCH0w/ZHMUvqQ4DddVQG6gSMU1oFJhTHuC7Ew/R7BJEJXJI4Epkd1R4kiQbqIuJg7C1PgwuFdADEofbQzXVUAqIHOj6h6sE0RlwqqAGJQ+2iTqYsi/AjJXl1XWFZALkO4K5ALQdl6SICoTQgXEoFQBmUNp3po4Zt7j/VxRAbkAVyquAfWCbm9dkiC7RBwrfFRA5lFecdeeqEtXILdrSxwzPxru5wrDdX2E1UdY9zP6JrwmiMp0lxBlIu6jxGGIm2JN1MXEQZgaH5TLaO87EIPSR5sKyBxev1vT3YEB9YJuuwL5xz8SsG36qIDMQVwBmcPLWhPHWD/3bWe4Dlcg5qAW2vfw9OnT0/jGeutHB7UYH/SNdiIXAyrlYr7RpoN6EoPHHPZDhzAZHxSrObiIMKP2EQNhanKhQ7pMHHSQE+E12hMHjo39Fb/++uud3SXq8vPPP5++++67zZQSKxDDD0fZf0EHzpn6E8cYPMiH4ToUkKP8jxmTDAF/lFwoztFOk8r4IBvzaIDiMD4ojlXtDykXwsysHhIrMorDtCfqYvjhKHf+iUdplEsCD+XjN8jmKKRrkqHBepRcKM4KiEFo3iZBVPO9fpkrKiC3cSfSXVWpCsgk0ob8qbjGB4VVATlHyKweHhLpPqRcaKxXQCogg++2fgnO7SMsmok32o2QUWFMl0R2xgfZVEDmBZUwPUp7BaQCUgH5ZAwY4qbJ2xXIPGGSkBkRorqsan9IuRBmFZAKSAWkAkI8savdkP9DIt2HlAsVvgJSAamAVECIJ3a1V0DmV2S7AF94cQWkAlIBqYDcK+VUQCogtBfgXgfgH84TK0PziDvxbjKBR7/CuoEiHdQyiIoGKm0CHBtjnj9/vqt+466MNj1SB4lczEEtdFCPOWSHDh1KHMJkfBCmq9oTREWYmlzoQClzkBP5ePz48WmMoa3f2OS3tZHQ5JKwGfk+efLkTlfmoC/DD4kNfJTvOLTs7du3m2bEQYYfSAwNHsS5SpQT+0BIURMvr6lwpt0AQn4SuSTiSKweKNfRfpTNZiZWskkICPmgGAym1/T4yeR7FBviqUScq/iBBCSRi+GpyGe8VJgEqKsAoX4SuZjCUBwVEELodjuR/1EwrYDM19ZcQTxlfJDNKn6ogFAl7qE9QdyrBgilfxSyoziP1F4BOVI11sdSAZnD3PBlVyBzmJ4qIJOAHci8AnKgYnyBUCogc6BXQG7gZQAhiCsghNBx2ysgx63NisgqIHMoG77sCmQO065AJvE6knkF5EjVWB9LBWQO8wpIVyC7P1vuV1jng4hEyExRwrQv0Q2K8zYVkDnMIgIyvmsef1s/+p448dhnLvXPW4/vq1+/fr3pakzerV8iF1MYOuwncVCPOUApcQgTHUqVqK3xQYdBrfowYezhGPW96zf2b4xYt34kQgYPqosZH+TDxEFj3fgwByitOFBqzBfaB0IcM2r78uVLrL/BZcuG4nj16tVp/G398BHW3iDH9QnSTcRhfNBdSiIXIyAJgqC75QRhJnyYuqywuaZcrmV8mLolcjFzasWnrybfFRyTiMP4qIDcQGlFcc1gT0yqCoiZAh9tKiDneK3CIzHWzZyqgJzXl7jOzJ4KSAVkc5ysECEzUFfYrCLMRC4J0j1KbRO5VEDmR1UFZB4zvIJA7SOsL3OXioULGFRAvkxtKyDnuCc4xkwH4jrjoyuQrkC6AvkDgQpIBcSQ5l4bIu4KyA2EVwGyt7Dj+hXFNcvtxF3ZikcU10S6ND6uKZdrGR+E+WhP5GLmVN+B9B2IGY+7bCog5/CtEKFdBQteXAHpCiQ4nO50tYJjTB4Uh/HRR1h9hNVHWH2E9dkxsEpQuwL5yt+B0KaX9+/fnz58+GAE7U4bc8jKrg7+uJgOe/nnP/95Gn97fuZQKjrsxxw6NDaAbuFuDuqhw37GBi7abESHY+3B8s9rzQFb445r6zGGyYUwNXWhw6AMHjQ+jI+j1HbUbmxa3PMzc4oOlDKHQVGMhqdoQ2Pi4DuK889Hh8ZuyyayAlnxbNE849wLxqrrE++EjvLvLkwcK3A1d8sUh8mF7pYTPijOVe0ml1WxUD9mTtEjG+OD4jA8RXxpfFAcq9orIKuQ/qSfxEA1k5vILpG6iSPRD/mogBBC8+1Hqa2J3MypCohBcs6mAjKHV8TaDHbqyEzuCgiheN6ewDThYy7q+7M2udxf73OezZyqgMxhaqwrIAalsI0Z7NSlmdwVEEKxArKFkBljcwjfn7WZUxWQPP4VkDym6NEMdnJiJncFhFCsgFRAPiKQmJfm/UXfgdwYdQTI3DT+vLUpTKKfFT4SA7UCcl6pvgPJj1wzxvK9XubRzKmuQC7DduuqrkDymKJHM9jJiZncXYEQil2BdAXSFcjcLDm3RgEZex5oDwftnTCHvbx7924zD3MYFAFB+wDo+tFufNBBLQkBGd/w//DDD5shf/vtt6dffvnlTptvvvnmNPZo7Pk9e/YMD+laceiQOWCL8kxgmvBBca5qNzcpiVjoQCkz58Z/TKCD7Wj/hTkMivI1PEV8aZ62EF8mONf4QAFJkJ0BZMVjMCp+qn3FUjkRa4IgzKMj+ncoJpcVqykTx9dkkxgfBq9EbR8SxyRyWebjN2C7CoiZAuc2FZBzPCog82PoCFdUQL5MFZaR/6NHmwmqOCog+UFSAamA5EfVeo8VkPWYjx4VcSfIP+GjApIfJBWQCkh+VK33WAFZj3kF5DOYJxT1y5Tysl4rIBWQy0bOsa6qgHyZeiT4cpmPrkDyg6QCUgHJj6r1Hisg6zHvCqQrkCWnGiaGdoIg+hVWohLH9JEYHyazfoV1jtKy1UPfgZjhud6mK5CuQNaPunyPFZA8psbjVycg4zPNrd+qw7cAiVUAACAASURBVF4oDlM8sjGHzpCAmEOpEocOUS6PHz/GjYR///vfN23GQUBjI9jWjw5hMhvFEgcoUS6El2k3B1sl4qDxYQ62onzGOH379i2ZbbabOGgFYnwYjqGNhuYwqF1g/HExHcD31QkIEabZS7LCR6L4iVxMHDSpjI+EzUPaw5HIhTA9yiO9xOrB5EJ4mDhorBsfZl5SrIa4yYdpp03TJo7D+Ei8RF9B/maAUBymuGSzKg6aVBRnqj1Bug8pF8LVkO4KTA3pJnIhHyYOGh/Gh5mXFKshbvJh2g9D/kd5B0LEbYq7wocpLtkkcqE+RjtNKuMjYbOC7BJxGh+JXKifCsg5Qob8aawbH2ZeUu0qIOcIGTwi/wtrBfmbAUJx0AAy7avioEllYk3YJEj3IeVCmFZAKiA0RroCuYEQEXeCdBM+qLCmfVUcD4l0H1IuNEYqIBUQGiMVkArI5hghQaUB1kdYBqF5m8RqinqtgFRAaIxUQCogFRCaJZ+0dwVyDlZCyAhT896ASmjEkHyYOBK5mCcDFKt55k8+THsF5AZK9H21OaiF7trNACEf5nCsxGFQhIfZ9zAwG/He9Rv7L7YOizID2Rwo9erVq9Pz58/vdGd8jD0LW3tFErmYfIm4TRx0OJYhXYrD5EKkaw62olxGzUbttn50GNQ4sOz777/f9EEHn5lcDMcQrkZAEgc5kYAkDqVK+DB4RF6iU2FMO5F/QkBW+TD5kg2RjCEq6mPV3SHFkciF+hjtCUxX+DC5kIAYH5SL8ZGIw/SzwkYRZuLTV/CxIlfTh8IjsQ/EBEM2FZBzhGhyJ0i3AnKOucE0URfyQXNltCeI+yhxmHxX2CjCrICclaIrkBsjMyFkicFOk9uQHcVRAamA0PncNIYSQkZ9rGqvgJwjrfDoCuQctArIOR5EEEaEiAASYkh99BHWbYToJsVgSuPD+DiKjSLMrkC6AtkasBWQCsjW+CDSNWJIPgyhJoj7KHGYfFfYVEC6AtkcZ32Jfg6PWT0QURkfNPkN6ZIP006EaeJY4cPkQnUxPigX4yMRh+lnhU0FpAJSAZmYaYb8iSCMDwrJEDf5MO1EmCaOFT5MLlQX44NyMT4ScZh+VthUQCogFZCJmWbInwjC+KCQDHGTD9NOhGniWOHD5EJ1MT4oF+MjEYfpZ4VNBeSgAmIOannz5s3mGHn//v3pw4cPmzb0/sIc5ERfpZjHYInBPjZPPXny5E5X//rXv3AjIR1cZA6UGhvFxga7u37m0CHaOPn06dPT2LC49aMDlAzmRJjmcKyxMW7gdtcvIUImF6qL8bHioC9zGFSitoZjEgc50SbhZ8+encbf1o82EprajbG89TMH31E/SlBXfIWlAglsriEBIcBM+yoBMbGQDREmXW/aDWGSH7OKSdzpHgWPFXEQ5qM9gSn1s6q2CY4xPihf054QEOK6BE8ZPJbsA1GBVEDM2JuyWUFUFZDzkhg8VtTFDJQKyDlKhqcMrmRTASGEbrSbwqwAdTLsz5onlD0Rh/GxgqgMYVKsq+5Sj4LHijgI865AbiNkeMrgSjYruC7BUwaPrkCo2jfaE4WZ7PJi8xVEVQHpCmRrgK66OVBkF9gEePFk/OTCCsgkionimi7puaDxQTYVkHnCJExXkcxRBHVFHIR5VyBdgdAYUbzdl+gE43l7BaQCsjVizIqsAnKOYOJdjCK7rkCmyE5hWgGZwvRUAamAVED8nFm1ulRkVwHxhTudTgrThyQg9I027Ucw6JqDa+hQKtMPHdRjfIx9IC9evLjTNIGHOXSIDi4yhw4l7lITeBBmP//88+m7777bLA+tQMzBVlR/inNcnzi07Ci1VWQHAmIOYSLcTTvtNRv7omgvCXFd4kZXYfqQBMQUb4VN4l1MgjBX5Gr6IMI0Pr4mPMxjMIMZ2VBdTBzkg2JIvYtRZBfYKmDy2WtjcqE+KiCE0IHbKyDnxTkKyRxlyBAehrgTuSTiIB8mzsTNgSHdxNdPJp+9NiYX6qMCQggduL0CUgHZGp5EuhWQ+cltSLcCMoerwrSPsOZANdYVkApIBcTMlP+z6QrkHCtD3IRuVyCE0IHbKyAVkAqIn6AVkArI5mgxinoty0szLSogFZAKiJkpXYF8DiXDl4RuVyCE0IHbKyAVkAqIn6BdgXQF0hXIJwhUQCogFZAKiEfgKxcQOtxkfFXy7t07FJlLAT/adXQ4ljn8JnFXRgdKrcItcXDRwGxrc9XY0Egb+AiPhA+DKeFhDgujfsxBThSHOeiLfFCco50OxzK5mIOcaPOdiZUOpTI+EnxJPszheRSrwTTy33jpjts8jyMflOyR2ul9jnnGmRAQ+lx0FWYrcjGfvhIeCR8G0wQe1E/iX4gkfFCcpt3EYfwkbGhumz6I666JLysgpuKTNjTIKiCTgJ5OpxXkXwE5r4sh7qOI4fyIuuwKmtvGawXkBkoPCRAzAMiGBlkFhBC83V4BmcMsQf4JH3NRf97axJHox/iguW18PCS+7ArEVHzShgZZBWQS0K5ApgEzpEurh4SP6cA/c4GJI9GP8UFz2/iogHQFsjlOaJBVQMw0O7fpCmQOM0O6FZA5TIc1zW3jsQJSAamAmJnyhw0RlXFVATEofbSpgMzhZa0rIOdI9RGWHTkTdjTIugKZAPMP0wrIHGYVkDm8rDXNbePnq1qBjO+8x9/Wj76vNp+lkQ9zQA4d5DS+jf7w4YOp8Z025rAXGmTm4Jpvv/329Msvv9wZxzfffHMaBzFt/b7//nu0ITDoYCtTF8qFYhjtlMv79+9xnJIPczgW+TCHQSXwIMzG3okffvhh04ziMCL0t7/97fd9HPf5MweOmblN/GByoMOgTBwkIIZzaa+Z4SmTL9ngCoQcmHYjIMYP2VBhEnGY1QMJCOVh2s3kNn7IJvH4ifpItK/Cg2I1nwKTj6O0HwVTg4eZ28QPph+yWRUHcYzhKcrFtFdADEqf2JjCUHEnu/ys+arJXQGZq1YFZA6vlPUq4qZ4V8VBHGN4inIx7RUQg1IFZBKl9earBJUyq4AQQvfTvoq4KfpVcVRAqBIXtNMS1RSXujXKTsWlPkz7KsLsCsRU46NNBWQOr5S1mdvED4lYVsVBHGN4KpFvVyCTKJrCUHEnu+wjLAHYKkGlUCoghND9tK8ibop+VRzEMYanKBfTXgExKPUR1iRK680rIHnMj4KpyWwVcVMsq+KogFAlLminJaopLnVrlJ2KS32Y9lWTu4+wTDX6CGsOpby1mdvED4moVsVBHGN4KpFvVyCTKJrCUHEnu+wjLAHYKkGlUPoIixC6n/ZVxE3Rr4qDOMbwFOVi2pcISOJwE5OM2eQzYtn60YExY4PO8+fPN32M4t337/Hjx5FNgnQIEx3kZPIcm822NkWaA4OoH4PHijjGRkLaWLciDsLLtI+58vbt203TFYd0mYO+xkZS2iScWIEQP4wbGeIhah8bCQl32nhteIoOpTJjZImAmECOYkPKbuJMDFTTz14bc7dM/0LExECPwVatHhqHqdZHm8T4WOXDZJaYl8QPiTt/s4ox+ZJNBI/fEl4o0itqpwFiUrkWSBOT2+BR4j5H6Sh4UO0S42OVD8pltCfmJfFDBcRU4gHb0AAxqScGqulnr01icpsYjkKYjcNUqyuQLZSIHyogc2PswVnTADEJV0COecddATGjtwJSAfHjpO9AbmBVATkHpO9A/GSylkcRMoo3sUJd5YNy6SOs2wglbnQrIBWQzblXATHUNGdTAZm7STEiZCoQIcxHjza76iMsU4kHbNMVyNzkNkPhKITZOEy1+girj7D8OMEViDkghQ5qWeWD0jaHH9EeDpML3ekYH2NvxNjbcNfPHFxEeCQOYTJxJA4uolxMe0JA6IAtc9AXxWEOg0qMD/JhDth69erV5r6on3/++UR7jcZekhcvXtxZQuPD1D8xL4kfRm1prwjFag6UIh/mQCnaS0J9jHYUEPNNMhVmlQ+TMNkcJRd6dJRY1if2XxwlDqrraCfiNnis8GFySYwP8mHiIDyMj1U2R5nbK/JNPEozcVZAbqB0lEFGk/soxH2UOMxgJ7KrgBgUz20I03mP93fFUeb2/WX40XMF5AbKZhWTKMxRBlkFJFHNObKrgMxjXgE5x2wVT1GlKiAVkM3/qXOUO/+jxEETqo+wbiNENykJTI2PVTZHuTlckW8FpAJSAQnPNLpb7gpkHnDCdN7j/V1RAclj23cgfQeya1R1BXIOX0KETEFo9WDqQj5MHBWQPsL6bWugmGd6D0nZj5ILTW5DEEQAhuzIx1HioDj7CKuPsI4yt81Y3WvTR1h9hNVHWHtn0Y3r6W7ZCOoKHybtxA0G+TBxEB7GxyqbCkgeaXyEZQ6DogNSjI83b95sZmcOaknAsyIXc/gNTe6j3Pkn4hib77Y2ko26Jg4uGhvSfv311zuHiYmDDtgyhzCRDzOO//KXv2xuNDV1GRsJnzx5cmd35qAvEhDjgw7YMngYGxIQw1PED+aJDcU6xsfYoLnnN+r/7t27PS5OJg4UkF0RTFxM/0Jk1ZJsIuQ7TSkX08fXJCBHwWNVHFRbEwfZGAEhH9e0IqNcRjsJiPFBNgkBSXDdqjgqIDQiLmivgFwAGlxCpJsgTBN1Ig7yYeIgmwQeFRBC+Xb7KuKmyFbFUQGhSlzQXgG5ALQKSBS0CshtOLsCmRtiZiVUAZnDVFlXQBRMU0Z0154gTBNQIg7yYeIgmwQeXYEQyl2BVEDmxwheUQFBiKYNiHQThGmCSsRBPkwcZJPAowJCKFdAKiDzYwSvqIAgRNMGRLoJwjRBJeIgHyYOskngUQEhlCsgFZD5MYJXVEAQomkDIt0EYZqgEnGQDxMH2STwqIAQyhWQiIDQ98bmcBP6vjpxUIs5UIqGjMklISDff//9aXzrf9fPHAZFhx+Zg4sIs9RhP4Q7HTpk8KA+TDsdoGTioNqaQ7roMCgjIORjjL8R69Zv7OEY4+yun/FBe0lMXcy8pAOUzEFvdHie+fqJfCS4zhxKRXGMsU77USICQoRp3ubTIDGFIR+JdpML4ZGII3F3mIjjKD4MHolYiewScRjyp1VMwkcCL+ODMDU+zLwkP4Zj6EuuVT4oF9NOuRgfFRCD0ic2ZqBWQCZBDZgniNuEQWSXiCNB/gkfBo+EDWFq+jDzkvysIn8ibhMH5WLaKQ7jowJiUKqATKK03jxB3CZqIrtEHAnyT/gweCRsCFPTRwXEoHRuUwGZx2z3FWagdgWyG+ZpBwniNp0S2SXiSJB/wofBI2FDmJo+zLwkP+bOn0h3lQ/KxbRTLsZHVyAGpa5AJlFab54gbhM1kV0ijgT5J3wYPBI2hKnpowJiUOoKZB6l8BVmoHYFEgZduEsQt+jm93+xv/XVYSKOBPknfBg8EjaEqenDzEvys2r1QHf+Jg7KxbRTHMZHVyAGpa5AJlFab54gbhM1kV0ijgT5J3wYPBI2hKnpowJiUOoKZB6l8BVmoHYFEgZduEsQt+imKxAD0qRNBeQcsAe1AhkbUt6+fbs5JGiDjiFdGnMG1PFt/N7fy5cvN12YXEhAzEEtlMfjx483NxqO62lirjrsJ3EYFPkweBCmY0Pcd999t2lGh0GZA6Uol7GRcGtz3giQDpQyPsbc/vDhw535JsaH8UHjlOo22s28JD+GY+ixzyofCa6jzduE12jHR1gGEOroKMWlOH8H5NGjexeQBB4mF5qY5q6dfJg4rmXTW+KxT8KHwTRhQ7VNjI+ED5NrYk4ZrjuKgFAcBrOETQXkBooVkHNAiGTMIKyAnKNEeBhMEzZU2wT5J3yYXCsgBqW8TQWkArI5qohkzJAkwjzKXXsijoQPg2nChmqbIP+ED5NrBcSglLepgFRAKiB/IJAg/4SP/DT/vMcKyDkufYQ1P/IqIBWQCkgF5LNjILF6SPgwtNYViEEpb1MBqYBUQCogFZDT6dQVyLzAVEAqIBWQCkgFpAIyrx7mM15zMAkdKDW+nX/9+vVFAf550XgRS/tN3rx5s9kHHY40Lh5L4a2fOWSFvq82B8ZQrN988w3uA6HDfp49e4Z1+fHHH09jb8NdP3P40YqX6CYOOkBp7L0YmG396DAo8w6EfJiJQrkYHzQ+EodBmUdYFIfJxcxL8pNYgRi+JB4zcZAPc8AW4WHacQWinMDeCeODbMwzTvoEl/oY7Su+rzYDhGI1E5N8GLJbQf5HiYPwMu0mF+OHbKgudH2qPfEiPhXLXj9mXl4LPxi+3IvXuL4CcgPFaxkgFZDzwhniXkG6Jo7ExF2Ri4mzAmJQmrMxQkYeKyA3EDKAdAVCwypPuoYwieyO4mMOvc9bm1wS/RCmiT6MjwqIQWnOpgIyh5eyroCcw9QVSF4M1UAEowpIfpwm6mJ8GOK+licUhi8NJmTTR1h9hLU5RuhO1xDmtfigyWLaDR7GD9kQpnR9qr0rkBSSH/0YIaNeKyB9hLU5RroC6QqEvvYjkkm0V0ASKJ77qIDkMVX/rrnvQOaAN3fLdKf7kHzMofd5a4NHoh+qS6IP46MCYlCas6mAzOGlrM2SrAKioPz/RobsiKgeko859CogA4EKSGLUPOAViDlQijbfGR90QMrY9Db+tn60ucaUOrEZkXJJ3GGMjYQvXrzYTIkOLjLkPzasPXny5M5+xoalsYlr60cHF5nDj1YImRkfZGMwpbpQH6OdMKWNqMMH2SQOg0qMU4OHsaHD4sZjYXosSO0Jrkvwg7nhJjzMwXf4Et0kQ18mJHyYAZKwWbGKMXgkckmQLsVh3sXQXSr1MdoTuZAPEwfZGAFJxJHAlHI5Sm0pTttOc9uQLvVl5naCLykOk0sCjwrIjUoQqFS4P+/stuzMIDP9kA0RlSE76uMoJGNyITwoV9O+Ko4KiKnGuQ3NbUO61KuZ2xWQGygmACEfVLhUOw0y0w/lYgaZ6YdsiDAN2VEfFZBzhAymVBfCfLRXQAxKFZAtlIjrjKB2BdIVyPxM/OSKCkgFhP6ZKg2whKBSH6M9QZjUj7k5XHGDqcgf/oeh8vEbZLMKEAKVCpdqp0Fm+qFcDKamH7KhiWnulqmPCkgFpALycQyYub2CHxT5V0CI3ubbKyBzmFVAKiAVkArInayxSlFJledo7XLrCsgcdhWQCkgFpAJyJ2skDkhJ+BiHGn348GGT3QaZbf2MD/rO29Ar7Ucxh2OZfsiGDi5KPMIaewV++OGHzVDoUCrKY7QncqFHeqsOpRr7Zp4/f35n2uawMHqJbnwQ7okDpaiP0Z6oC+1pGf3Q3E4cfJfgujFf3r59u4vrzKF1hId6DEbvQMwAWGGzaiW0IhdTmBVxJATExEkEYXyQjcmF4kj4oDj/JLKtu/bEqs74MLGSDQkZXW8ExNTF9POQbOiJjeFLwsPwFH6FRZ2sajeArAA1ka8pTKIf8rFqYhJxU5ym3eRCcSR8mFiJdA35J3yYWMmG4qDrKyAGods2K7jO8FQF5LL67brKFGZXB/JiQ5jS1aYZEXeiD5MLxZHwYXIh0q2AnKNo6mJwf0g2FZDJanYFMgmYMF81MYm4RahoYnKhOBI+MFCxCbACUgGhcVQBIYRutFdAJgET5oYwhRs0IeJGB8LA5EJxJHyIUHEXeQWkAkLjqAJCCFVAJhGaNzeEOe/19hVE3Ik+TC4UR8KHyaWPsM5RStTF4P6QbCogk9XsCmQSMGFuCFO4QRMiCHQgDEwuFEfChwi1K5AbICXqYnB/SDYVkMlqVkAmARPmhjCFGzQhgkAHwsDkQnEkfIhQKyAVEDNMNm0elIAkDmEiRMfkpx2vBOogCNrkR7lQnKY98RXW2BRJm41ocxXhZXIxcRBxGx+Uy/AxNnFt/Uwc5GNsAqSDzQg3eoQ1Dul6/fr1ppux2WxrY63xQZhS+wiQxpCp7djAt7Wx8v379zjWCfPRTgffGR8r+MHEQbgnuM7wVOQz3sS//zCgkQ2BSteP9hW5mMJQrOZumXyYl7Xkw8RBxG18UBymneIwPhI2JCCJPlb5IExX1dbkey38cJRcDE9VQG5UqwJihu9HG0MQRyEZimMu88utKyCXY7fnygrIOXrEdRWQC0YbgXqBy1uXmMJQP4a4yUdXIITQ/bRXQO4HV/JaAamAbI6RaxkgFZDzMibEkMhjtHcFYlCasyFMV9XWRH0t/HCUXAxP9RFWH2GZ8XqnjSGIo5AMxbELiImLuwKZACtoWgHpCqQrkD8QMMRNc6+PsAih+2mvgNwPruS1AlIBqYBUQIgn7mzvCuRi6C7GNHGjk4q6AlIBqYBUQC7mkwrIxdBVQP5AYMVHNqZKK8Qw8g4ksQPcAJIoDIFqcjGxkk0ijhVkt+rukHJZFQfV7Sjtqx4tUr4mDnocZ3xQHKn2BMekYtnrJ8ExFEMF5AZCFZBzQFYRdwWEpup5e4J0E7U1cVRA5mqbsq6A3EAycXewAlQzABJxEOmaOMgmQTLUx2inXFbFYWI9go0hboozgamJowJClbif9gTHUGRdgXQFsjlGEiRDg7ACYhDqCmQepfkrEjep873ezxUVkK5ANkcW3bUnhmUFJIFi3oe586deE7U1cXQFQpW4n/YKSAWkAvIHAgmyu59p+mW8GuKmyBKYmjgqIFSJ+2mvgFRAKiAVkM+OAUPcREsVkNsI9REWjZrz9r4DuYFXv8I6ByRBMmZI0uO4VXGYWI9gUwG5nypUQOZwjQiIOZhkEPPe3wofJhfKY/jYe7CVETIiXYpztI/DkbYOHTIH9YzDfrYOUFp1YFAqjr2HQRHuBg/yYQ6DMnjQ4VgUx2gn0qWDrYwY0jgdeIyDvPb+KJcR63gkd98/OpTKxEG50CMuk+PAgvCI/DNFE8xDsTHkT8UzPhICQs+nTU0ojlWrh0Qc5MPgQTZHwYPiNO2JXIyA0Dg1Pkw+RLrmjtv0QzaJOBI+KE7TXgExKH1iY8i/AjIJqjAn8jdkRz5EGGhi4kAnwuBacjHkXwE5L7gRsgqImCRHNKmAnFflKIRp4rgW0jXj/lpyqYDcrmaC/BM+zDgjm65ACKEb7RWQCsjWkDFCNjnkPmteAZlH8TCk++jRZvBdgczX9mquqIBUQCogfrp2BdIViB8tX4FlBaQCUgHxE70CUgHxo+UrsKyAVEAqIH6iV0AqIH60fAWWFZAKSAXET/QKyFcuIIYw/XA6vmXiE9xElvSS1LysJR+JOI0P+kzT+KBcEnis8kH5GtIlH4n2h4ZH4iX6Q/KRGCP4FVYF5BzmVXisIMzEADI+KiAGpY82FZBzvFJ4PCTyT+QyNyo/b10BuYFLVyCJYXXuowIyh2mKMOd6vW3dFchxHz9VQPaO7nu6vgKSB7YCModpBaQrEPrfgBWQuTm1zLoCkoe6AjKHaQWkAlIBmZszh7GugORLUQGZw7QCUgGpgMzNmcNYV0DypaiAzGFaAamAVEDm5sxhrCsg+VJUQOYwrYBUQL4qARn//OsafonDoMyhVHRgjMFqxWe85vAjc3DR27dvN1OiQ4cMHiOO58+f32lqDsciTAcedAjTONho61Aq8+USYTr80wFKKw5hMrkQpsZHAg8zt4mUzT8xJB/qECb4Z4rjBuLly5eb04LiMLkQT6mDrX6DW26z74Hu2g1BrLBZlQt9IWFyTUzMo/gw+a6wITwSMRjCTMRBq7rEKiaRS8KHqYuZ2+THkC75MO0JfqB+TC4Uh/JRATkvRUIMqTBU/NFOJJOYmKt8mHxX2BCmiRgSmJo4KiDnKFVAzvFQ5J/4t/IVkArIFmER6RrCNIS4woZyScRg8EjEUQGpgGyN1wpIYjbf8GHuUroCOQeNyM4Q5j2U8iKXlMtFTm9cZPBIxFEBqYBUQBIzdsJHBeQcrATZGR8TJbpX0wRxU4AGj0QcFZAKSAWEZmO4vQJSARnEe5+/Ckh+jJl6mblNfsxjH/Jh2hPvSKkfkwvFoXz0Hch5KfoIq4+waHJutVdAKiA0foi46XrTrsi/L9ENlB9tzF1KBaQCMjeqvgxh9hFWH2F9NY+wDHHvmbR/Xkvkb+IgHybOxB0GPSc3d7omVrJZEYfZs0CESXl8be0G0wQmrUsCxbyPB7UCMcSdgJDI38RBPkycFRCD0kcbQ3Ylqjymcx4/b926JFDM+6iAXIApkX8FZB7UrkDmMTvCFUaUE3FWQBIo5n1UQC7AtAJyAWhwSQUkj+kKjxWQFSgft48KyAW1qYBcAFoFJA/aATxWQA5QhC8YQgXkAvArIBeAVgHJg3YAjxWQAxThC4ZQAbkA/ArIBaBVQPKgHcBjBeQARfiCIVRALgC/AnIBaBWQPGgH8FgBOUARvmAIFZALwF8hIObgGorDpJY4uMj0QzZ0kJPJ1Rx+9Pr1681QEodSUa5Pnz7Fg5zIR+KQLurDtJtDqciPyYXqYjCl8UFxrmxfcXie4RiKI3GwlRKhFf/KxHw+mxgERGYmjhU+Ermu2khIsZo73Wv51NPkQniYutCXbdTHqnaTC8ViML2W8TFyJX4gPEx7gqdMP7RfrQJyA8VEYRI+THHJJjG5qQ/T/pAIwuRCmJi6VEDOUayAnOOximMqIDdmM90dJAqT8EEkZNoNURk/e20M6V4LQZhcCC9TlwpIBWRrHK3imApIBYT47N7bDelWQM7LUAGpgFRAPkEgceefYLpEHCt8JHI1d7qJfshHBeQcIVOXCkgFpAJSAblzDJAIESmbdkNUxs9emwpIBWRrDD2k8THyXDG3+wjrxogygOwlMlNcEwcNkISPRK4VkASK5z4M2VGvpi5dgXQF0hVIVyBdgZxOJ0O6fQfSdyBbhHkt48PcpNINhmlfdZPal+g3qrFi9WCKawbJEWxWkT/dcZu7dsLL5EI+Eu2rciHSXYUHxWEwXTE+TBwJG7N3gvpJcEwiDopztD/qRsJzmBIiZIA/go0hmWshCJPLCswrIPMoV0DOMauA3BhDvUd3mAAABC5JREFUCUDMsEyQf8KHifUINoZ0KyBzlaqAzOE1rCsgFZDNUVMBmZ9UK66ogORRroDMY1oBqYBUQObnzRe/ogKSL0EFZB7TCkgFpAIyP2+++BUVkHwJKiDzmFZAKiAVkPl588WvqIDkS1ABmce0AlIBqYDMz5svfkUFJF+CCsg8phWQCsjmqBmTavzd92+8rN/6mZf59BVWIhdzYMw4yGkcCnTXzxz2Qz7MoUPjsJ/R157fisOxjBhSDglMh4+B2daPDlAyudDXceMgJzqki8aHwYPmC2E+2leMj9EPHcJkYn3z5s2m2ajdy5cvjas7bRKYmgOlTC7Dz9ZvyT6QXWgGL04ISCIcE0firox8JHJJ+Fh1106xmjgSmBL5JwSEch3tlMsqPChWEwf5GO0JYqbd2yYOslm2CfDRo81QTBwVkBsQJgYZDZAKyDlCCYIwpEt1MXEQ6VIfo70CYlD6aGPqYjwm5nYF5BzpCkgFxMy9e7VJEEQFZL5EJIamLuRjPqrbV5g4TD8VkBvk3xWIGTYfbcydf2KQUVQmDpqYZlKRD4pzVbvJhWKpgBBCt9tpfJi6kI/5qCog5tFRAldaTZk4ugLpCiQxFnf5MERFHVRACKEKSOLmkEh3vgq3rzDEneiHcjFxVEAqIImxuMtHBeQcPiOG9B7FFIRWD6Yu5MPEQTYmDvIx2isgfYRlxsmdNubRUWKQUZAmDpqYZlKRD4pzVbvJhWIxpEs+TBwJTIn8TS7kg3Id7ZTLKjwoVhMH+aiA3EaoKxAzaj6xMcRdAZkENWCeIAhDuhSqiYNIl/oY7UT+JhfyYeKgXFbhQbGaOMhHBeTAAmKKdy021yIgCTzNxLwWkjF4EOka4jb9rLChXEwMR6ltIhfzvN5gQjZ0107XrxKyZXgkDpQyoF2LTQXkvFJHIZnE+CGiqoCco5y4wTB1o7oYH8sIEz59NbEmOIaEbBkeFZDzkieKS4PIPEoj4qY+THuCIBI+TKwJGyKqCkgFhMYZETdd3xWIQeiKbSogXYFcw/AlMTQ50E3KqpuDRC7L7ri7AjkbWpHPeM1gvRabCkgF5BrGaoJ0KyDzle4K5ByzCsiNMVQBqYDM08r6Kyog55h3BfKF8Og7kL4D2aK/o9ylJiiaSLfvQPoOhMZZVyBdgWyOka5AugIhEjlCO4mhifEoNweJXLoCOegKZLxIG39fy48OpUrgYDClQ3YScZjDjyiOhI9ELsYHHY5lDtgy/aywoVxMDEepbSIXc4CSwYRsEvywwscqPPAdCAHa9iJQBIpAEfg6EaiAfJ11b9ZFoAgUgd0IVEB2Q1gHRaAIFIGvE4EKyNdZ92ZdBIpAEdiNQAVkN4R1UASKQBH4OhGogHyddW/WRaAIFIHdCFRAdkNYB0WgCBSBrxOBCsjXWfdmXQSKQBHYjcD/A/552Gnrpkeh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4C22D27-7886-4898-A425-6BA6E4EF81E3}"/>
              </a:ext>
            </a:extLst>
          </p:cNvPr>
          <p:cNvSpPr txBox="1"/>
          <p:nvPr/>
        </p:nvSpPr>
        <p:spPr>
          <a:xfrm>
            <a:off x="8976845" y="5715016"/>
            <a:ext cx="334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2400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950924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179512" y="692696"/>
            <a:ext cx="784887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Мета: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uk-UA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ознайомитися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з різноманітністю середовищ життя організмів,</a:t>
            </a:r>
            <a:r>
              <a:rPr kumimoji="0" lang="uk-UA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сформувати </a:t>
            </a:r>
            <a:r>
              <a:rPr lang="ru-RU" sz="2400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знання</a:t>
            </a:r>
            <a:r>
              <a:rPr kumimoji="0" lang="uk-UA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про наземно-повітряне середовище та пристосування організмів до життя в ньому;</a:t>
            </a:r>
            <a:r>
              <a:rPr kumimoji="0" lang="uk-UA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навчитися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розкривати причинно-наслідкові зв’язки в природі;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виховувати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екологічну культуру.</a:t>
            </a:r>
            <a:endParaRPr kumimoji="0" lang="uk-U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339752" y="116632"/>
            <a:ext cx="6304214" cy="1150897"/>
          </a:xfrm>
        </p:spPr>
        <p:txBody>
          <a:bodyPr/>
          <a:lstStyle/>
          <a:p>
            <a:r>
              <a:rPr lang="uk-UA" dirty="0" smtClean="0"/>
              <a:t>Використані ресурси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179512" y="1285860"/>
            <a:ext cx="7488832" cy="4015348"/>
          </a:xfrm>
        </p:spPr>
        <p:txBody>
          <a:bodyPr>
            <a:normAutofit/>
          </a:bodyPr>
          <a:lstStyle/>
          <a:p>
            <a:r>
              <a:rPr lang="uk-UA" sz="2000" dirty="0" smtClean="0"/>
              <a:t> </a:t>
            </a:r>
            <a:r>
              <a:rPr lang="ru-RU" sz="2000" dirty="0" smtClean="0"/>
              <a:t>НАЗЕМНО-ПОВІТРЯНЕ СЕРЕДОВИЩЕ, ЙОГО ХАРАКТЕРНІ ОСОБЛИВОСТІ. [</a:t>
            </a:r>
            <a:r>
              <a:rPr lang="ru-RU" sz="2000" dirty="0" err="1" smtClean="0"/>
              <a:t>Електронний</a:t>
            </a:r>
            <a:r>
              <a:rPr lang="ru-RU" sz="2000" dirty="0" smtClean="0"/>
              <a:t> ресурс] – Режим доступу до ресурсу: </a:t>
            </a:r>
            <a:r>
              <a:rPr lang="ru-RU" sz="2000" dirty="0" smtClean="0">
                <a:hlinkClick r:id="rId2"/>
              </a:rPr>
              <a:t>http://8next.com/pr/3702-pr_53.html</a:t>
            </a:r>
            <a:r>
              <a:rPr lang="ru-RU" sz="2000" dirty="0" smtClean="0"/>
              <a:t>.</a:t>
            </a:r>
          </a:p>
          <a:p>
            <a:endParaRPr lang="ru-RU" sz="2000" dirty="0" smtClean="0"/>
          </a:p>
          <a:p>
            <a:r>
              <a:rPr lang="en-US" sz="2000" dirty="0" smtClean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vseosvita.ua/library/riznomanitnist-seredovis-zitta-nazemno-povitrane-seredovise-pristosuvanna-zivih-organizmiv-do-zitta-u-nomu-439220.html</a:t>
            </a:r>
            <a:endParaRPr lang="uk-UA" sz="2000" dirty="0" smtClean="0"/>
          </a:p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043608" y="620688"/>
            <a:ext cx="781236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Вам 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відомо, що живі організми населяють три основних середовища: </a:t>
            </a:r>
            <a:r>
              <a:rPr kumimoji="0" lang="uk-UA" sz="20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наземно-повітряне, водне та ґрунтове</a:t>
            </a:r>
            <a:r>
              <a:rPr kumimoji="0" lang="uk-UA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Життя організмів у кожному середовищі має свої особливості, пов’язані з чинниками середовища існування. </a:t>
            </a:r>
            <a:endParaRPr kumimoji="0" lang="uk-U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На уроці ми познайомимося з </a:t>
            </a:r>
            <a:r>
              <a:rPr kumimoji="0" lang="uk-UA" sz="2000" b="1" i="0" u="sng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наземно-повітряним середовищем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й тим, як організми пристосувалися до життя в ньому. </a:t>
            </a:r>
            <a:endParaRPr kumimoji="0" lang="uk-U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5728" t="40550" r="14069" b="9051"/>
          <a:stretch>
            <a:fillRect/>
          </a:stretch>
        </p:blipFill>
        <p:spPr bwMode="auto">
          <a:xfrm>
            <a:off x="755576" y="3284984"/>
            <a:ext cx="6816820" cy="32079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162CB4E-E45C-469C-8E57-066A8813F242}"/>
              </a:ext>
            </a:extLst>
          </p:cNvPr>
          <p:cNvSpPr txBox="1">
            <a:spLocks/>
          </p:cNvSpPr>
          <p:nvPr/>
        </p:nvSpPr>
        <p:spPr>
          <a:xfrm>
            <a:off x="2161308" y="327547"/>
            <a:ext cx="5223164" cy="8916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Чинники середовища</a:t>
            </a:r>
            <a:endParaRPr lang="ru-RU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AA8E680-D63F-4C0A-B1D6-017027E91684}"/>
              </a:ext>
            </a:extLst>
          </p:cNvPr>
          <p:cNvSpPr txBox="1"/>
          <p:nvPr/>
        </p:nvSpPr>
        <p:spPr>
          <a:xfrm>
            <a:off x="217342" y="957589"/>
            <a:ext cx="84651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b="0" i="0" dirty="0">
                <a:solidFill>
                  <a:srgbClr val="222222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Це </a:t>
            </a:r>
            <a:r>
              <a:rPr lang="ru-RU" sz="2800" b="0" i="0" dirty="0" err="1">
                <a:solidFill>
                  <a:srgbClr val="222222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умови</a:t>
            </a:r>
            <a:r>
              <a:rPr lang="ru-RU" sz="2800" b="0" i="0" dirty="0">
                <a:solidFill>
                  <a:srgbClr val="222222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 smtClean="0">
                <a:solidFill>
                  <a:srgbClr val="222222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середовища</a:t>
            </a:r>
            <a:r>
              <a:rPr lang="ru-RU" sz="2800" b="0" i="0" dirty="0" smtClean="0">
                <a:solidFill>
                  <a:srgbClr val="222222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, </a:t>
            </a:r>
            <a:r>
              <a:rPr lang="ru-RU" sz="2800" b="0" i="0" dirty="0" err="1">
                <a:solidFill>
                  <a:srgbClr val="222222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які</a:t>
            </a:r>
            <a:r>
              <a:rPr lang="ru-RU" sz="2800" b="0" i="0" dirty="0">
                <a:solidFill>
                  <a:srgbClr val="222222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222222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впливають</a:t>
            </a:r>
            <a:r>
              <a:rPr lang="ru-RU" sz="2800" b="0" i="0" dirty="0">
                <a:solidFill>
                  <a:srgbClr val="222222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 на </a:t>
            </a:r>
            <a:r>
              <a:rPr lang="ru-RU" sz="2800" b="0" i="0" dirty="0" err="1">
                <a:solidFill>
                  <a:srgbClr val="222222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організм</a:t>
            </a:r>
            <a:r>
              <a:rPr lang="ru-RU" sz="2800" b="0" i="0" dirty="0">
                <a:solidFill>
                  <a:srgbClr val="222222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="" xmlns:a16="http://schemas.microsoft.com/office/drawing/2014/main" id="{1A9BFC29-238D-4932-A048-0365C40926E6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294786825"/>
              </p:ext>
            </p:extLst>
          </p:nvPr>
        </p:nvGraphicFramePr>
        <p:xfrm>
          <a:off x="0" y="1738405"/>
          <a:ext cx="9120623" cy="4897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7656585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>
            <a:extLst>
              <a:ext uri="{FF2B5EF4-FFF2-40B4-BE49-F238E27FC236}">
                <a16:creationId xmlns="" xmlns:a16="http://schemas.microsoft.com/office/drawing/2014/main" id="{C6E31FE2-4DC7-46D6-B600-5E9CF581FE1E}"/>
              </a:ext>
            </a:extLst>
          </p:cNvPr>
          <p:cNvSpPr/>
          <p:nvPr/>
        </p:nvSpPr>
        <p:spPr>
          <a:xfrm>
            <a:off x="2849563" y="2648930"/>
            <a:ext cx="1800225" cy="86961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Освітленість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="" xmlns:a16="http://schemas.microsoft.com/office/drawing/2014/main" id="{F426E7C3-4B11-463C-8BD3-21F7C74EC118}"/>
              </a:ext>
            </a:extLst>
          </p:cNvPr>
          <p:cNvSpPr/>
          <p:nvPr/>
        </p:nvSpPr>
        <p:spPr>
          <a:xfrm>
            <a:off x="2823316" y="3666019"/>
            <a:ext cx="1800225" cy="89573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="" xmlns:a16="http://schemas.microsoft.com/office/drawing/2014/main" id="{D11F774D-CF02-4009-A024-68123959FD8D}"/>
              </a:ext>
            </a:extLst>
          </p:cNvPr>
          <p:cNvSpPr/>
          <p:nvPr/>
        </p:nvSpPr>
        <p:spPr>
          <a:xfrm>
            <a:off x="2849563" y="4734187"/>
            <a:ext cx="1800225" cy="8533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Вологість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8">
            <a:extLst>
              <a:ext uri="{FF2B5EF4-FFF2-40B4-BE49-F238E27FC236}">
                <a16:creationId xmlns="" xmlns:a16="http://schemas.microsoft.com/office/drawing/2014/main" id="{4DD91D0B-4679-49FA-9D49-894F4239B39D}"/>
              </a:ext>
            </a:extLst>
          </p:cNvPr>
          <p:cNvSpPr/>
          <p:nvPr/>
        </p:nvSpPr>
        <p:spPr>
          <a:xfrm>
            <a:off x="2849563" y="5718315"/>
            <a:ext cx="1800225" cy="10080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Газовий склад атмосфери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="" xmlns:a16="http://schemas.microsoft.com/office/drawing/2014/main" id="{5849AFA9-B089-4DDA-91EF-385825A354F0}"/>
              </a:ext>
            </a:extLst>
          </p:cNvPr>
          <p:cNvSpPr/>
          <p:nvPr/>
        </p:nvSpPr>
        <p:spPr>
          <a:xfrm>
            <a:off x="221422" y="3917006"/>
            <a:ext cx="1773978" cy="10633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uk-UA" sz="2000" b="1" dirty="0">
                <a:ln w="11430">
                  <a:solidFill>
                    <a:schemeClr val="bg1"/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показники</a:t>
            </a:r>
            <a:endParaRPr lang="ru-RU" sz="2000" b="1" dirty="0">
              <a:ln w="11430">
                <a:solidFill>
                  <a:schemeClr val="bg1"/>
                </a:solidFill>
              </a:ln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Скругленный прямоугольник 5">
            <a:extLst>
              <a:ext uri="{FF2B5EF4-FFF2-40B4-BE49-F238E27FC236}">
                <a16:creationId xmlns="" xmlns:a16="http://schemas.microsoft.com/office/drawing/2014/main" id="{6517213D-DB63-4CBF-A1A6-B5C70EB7E99B}"/>
              </a:ext>
            </a:extLst>
          </p:cNvPr>
          <p:cNvSpPr/>
          <p:nvPr/>
        </p:nvSpPr>
        <p:spPr>
          <a:xfrm>
            <a:off x="4965193" y="2672177"/>
            <a:ext cx="1836202" cy="719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Денні </a:t>
            </a:r>
            <a:endParaRPr lang="uk-U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Нічні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>
            <a:extLst>
              <a:ext uri="{FF2B5EF4-FFF2-40B4-BE49-F238E27FC236}">
                <a16:creationId xmlns="" xmlns:a16="http://schemas.microsoft.com/office/drawing/2014/main" id="{D9E49C10-63D7-4550-AD46-7AA32758D32B}"/>
              </a:ext>
            </a:extLst>
          </p:cNvPr>
          <p:cNvSpPr/>
          <p:nvPr/>
        </p:nvSpPr>
        <p:spPr>
          <a:xfrm>
            <a:off x="4965192" y="3738298"/>
            <a:ext cx="1836202" cy="7207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Теплокровні 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холоднокровні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126CD5EE-7975-4919-87AE-4EE46C5DED7D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1995400" y="3083740"/>
            <a:ext cx="854163" cy="136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="" xmlns:a16="http://schemas.microsoft.com/office/drawing/2014/main" id="{218DAD16-8E44-4392-A0F9-C5063E34102E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1995400" y="4113887"/>
            <a:ext cx="827916" cy="334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="" xmlns:a16="http://schemas.microsoft.com/office/drawing/2014/main" id="{2D2D79E6-A4C1-4021-9810-EEAD661F2687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1995400" y="4448682"/>
            <a:ext cx="854163" cy="71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="" xmlns:a16="http://schemas.microsoft.com/office/drawing/2014/main" id="{282A74D0-01CD-41B8-A4BF-B5AB57C66548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1995400" y="4448682"/>
            <a:ext cx="854163" cy="1773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Заголовок 1">
            <a:extLst>
              <a:ext uri="{FF2B5EF4-FFF2-40B4-BE49-F238E27FC236}">
                <a16:creationId xmlns="" xmlns:a16="http://schemas.microsoft.com/office/drawing/2014/main" id="{9FDB620C-0252-449D-B9D9-04F521592B67}"/>
              </a:ext>
            </a:extLst>
          </p:cNvPr>
          <p:cNvSpPr txBox="1">
            <a:spLocks/>
          </p:cNvSpPr>
          <p:nvPr/>
        </p:nvSpPr>
        <p:spPr>
          <a:xfrm>
            <a:off x="1270721" y="313017"/>
            <a:ext cx="7086601" cy="71154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Наземно – повітряне середовище </a:t>
            </a:r>
            <a:endParaRPr lang="ru-RU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F728DEB-CD5E-44AF-91F9-89086DB6DA1D}"/>
              </a:ext>
            </a:extLst>
          </p:cNvPr>
          <p:cNvSpPr txBox="1"/>
          <p:nvPr/>
        </p:nvSpPr>
        <p:spPr>
          <a:xfrm>
            <a:off x="374454" y="942740"/>
            <a:ext cx="851405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600" dirty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	</a:t>
            </a:r>
            <a:r>
              <a:rPr lang="ru-RU" sz="2400" dirty="0" err="1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Наземно-повітряне</a:t>
            </a:r>
            <a:r>
              <a:rPr lang="ru-RU" sz="2400" dirty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середовище</a:t>
            </a:r>
            <a:r>
              <a:rPr lang="ru-RU" sz="2400" dirty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дуже</a:t>
            </a:r>
            <a:r>
              <a:rPr lang="ru-RU" sz="2400" dirty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різноманітне</a:t>
            </a:r>
            <a:r>
              <a:rPr lang="ru-RU" sz="2400" dirty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 за </a:t>
            </a:r>
            <a:r>
              <a:rPr lang="ru-RU" sz="2400" dirty="0" err="1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проявом</a:t>
            </a:r>
            <a:r>
              <a:rPr lang="ru-RU" sz="2400" dirty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чинників</a:t>
            </a:r>
            <a:r>
              <a:rPr lang="ru-RU" sz="2400" dirty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які</a:t>
            </a:r>
            <a:r>
              <a:rPr lang="ru-RU" sz="2400" dirty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впливають</a:t>
            </a:r>
            <a:r>
              <a:rPr lang="ru-RU" sz="2400" dirty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особливості</a:t>
            </a:r>
            <a:r>
              <a:rPr lang="ru-RU" sz="2400" dirty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життєдіяльності</a:t>
            </a:r>
            <a:r>
              <a:rPr lang="ru-RU" sz="2400" dirty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організмів</a:t>
            </a:r>
            <a:r>
              <a:rPr lang="ru-RU" sz="2400" dirty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і </a:t>
            </a:r>
            <a:r>
              <a:rPr lang="ru-RU" sz="2400" dirty="0" err="1" smtClean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провідна</a:t>
            </a:r>
            <a:r>
              <a:rPr lang="ru-RU" sz="2400" dirty="0" smtClean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 роль </a:t>
            </a:r>
            <a:r>
              <a:rPr lang="ru-RU" sz="2400" dirty="0" err="1" smtClean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належить</a:t>
            </a:r>
            <a:r>
              <a:rPr lang="ru-RU" sz="2400" dirty="0" smtClean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  </a:t>
            </a:r>
            <a:r>
              <a:rPr lang="ru-RU" sz="2400" dirty="0" err="1" smtClean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чинникам</a:t>
            </a:r>
            <a:r>
              <a:rPr lang="ru-RU" sz="2400" dirty="0" smtClean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  </a:t>
            </a:r>
            <a:r>
              <a:rPr lang="ru-RU" sz="2400" dirty="0" err="1" smtClean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неживої</a:t>
            </a:r>
            <a:r>
              <a:rPr lang="ru-RU" sz="2400" dirty="0" smtClean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природи</a:t>
            </a:r>
            <a:r>
              <a:rPr lang="ru-RU" sz="2400" dirty="0" smtClean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..</a:t>
            </a:r>
            <a:endParaRPr lang="ru-RU" sz="2400" dirty="0">
              <a:solidFill>
                <a:srgbClr val="222222"/>
              </a:solidFill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44" name="Скругленный прямоугольник 43">
            <a:extLst>
              <a:ext uri="{FF2B5EF4-FFF2-40B4-BE49-F238E27FC236}">
                <a16:creationId xmlns="" xmlns:a16="http://schemas.microsoft.com/office/drawing/2014/main" id="{0DF2CDC3-DC86-4FD8-A43C-6D9620F078EA}"/>
              </a:ext>
            </a:extLst>
          </p:cNvPr>
          <p:cNvSpPr/>
          <p:nvPr/>
        </p:nvSpPr>
        <p:spPr>
          <a:xfrm>
            <a:off x="6976872" y="2695101"/>
            <a:ext cx="1911634" cy="8001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Світлолюбні</a:t>
            </a:r>
          </a:p>
          <a:p>
            <a:pPr algn="ctr">
              <a:defRPr/>
            </a:pP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Тіньовитривалі</a:t>
            </a:r>
          </a:p>
          <a:p>
            <a:pPr algn="ctr">
              <a:defRPr/>
            </a:pP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Тіньолюбні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Скругленный прямоугольник 18">
            <a:extLst>
              <a:ext uri="{FF2B5EF4-FFF2-40B4-BE49-F238E27FC236}">
                <a16:creationId xmlns="" xmlns:a16="http://schemas.microsoft.com/office/drawing/2014/main" id="{D9E49C10-63D7-4550-AD46-7AA32758D32B}"/>
              </a:ext>
            </a:extLst>
          </p:cNvPr>
          <p:cNvSpPr/>
          <p:nvPr/>
        </p:nvSpPr>
        <p:spPr>
          <a:xfrm>
            <a:off x="4965192" y="4734187"/>
            <a:ext cx="1836202" cy="8526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Вологолюбні</a:t>
            </a:r>
          </a:p>
          <a:p>
            <a:pPr algn="ctr">
              <a:defRPr/>
            </a:pP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Сухолюбні</a:t>
            </a:r>
          </a:p>
        </p:txBody>
      </p:sp>
      <p:sp>
        <p:nvSpPr>
          <p:cNvPr id="21" name="Скругленный прямоугольник 20">
            <a:extLst>
              <a:ext uri="{FF2B5EF4-FFF2-40B4-BE49-F238E27FC236}">
                <a16:creationId xmlns="" xmlns:a16="http://schemas.microsoft.com/office/drawing/2014/main" id="{D9E49C10-63D7-4550-AD46-7AA32758D32B}"/>
              </a:ext>
            </a:extLst>
          </p:cNvPr>
          <p:cNvSpPr/>
          <p:nvPr/>
        </p:nvSpPr>
        <p:spPr>
          <a:xfrm>
            <a:off x="5050557" y="5861983"/>
            <a:ext cx="3837949" cy="864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endParaRPr lang="uk-U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кисневе середовище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Скругленный прямоугольник 21">
            <a:extLst>
              <a:ext uri="{FF2B5EF4-FFF2-40B4-BE49-F238E27FC236}">
                <a16:creationId xmlns="" xmlns:a16="http://schemas.microsoft.com/office/drawing/2014/main" id="{0DF2CDC3-DC86-4FD8-A43C-6D9620F078EA}"/>
              </a:ext>
            </a:extLst>
          </p:cNvPr>
          <p:cNvSpPr/>
          <p:nvPr/>
        </p:nvSpPr>
        <p:spPr>
          <a:xfrm>
            <a:off x="6976872" y="3738298"/>
            <a:ext cx="1887750" cy="7564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Теплолюбні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Холодолюбні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Скругленный прямоугольник 22">
            <a:extLst>
              <a:ext uri="{FF2B5EF4-FFF2-40B4-BE49-F238E27FC236}">
                <a16:creationId xmlns="" xmlns:a16="http://schemas.microsoft.com/office/drawing/2014/main" id="{0DF2CDC3-DC86-4FD8-A43C-6D9620F078EA}"/>
              </a:ext>
            </a:extLst>
          </p:cNvPr>
          <p:cNvSpPr/>
          <p:nvPr/>
        </p:nvSpPr>
        <p:spPr>
          <a:xfrm>
            <a:off x="6976872" y="4782289"/>
            <a:ext cx="1911634" cy="7564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Вологолюбні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Посухостійкі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400832" y="2267593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Тварини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 </a:t>
            </a:r>
            <a:endParaRPr lang="uk-U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7460923" y="2243757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Рослини</a:t>
            </a:r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9403488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dir="r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6" grpId="0" animBg="1"/>
      <p:bldP spid="12" grpId="0" animBg="1"/>
      <p:bldP spid="44" grpId="0" animBg="1"/>
      <p:bldP spid="19" grpId="0" animBg="1"/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44659" y="102323"/>
            <a:ext cx="5984927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uk-UA" sz="37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</a:t>
            </a:r>
            <a:r>
              <a:rPr lang="uk-UA" sz="37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клад повітря</a:t>
            </a:r>
            <a:endParaRPr lang="ru-RU" sz="37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="" xmlns:a16="http://schemas.microsoft.com/office/drawing/2014/main" id="{6E3BF848-9781-495A-8860-08140F631C2E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3811473477"/>
              </p:ext>
            </p:extLst>
          </p:nvPr>
        </p:nvGraphicFramePr>
        <p:xfrm>
          <a:off x="155575" y="1488267"/>
          <a:ext cx="5848985" cy="5564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Богданочка: Кульбабка - ВІРШ, Вірші, поезія. Клуб поезії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889" y="5085805"/>
            <a:ext cx="2513603" cy="1563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4" descr="Нюх животных - Охота и рыбалка, животные, туриз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0" name="AutoShape 6" descr="Нюх животных - Охота и рыбалка, животные, туриз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3080" name="Picture 8" descr="Нюх животных - Охота и рыбалка, животные, туриз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889" y="3335383"/>
            <a:ext cx="2513603" cy="1571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Соловейко: вісім фактів :: Пернаті друзі, птахи України ..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889" y="1488267"/>
            <a:ext cx="2513603" cy="1607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F728DEB-CD5E-44AF-91F9-89086DB6DA1D}"/>
              </a:ext>
            </a:extLst>
          </p:cNvPr>
          <p:cNvSpPr txBox="1"/>
          <p:nvPr/>
        </p:nvSpPr>
        <p:spPr>
          <a:xfrm>
            <a:off x="307975" y="976252"/>
            <a:ext cx="5696585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600" dirty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	</a:t>
            </a:r>
            <a:r>
              <a:rPr lang="ru-RU" sz="2400" dirty="0" err="1" smtClean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Головними</a:t>
            </a:r>
            <a:r>
              <a:rPr lang="ru-RU" sz="2400" dirty="0" smtClean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складовими</a:t>
            </a:r>
            <a:r>
              <a:rPr lang="ru-RU" sz="2400" dirty="0" smtClean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повітря</a:t>
            </a:r>
            <a:r>
              <a:rPr lang="ru-RU" sz="2400" dirty="0" smtClean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є</a:t>
            </a:r>
            <a:r>
              <a:rPr lang="ru-RU" sz="2400" dirty="0" smtClean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 азот – 78%; </a:t>
            </a:r>
            <a:r>
              <a:rPr lang="ru-RU" sz="2400" dirty="0" err="1" smtClean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кисень</a:t>
            </a:r>
            <a:r>
              <a:rPr lang="ru-RU" sz="2400" dirty="0" smtClean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 – 21%; </a:t>
            </a:r>
            <a:r>
              <a:rPr lang="ru-RU" sz="2400" dirty="0" err="1" smtClean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вуглекислий</a:t>
            </a:r>
            <a:r>
              <a:rPr lang="ru-RU" sz="2400" dirty="0" smtClean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 газ – 0,03% та  </a:t>
            </a:r>
            <a:r>
              <a:rPr lang="ru-RU" sz="2400" dirty="0" err="1" smtClean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інші</a:t>
            </a:r>
            <a:r>
              <a:rPr lang="ru-RU" sz="2400" dirty="0" smtClean="0">
                <a:solidFill>
                  <a:srgbClr val="222222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 гази.</a:t>
            </a:r>
            <a:endParaRPr lang="ru-RU" sz="2400" dirty="0">
              <a:solidFill>
                <a:srgbClr val="222222"/>
              </a:solidFill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45275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dir="r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6188A16-8347-4787-ABB9-EA757AF32B53}"/>
              </a:ext>
            </a:extLst>
          </p:cNvPr>
          <p:cNvSpPr txBox="1">
            <a:spLocks/>
          </p:cNvSpPr>
          <p:nvPr/>
        </p:nvSpPr>
        <p:spPr>
          <a:xfrm>
            <a:off x="809144" y="404566"/>
            <a:ext cx="7690422" cy="8320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37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Наземно – повітряне середовище </a:t>
            </a:r>
            <a:endParaRPr lang="ru-RU" sz="37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13350" y="1638700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зв'язку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пристосування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наземно-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повітряного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середовища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тварин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з'явилися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легені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трахеї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сильний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розвиток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отримали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й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скелетні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забезпечують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пересування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суші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підтримують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тіло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усіма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органами.</a:t>
            </a:r>
          </a:p>
        </p:txBody>
      </p:sp>
      <p:pic>
        <p:nvPicPr>
          <p:cNvPr id="5124" name="Picture 4" descr="Кости и черепа различных животных - freehands — стоковое фот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60" y="4220119"/>
            <a:ext cx="2618106" cy="236555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Lungs Part Stock Illustrations – 780 Lungs Part Stock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4126" t="28047" r="27752" b="30705"/>
          <a:stretch/>
        </p:blipFill>
        <p:spPr bwMode="auto">
          <a:xfrm>
            <a:off x="5929323" y="1510379"/>
            <a:ext cx="2500330" cy="214314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92181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dir="r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764704"/>
            <a:ext cx="82089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000" b="1" u="sng" spc="-1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НАЗЕМНО-ПОВІТРЯНЕ СЕРЕДОВИЩЕ </a:t>
            </a:r>
            <a:r>
              <a:rPr lang="uk-UA" sz="2000" b="1" u="sng" spc="-1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ІСНУВАННЯ</a:t>
            </a:r>
          </a:p>
          <a:p>
            <a:pPr algn="just"/>
            <a:endParaRPr lang="uk-UA" sz="2000" b="1" u="sng" spc="-1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uk-UA" sz="2000" spc="-100" dirty="0">
                <a:latin typeface="Arial" pitchFamily="34" charset="0"/>
                <a:cs typeface="Arial" pitchFamily="34" charset="0"/>
              </a:rPr>
              <a:t> - </a:t>
            </a:r>
            <a:r>
              <a:rPr lang="uk-UA" sz="2000" spc="-100" dirty="0" smtClean="0">
                <a:latin typeface="Arial" pitchFamily="34" charset="0"/>
                <a:cs typeface="Arial" pitchFamily="34" charset="0"/>
              </a:rPr>
              <a:t>це найрізноманітніше </a:t>
            </a:r>
            <a:r>
              <a:rPr lang="uk-UA" sz="2000" spc="-100" dirty="0">
                <a:latin typeface="Arial" pitchFamily="34" charset="0"/>
                <a:cs typeface="Arial" pitchFamily="34" charset="0"/>
              </a:rPr>
              <a:t>за своїми умовами існування середовище, основним ресурсом якого є </a:t>
            </a:r>
            <a:r>
              <a:rPr lang="uk-UA" sz="2000" u="sng" spc="-1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повітря</a:t>
            </a:r>
            <a:r>
              <a:rPr lang="uk-UA" sz="2000" spc="-100" dirty="0">
                <a:latin typeface="Arial" pitchFamily="34" charset="0"/>
                <a:cs typeface="Arial" pitchFamily="34" charset="0"/>
              </a:rPr>
              <a:t>. </a:t>
            </a:r>
            <a:endParaRPr lang="uk-UA" sz="2000" spc="-1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uk-UA" sz="2000" spc="-100" dirty="0" smtClean="0">
                <a:latin typeface="Arial" pitchFamily="34" charset="0"/>
                <a:cs typeface="Arial" pitchFamily="34" charset="0"/>
              </a:rPr>
              <a:t>	Живі </a:t>
            </a:r>
            <a:r>
              <a:rPr lang="uk-UA" sz="2000" spc="-100" dirty="0" smtClean="0">
                <a:latin typeface="Arial" pitchFamily="34" charset="0"/>
                <a:cs typeface="Arial" pitchFamily="34" charset="0"/>
              </a:rPr>
              <a:t>істоти (рослини) </a:t>
            </a:r>
            <a:r>
              <a:rPr lang="uk-UA" sz="2000" spc="-100" dirty="0">
                <a:latin typeface="Arial" pitchFamily="34" charset="0"/>
                <a:cs typeface="Arial" pitchFamily="34" charset="0"/>
              </a:rPr>
              <a:t>поглинають вуглекислий газ і виділяють кисень в процесі фотосинтезу </a:t>
            </a:r>
            <a:r>
              <a:rPr lang="uk-UA" sz="2000" spc="-100" dirty="0" smtClean="0">
                <a:latin typeface="Arial" pitchFamily="34" charset="0"/>
                <a:cs typeface="Arial" pitchFamily="34" charset="0"/>
              </a:rPr>
              <a:t>або (тварини) </a:t>
            </a:r>
            <a:r>
              <a:rPr lang="uk-UA" sz="2000" spc="-100" dirty="0">
                <a:latin typeface="Arial" pitchFamily="34" charset="0"/>
                <a:cs typeface="Arial" pitchFamily="34" charset="0"/>
              </a:rPr>
              <a:t>поглинають кисень й виділяють вуглекислий газ під час дихання, </a:t>
            </a:r>
            <a:endParaRPr lang="uk-UA" sz="2000" spc="-1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uk-UA" sz="2000" spc="-100" dirty="0" smtClean="0">
                <a:latin typeface="Arial" pitchFamily="34" charset="0"/>
                <a:cs typeface="Arial" pitchFamily="34" charset="0"/>
              </a:rPr>
              <a:t>	Кількість </a:t>
            </a:r>
            <a:r>
              <a:rPr lang="uk-UA" sz="2000" spc="-100" dirty="0" smtClean="0">
                <a:latin typeface="Arial" pitchFamily="34" charset="0"/>
                <a:cs typeface="Arial" pitchFamily="34" charset="0"/>
              </a:rPr>
              <a:t>кисню в </a:t>
            </a:r>
            <a:r>
              <a:rPr lang="uk-UA" sz="2000" spc="-100" dirty="0" err="1" smtClean="0">
                <a:latin typeface="Arial" pitchFamily="34" charset="0"/>
                <a:cs typeface="Arial" pitchFamily="34" charset="0"/>
              </a:rPr>
              <a:t>наземно-</a:t>
            </a:r>
            <a:r>
              <a:rPr lang="uk-UA" sz="2000" spc="-100" dirty="0" smtClean="0">
                <a:latin typeface="Arial" pitchFamily="34" charset="0"/>
                <a:cs typeface="Arial" pitchFamily="34" charset="0"/>
              </a:rPr>
              <a:t> повітряному середовищі достатня.</a:t>
            </a:r>
            <a:endParaRPr lang="uk-UA" sz="2000" u="sng" spc="-1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53211" y="83877"/>
            <a:ext cx="2872326" cy="6617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uk-UA" sz="37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Освітленість </a:t>
            </a:r>
            <a:endParaRPr lang="ru-RU" sz="37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="" xmlns:a16="http://schemas.microsoft.com/office/drawing/2014/main" id="{6E3BF848-9781-495A-8860-08140F631C2E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4204038570"/>
              </p:ext>
            </p:extLst>
          </p:nvPr>
        </p:nvGraphicFramePr>
        <p:xfrm>
          <a:off x="192587" y="1044762"/>
          <a:ext cx="7924801" cy="3353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Lenagold - Клипарт - Орлы, соколы, стервятники">
            <a:extLst>
              <a:ext uri="{FF2B5EF4-FFF2-40B4-BE49-F238E27FC236}">
                <a16:creationId xmlns="" xmlns:a16="http://schemas.microsoft.com/office/drawing/2014/main" id="{941182E3-025F-4E41-B437-A38466D21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89541">
            <a:off x="6264632" y="143986"/>
            <a:ext cx="3222272" cy="18874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Фотообои &quot;Подсолнух в лучах солнца&quot; - Арт. 170648 | Купить в ...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98" y="4292124"/>
            <a:ext cx="3413626" cy="2275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Фотосинтез | ВКонтакте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499" y="4292124"/>
            <a:ext cx="3388889" cy="2275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5637633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dir="r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iroda-gizn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priroda-gizn</Template>
  <TotalTime>337</TotalTime>
  <Words>1100</Words>
  <Application>Microsoft Office PowerPoint</Application>
  <PresentationFormat>Экран (4:3)</PresentationFormat>
  <Paragraphs>163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priroda-gizn</vt:lpstr>
      <vt:lpstr>Різноманітність середовищ життя. Наземно-повітряне середовище, пристосування живих організмів до життя у ньому 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ПРИСТОСУВАННЯ ТВАРИН  до наземно-повітряного середовища: </vt:lpstr>
      <vt:lpstr>Слайд 18</vt:lpstr>
      <vt:lpstr>Слайд 19</vt:lpstr>
      <vt:lpstr>Використані ресурси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Учень</dc:creator>
  <cp:lastModifiedBy>Валентина Капуста</cp:lastModifiedBy>
  <cp:revision>51</cp:revision>
  <dcterms:created xsi:type="dcterms:W3CDTF">2021-04-05T07:23:30Z</dcterms:created>
  <dcterms:modified xsi:type="dcterms:W3CDTF">2022-04-11T10:30:31Z</dcterms:modified>
</cp:coreProperties>
</file>