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4" r:id="rId9"/>
    <p:sldId id="262" r:id="rId10"/>
    <p:sldId id="263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809" autoAdjust="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09.04.2022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kapusta55@gmail.co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Ba81gMY50o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 descr="C:\Users\valen\Desktop\фон для презент\Без названия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213561" cy="6858001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642918"/>
            <a:ext cx="7772400" cy="2957533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002060"/>
                </a:solidFill>
              </a:rPr>
              <a:t>Оздоблення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</a:rPr>
              <a:t>виробу</a:t>
            </a:r>
            <a:r>
              <a:rPr lang="ru-RU" sz="3600" b="1" dirty="0" smtClean="0">
                <a:solidFill>
                  <a:srgbClr val="002060"/>
                </a:solidFill>
              </a:rPr>
              <a:t> за готовою </a:t>
            </a:r>
            <a:r>
              <a:rPr lang="ru-RU" sz="3600" b="1" dirty="0" err="1" smtClean="0">
                <a:solidFill>
                  <a:srgbClr val="002060"/>
                </a:solidFill>
              </a:rPr>
              <a:t>композицією</a:t>
            </a:r>
            <a:r>
              <a:rPr lang="ru-RU" sz="3600" b="1" dirty="0" smtClean="0">
                <a:solidFill>
                  <a:srgbClr val="002060"/>
                </a:solidFill>
              </a:rPr>
              <a:t>. </a:t>
            </a:r>
            <a:br>
              <a:rPr lang="ru-RU" sz="3600" b="1" dirty="0" smtClean="0">
                <a:solidFill>
                  <a:srgbClr val="002060"/>
                </a:solidFill>
              </a:rPr>
            </a:br>
            <a:r>
              <a:rPr lang="ru-RU" sz="3600" b="1" dirty="0" err="1" smtClean="0">
                <a:solidFill>
                  <a:srgbClr val="002060"/>
                </a:solidFill>
              </a:rPr>
              <a:t>Остаточна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r>
              <a:rPr lang="ru-RU" sz="3600" b="1" dirty="0" err="1" smtClean="0">
                <a:solidFill>
                  <a:srgbClr val="002060"/>
                </a:solidFill>
              </a:rPr>
              <a:t>обробка</a:t>
            </a:r>
            <a:r>
              <a:rPr lang="ru-RU" sz="3600" b="1" dirty="0" smtClean="0">
                <a:solidFill>
                  <a:srgbClr val="002060"/>
                </a:solidFill>
              </a:rPr>
              <a:t>.</a:t>
            </a:r>
            <a:r>
              <a:rPr lang="ru-RU" sz="3600" b="1" dirty="0" smtClean="0">
                <a:solidFill>
                  <a:srgbClr val="002060"/>
                </a:solidFill>
              </a:rPr>
              <a:t> 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71736" y="3886200"/>
            <a:ext cx="3857652" cy="1752600"/>
          </a:xfrm>
        </p:spPr>
        <p:txBody>
          <a:bodyPr/>
          <a:lstStyle/>
          <a:p>
            <a:r>
              <a:rPr lang="uk-UA" dirty="0" smtClean="0">
                <a:solidFill>
                  <a:schemeClr val="tx1"/>
                </a:solidFill>
              </a:rPr>
              <a:t>6клас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Про</a:t>
            </a:r>
            <a:r>
              <a:rPr lang="uk-UA" dirty="0" err="1" smtClean="0">
                <a:solidFill>
                  <a:schemeClr val="tx1"/>
                </a:solidFill>
              </a:rPr>
              <a:t>єкт</a:t>
            </a:r>
            <a:endParaRPr lang="uk-UA" dirty="0" smtClean="0">
              <a:solidFill>
                <a:schemeClr val="tx1"/>
              </a:solidFill>
            </a:endParaRPr>
          </a:p>
          <a:p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“Кухонне</a:t>
            </a:r>
            <a:r>
              <a:rPr lang="uk-UA" dirty="0" smtClean="0">
                <a:solidFill>
                  <a:schemeClr val="tx1"/>
                </a:solidFill>
              </a:rPr>
              <a:t> </a:t>
            </a:r>
            <a:r>
              <a:rPr lang="uk-UA" dirty="0" err="1" smtClean="0">
                <a:solidFill>
                  <a:schemeClr val="tx1"/>
                </a:solidFill>
              </a:rPr>
              <a:t>приладдя</a:t>
            </a:r>
            <a:r>
              <a:rPr lang="uk-UA" dirty="0" err="1" smtClean="0"/>
              <a:t>”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9" name="Picture 5" descr="Первые расписные изделия. Разделочные доски. | Петриковская роспись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071810"/>
            <a:ext cx="2229832" cy="3286147"/>
          </a:xfrm>
          <a:prstGeom prst="rect">
            <a:avLst/>
          </a:prstGeom>
          <a:noFill/>
        </p:spPr>
      </p:pic>
      <p:pic>
        <p:nvPicPr>
          <p:cNvPr id="1031" name="Picture 7" descr="Майстер-клас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143248"/>
            <a:ext cx="2487562" cy="3457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400" dirty="0" smtClean="0"/>
              <a:t>1. Оздобити </a:t>
            </a:r>
            <a:r>
              <a:rPr lang="uk-UA" sz="2400" dirty="0" smtClean="0"/>
              <a:t>виготовлений </a:t>
            </a:r>
            <a:r>
              <a:rPr lang="uk-UA" sz="2400" dirty="0" smtClean="0"/>
              <a:t>виріб.</a:t>
            </a:r>
          </a:p>
          <a:p>
            <a:pPr>
              <a:buNone/>
            </a:pPr>
            <a:r>
              <a:rPr lang="uk-UA" sz="2400" smtClean="0"/>
              <a:t>     </a:t>
            </a:r>
            <a:r>
              <a:rPr lang="uk-UA" sz="2400" dirty="0" smtClean="0"/>
              <a:t>2. Остаточна обробка виробу.</a:t>
            </a:r>
          </a:p>
          <a:p>
            <a:r>
              <a:rPr lang="uk-UA" sz="2400" dirty="0" smtClean="0"/>
              <a:t>3. Підготувати захист проєкту.</a:t>
            </a:r>
          </a:p>
          <a:p>
            <a:endParaRPr lang="uk-UA" sz="2400" dirty="0" smtClean="0"/>
          </a:p>
          <a:p>
            <a:r>
              <a:rPr lang="uk-UA" sz="2400" dirty="0" smtClean="0"/>
              <a:t>Роботи надсилати на освітню платформу  </a:t>
            </a:r>
            <a:r>
              <a:rPr lang="uk-UA" sz="2400" dirty="0" err="1" smtClean="0"/>
              <a:t>Human</a:t>
            </a:r>
            <a:r>
              <a:rPr lang="uk-UA" sz="2400" dirty="0" smtClean="0"/>
              <a:t> </a:t>
            </a:r>
            <a:endParaRPr lang="ru-RU" sz="2400" dirty="0" smtClean="0"/>
          </a:p>
          <a:p>
            <a:pPr>
              <a:buNone/>
            </a:pPr>
            <a:r>
              <a:rPr lang="uk-UA" sz="2400" dirty="0" smtClean="0"/>
              <a:t>         або </a:t>
            </a:r>
            <a:r>
              <a:rPr lang="uk-UA" sz="2400" dirty="0" err="1" smtClean="0"/>
              <a:t>ел</a:t>
            </a:r>
            <a:r>
              <a:rPr lang="uk-UA" sz="2400" dirty="0" smtClean="0"/>
              <a:t>. пошту </a:t>
            </a:r>
            <a:r>
              <a:rPr lang="ru-RU" sz="2400" u="sng" dirty="0" smtClean="0">
                <a:hlinkClick r:id="rId3"/>
              </a:rPr>
              <a:t>valentinakapusta55@gmail.com</a:t>
            </a:r>
            <a:r>
              <a:rPr lang="ru-RU" sz="2400" dirty="0" smtClean="0"/>
              <a:t> </a:t>
            </a: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5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Види оздоблення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 smtClean="0"/>
              <a:t>Дерев'яні</a:t>
            </a:r>
            <a:r>
              <a:rPr lang="ru-RU" sz="2400" dirty="0" smtClean="0"/>
              <a:t> лопатки не </a:t>
            </a:r>
            <a:r>
              <a:rPr lang="ru-RU" sz="2400" dirty="0" err="1" smtClean="0"/>
              <a:t>впливають</a:t>
            </a:r>
            <a:r>
              <a:rPr lang="ru-RU" sz="2400" dirty="0" smtClean="0"/>
              <a:t> на смак </a:t>
            </a:r>
            <a:r>
              <a:rPr lang="ru-RU" sz="2400" dirty="0" err="1" smtClean="0"/>
              <a:t>продуктів</a:t>
            </a:r>
            <a:r>
              <a:rPr lang="ru-RU" sz="2400" dirty="0" smtClean="0"/>
              <a:t>, </a:t>
            </a:r>
            <a:r>
              <a:rPr lang="ru-RU" sz="2400" dirty="0" err="1" smtClean="0"/>
              <a:t>екологічно</a:t>
            </a:r>
            <a:r>
              <a:rPr lang="ru-RU" sz="2400" dirty="0" smtClean="0"/>
              <a:t> </a:t>
            </a:r>
            <a:r>
              <a:rPr lang="ru-RU" sz="2400" dirty="0" err="1" smtClean="0"/>
              <a:t>безпечні</a:t>
            </a:r>
            <a:r>
              <a:rPr lang="ru-RU" sz="2400" dirty="0" smtClean="0"/>
              <a:t>, </a:t>
            </a:r>
            <a:r>
              <a:rPr lang="ru-RU" sz="2400" dirty="0" err="1" smtClean="0"/>
              <a:t>підходять</a:t>
            </a:r>
            <a:r>
              <a:rPr lang="ru-RU" sz="2400" dirty="0" smtClean="0"/>
              <a:t> для </a:t>
            </a:r>
            <a:r>
              <a:rPr lang="ru-RU" sz="2400" dirty="0" err="1" smtClean="0"/>
              <a:t>будь-якого</a:t>
            </a:r>
            <a:r>
              <a:rPr lang="ru-RU" sz="2400" dirty="0" smtClean="0"/>
              <a:t> посуду. Але </a:t>
            </a:r>
            <a:r>
              <a:rPr lang="ru-RU" sz="2400" dirty="0" err="1" smtClean="0"/>
              <a:t>їх</a:t>
            </a:r>
            <a:r>
              <a:rPr lang="ru-RU" sz="2400" dirty="0" smtClean="0"/>
              <a:t> </a:t>
            </a:r>
            <a:r>
              <a:rPr lang="ru-RU" sz="2400" dirty="0" err="1" smtClean="0"/>
              <a:t>слід</a:t>
            </a:r>
            <a:r>
              <a:rPr lang="ru-RU" sz="2400" dirty="0" smtClean="0"/>
              <a:t> </a:t>
            </a:r>
            <a:r>
              <a:rPr lang="ru-RU" sz="2400" dirty="0" err="1" smtClean="0"/>
              <a:t>берегти</a:t>
            </a:r>
            <a:r>
              <a:rPr lang="ru-RU" sz="2400" dirty="0" smtClean="0"/>
              <a:t> </a:t>
            </a:r>
            <a:r>
              <a:rPr lang="ru-RU" sz="2400" dirty="0" err="1" smtClean="0"/>
              <a:t>від</a:t>
            </a:r>
            <a:r>
              <a:rPr lang="ru-RU" sz="2400" dirty="0" smtClean="0"/>
              <a:t> </a:t>
            </a:r>
            <a:r>
              <a:rPr lang="ru-RU" sz="2400" dirty="0" err="1" smtClean="0"/>
              <a:t>сирості</a:t>
            </a:r>
            <a:r>
              <a:rPr lang="ru-RU" sz="2400" dirty="0" smtClean="0"/>
              <a:t>, не </a:t>
            </a:r>
            <a:r>
              <a:rPr lang="ru-RU" sz="2400" dirty="0" err="1" smtClean="0"/>
              <a:t>залишати</a:t>
            </a:r>
            <a:r>
              <a:rPr lang="ru-RU" sz="2400" dirty="0" smtClean="0"/>
              <a:t> на </a:t>
            </a:r>
            <a:r>
              <a:rPr lang="ru-RU" sz="2400" dirty="0" err="1" smtClean="0"/>
              <a:t>довгий</a:t>
            </a:r>
            <a:r>
              <a:rPr lang="ru-RU" sz="2400" dirty="0" smtClean="0"/>
              <a:t> час </a:t>
            </a:r>
            <a:r>
              <a:rPr lang="ru-RU" sz="2400" dirty="0" smtClean="0"/>
              <a:t>у </a:t>
            </a:r>
            <a:r>
              <a:rPr lang="ru-RU" sz="2400" dirty="0" err="1" smtClean="0"/>
              <a:t>воді</a:t>
            </a:r>
            <a:r>
              <a:rPr lang="ru-RU" sz="2400" dirty="0" smtClean="0"/>
              <a:t> </a:t>
            </a:r>
            <a:r>
              <a:rPr lang="ru-RU" sz="2400" dirty="0" err="1" smtClean="0"/>
              <a:t>й</a:t>
            </a:r>
            <a:r>
              <a:rPr lang="ru-RU" sz="2400" dirty="0" smtClean="0"/>
              <a:t> </a:t>
            </a:r>
            <a:r>
              <a:rPr lang="ru-RU" sz="2400" dirty="0" err="1" smtClean="0"/>
              <a:t>уникати</a:t>
            </a:r>
            <a:r>
              <a:rPr lang="ru-RU" sz="2400" dirty="0" smtClean="0"/>
              <a:t> </a:t>
            </a:r>
            <a:r>
              <a:rPr lang="ru-RU" sz="2400" dirty="0" err="1" smtClean="0"/>
              <a:t>їх</a:t>
            </a:r>
            <a:r>
              <a:rPr lang="ru-RU" sz="2400" dirty="0" smtClean="0"/>
              <a:t> контакту </a:t>
            </a:r>
            <a:r>
              <a:rPr lang="ru-RU" sz="2400" dirty="0" err="1" smtClean="0"/>
              <a:t>з</a:t>
            </a:r>
            <a:r>
              <a:rPr lang="ru-RU" sz="2400" dirty="0" smtClean="0"/>
              <a:t> вогнем.</a:t>
            </a:r>
          </a:p>
          <a:p>
            <a:r>
              <a:rPr lang="uk-UA" sz="2400" dirty="0" smtClean="0"/>
              <a:t> Оздобити дерев</a:t>
            </a:r>
            <a:r>
              <a:rPr lang="en-US" sz="2400" dirty="0" smtClean="0"/>
              <a:t>’</a:t>
            </a:r>
            <a:r>
              <a:rPr lang="uk-UA" sz="2400" dirty="0" err="1" smtClean="0"/>
              <a:t>яні</a:t>
            </a:r>
            <a:r>
              <a:rPr lang="uk-UA" sz="2400" dirty="0" smtClean="0"/>
              <a:t> вироби можна  різьбленням, випалюванням, художнім розписом а також за допомогою техніки </a:t>
            </a:r>
            <a:r>
              <a:rPr lang="uk-UA" sz="2400" dirty="0" err="1" smtClean="0"/>
              <a:t>декупаж</a:t>
            </a:r>
            <a:r>
              <a:rPr lang="uk-UA" sz="2400" dirty="0" smtClean="0"/>
              <a:t>.</a:t>
            </a:r>
            <a:endParaRPr lang="ru-RU" sz="2400" dirty="0" smtClean="0"/>
          </a:p>
          <a:p>
            <a:endParaRPr lang="ru-RU" dirty="0"/>
          </a:p>
        </p:txBody>
      </p:sp>
      <p:pic>
        <p:nvPicPr>
          <p:cNvPr id="6" name="Picture 4" descr="Петриковская роспись кухонной досточки | Дети в городе Киев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572008"/>
            <a:ext cx="2643206" cy="1980594"/>
          </a:xfrm>
          <a:prstGeom prst="rect">
            <a:avLst/>
          </a:prstGeom>
          <a:noFill/>
        </p:spPr>
      </p:pic>
      <p:pic>
        <p:nvPicPr>
          <p:cNvPr id="19464" name="Picture 8" descr="Купити Набір дощечок Cakes | Skrynya.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4643446"/>
            <a:ext cx="2868918" cy="1992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Оздоблення різьбленням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Кухонна дош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571612"/>
            <a:ext cx="3063494" cy="2357454"/>
          </a:xfrm>
          <a:prstGeom prst="rect">
            <a:avLst/>
          </a:prstGeom>
          <a:noFill/>
        </p:spPr>
      </p:pic>
      <p:pic>
        <p:nvPicPr>
          <p:cNvPr id="18436" name="Picture 4" descr="Творчий проект &quot;Набір кухонних дошок&quot; | Обучонок - дослідницькі роботи і  проекти учнів України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43050"/>
            <a:ext cx="3715348" cy="2357454"/>
          </a:xfrm>
          <a:prstGeom prst="rect">
            <a:avLst/>
          </a:prstGeom>
          <a:noFill/>
        </p:spPr>
      </p:pic>
      <p:pic>
        <p:nvPicPr>
          <p:cNvPr id="18438" name="Picture 6" descr="Ескіз дерев'яної лопатки для кухні. Майстерня - Виготовлення дерев'яної різьблений  кухонної лопатки «Первоцвіт. Крок V - Збірка лопати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4071942"/>
            <a:ext cx="5929354" cy="20585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Оздоблення випалюванням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 descr="Madeheart.com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1643051"/>
            <a:ext cx="2714644" cy="3786213"/>
          </a:xfrm>
          <a:prstGeom prst="rect">
            <a:avLst/>
          </a:prstGeom>
          <a:noFill/>
        </p:spPr>
      </p:pic>
      <p:pic>
        <p:nvPicPr>
          <p:cNvPr id="7" name="Рисунок 6" descr="Лопатки деревянные – заказать на Ярмарке Мастеров – KEP0URU | Утварь,  Королев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00760" y="1714488"/>
            <a:ext cx="2552701" cy="3929090"/>
          </a:xfrm>
          <a:prstGeom prst="rect">
            <a:avLst/>
          </a:prstGeom>
          <a:noFill/>
        </p:spPr>
      </p:pic>
      <p:pic>
        <p:nvPicPr>
          <p:cNvPr id="17414" name="Picture 6" descr="Оздоблення виробу художнім випалюванням&quot; | Тест з трудового навчання – «На  Урок»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4643446"/>
            <a:ext cx="2314575" cy="1943101"/>
          </a:xfrm>
          <a:prstGeom prst="rect">
            <a:avLst/>
          </a:prstGeom>
          <a:noFill/>
        </p:spPr>
      </p:pic>
      <p:pic>
        <p:nvPicPr>
          <p:cNvPr id="9" name="Рисунок 8" descr="Обробна дошка своїми руками: проста, торцева, оригінальні"/>
          <p:cNvPicPr/>
          <p:nvPr/>
        </p:nvPicPr>
        <p:blipFill>
          <a:blip r:embed="rId6"/>
          <a:srcRect r="56250"/>
          <a:stretch>
            <a:fillRect/>
          </a:stretch>
        </p:blipFill>
        <p:spPr bwMode="auto">
          <a:xfrm>
            <a:off x="3357554" y="1643050"/>
            <a:ext cx="2133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Оздоблення в техніці </a:t>
            </a:r>
            <a:r>
              <a:rPr lang="uk-UA" dirty="0" err="1" smtClean="0"/>
              <a:t>декупаж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5363" name="Picture 3" descr="Майстер-клас із декорування дощечки у техніці декупаж | Діти в місті Львів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714488"/>
            <a:ext cx="4143404" cy="3104715"/>
          </a:xfrm>
          <a:prstGeom prst="rect">
            <a:avLst/>
          </a:prstGeom>
          <a:noFill/>
        </p:spPr>
      </p:pic>
      <p:pic>
        <p:nvPicPr>
          <p:cNvPr id="8" name="Рисунок 7" descr="My Dreams come true: Декупаж дощечки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6314" y="1714488"/>
            <a:ext cx="3833830" cy="3143272"/>
          </a:xfrm>
          <a:prstGeom prst="rect">
            <a:avLst/>
          </a:prstGeom>
          <a:noFill/>
        </p:spPr>
      </p:pic>
      <p:pic>
        <p:nvPicPr>
          <p:cNvPr id="15367" name="Picture 7" descr="Мастер-класс Декупаж кухонных лопаток | Дети в городе Киев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4286256"/>
            <a:ext cx="1905000" cy="24003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5891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Художній розпис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Розпис - Посуд / кухонне приладдя - OLX.ua"/>
          <p:cNvPicPr>
            <a:picLocks noChangeAspect="1" noChangeArrowheads="1"/>
          </p:cNvPicPr>
          <p:nvPr/>
        </p:nvPicPr>
        <p:blipFill>
          <a:blip r:embed="rId3"/>
          <a:srcRect l="4880" r="12148"/>
          <a:stretch>
            <a:fillRect/>
          </a:stretch>
        </p:blipFill>
        <p:spPr bwMode="auto">
          <a:xfrm>
            <a:off x="285720" y="1500174"/>
            <a:ext cx="3643338" cy="4391026"/>
          </a:xfrm>
          <a:prstGeom prst="rect">
            <a:avLst/>
          </a:prstGeom>
          <a:noFill/>
        </p:spPr>
      </p:pic>
      <p:pic>
        <p:nvPicPr>
          <p:cNvPr id="7" name="Рисунок 6" descr="Кухонна дошка - Петриківський розпис, Груша S KDS00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357298"/>
            <a:ext cx="3857620" cy="4500594"/>
          </a:xfrm>
          <a:prstGeom prst="rect">
            <a:avLst/>
          </a:prstGeom>
          <a:noFill/>
        </p:spPr>
      </p:pic>
      <p:pic>
        <p:nvPicPr>
          <p:cNvPr id="16388" name="Picture 4" descr="Творчий проект Маторкіної І.М. слухача курсу підвищення кваліфікації із  трудового навчання та образотворчого мистецтва.docx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3714728"/>
            <a:ext cx="2619392" cy="3143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82" y="0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Петриківський розпис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Елементи Петриківського розпису.</a:t>
            </a:r>
            <a:endParaRPr lang="ru-RU" dirty="0"/>
          </a:p>
        </p:txBody>
      </p:sp>
      <p:pic>
        <p:nvPicPr>
          <p:cNvPr id="1026" name="Picture 2" descr="Ukrainian Collection - petrykivka - Петриківка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2643182"/>
            <a:ext cx="4762500" cy="3371851"/>
          </a:xfrm>
          <a:prstGeom prst="rect">
            <a:avLst/>
          </a:prstGeom>
          <a:noFill/>
        </p:spPr>
      </p:pic>
      <p:pic>
        <p:nvPicPr>
          <p:cNvPr id="1028" name="Picture 4" descr="Петриковские зарисовки в нейл дизайне | Маникюр4ик.ру - 20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2786058"/>
            <a:ext cx="2320021" cy="32480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82" y="0"/>
            <a:ext cx="9155782" cy="6857999"/>
          </a:xfrm>
          <a:prstGeom prst="rect">
            <a:avLst/>
          </a:prstGeom>
          <a:noFill/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rgbClr val="002060"/>
                </a:solidFill>
              </a:rPr>
              <a:t>Остаточна</a:t>
            </a:r>
            <a:r>
              <a:rPr lang="ru-RU" dirty="0" smtClean="0">
                <a:solidFill>
                  <a:srgbClr val="002060"/>
                </a:solidFill>
              </a:rPr>
              <a:t> </a:t>
            </a:r>
            <a:r>
              <a:rPr lang="ru-RU" dirty="0" err="1" smtClean="0">
                <a:solidFill>
                  <a:srgbClr val="002060"/>
                </a:solidFill>
              </a:rPr>
              <a:t>обробка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err="1" smtClean="0">
                <a:solidFill>
                  <a:srgbClr val="0070C0"/>
                </a:solidFill>
              </a:rPr>
              <a:t>Оформлення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err="1" smtClean="0">
                <a:solidFill>
                  <a:srgbClr val="0070C0"/>
                </a:solidFill>
              </a:rPr>
              <a:t>виробів</a:t>
            </a:r>
            <a:r>
              <a:rPr lang="ru-RU" dirty="0" smtClean="0">
                <a:solidFill>
                  <a:srgbClr val="0070C0"/>
                </a:solidFill>
              </a:rPr>
              <a:t> </a:t>
            </a:r>
            <a:r>
              <a:rPr lang="ru-RU" dirty="0" smtClean="0"/>
              <a:t>–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гармонійне</a:t>
            </a:r>
            <a:r>
              <a:rPr lang="ru-RU" dirty="0" smtClean="0"/>
              <a:t> </a:t>
            </a:r>
            <a:r>
              <a:rPr lang="ru-RU" dirty="0" err="1" smtClean="0"/>
              <a:t>завершення</a:t>
            </a:r>
            <a:r>
              <a:rPr lang="ru-RU" dirty="0" smtClean="0"/>
              <a:t> </a:t>
            </a:r>
            <a:r>
              <a:rPr lang="ru-RU" dirty="0" err="1" smtClean="0"/>
              <a:t>композиції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Спосіб</a:t>
            </a:r>
            <a:r>
              <a:rPr lang="ru-RU" dirty="0" smtClean="0"/>
              <a:t> </a:t>
            </a:r>
            <a:r>
              <a:rPr lang="ru-RU" dirty="0" err="1" smtClean="0"/>
              <a:t>обробки</a:t>
            </a:r>
            <a:r>
              <a:rPr lang="ru-RU" dirty="0" smtClean="0"/>
              <a:t>  </a:t>
            </a:r>
            <a:r>
              <a:rPr lang="ru-RU" dirty="0" err="1" smtClean="0"/>
              <a:t>виробу</a:t>
            </a:r>
            <a:r>
              <a:rPr lang="ru-RU" dirty="0" smtClean="0"/>
              <a:t> </a:t>
            </a:r>
            <a:r>
              <a:rPr lang="ru-RU" dirty="0" err="1" smtClean="0"/>
              <a:t>залежить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його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, </a:t>
            </a:r>
            <a:r>
              <a:rPr lang="ru-RU" dirty="0" err="1" smtClean="0"/>
              <a:t>матеріалу</a:t>
            </a:r>
            <a:r>
              <a:rPr lang="ru-RU" dirty="0" smtClean="0"/>
              <a:t>, </a:t>
            </a:r>
            <a:r>
              <a:rPr lang="ru-RU" dirty="0" err="1" smtClean="0"/>
              <a:t>форми</a:t>
            </a:r>
            <a:r>
              <a:rPr lang="ru-RU" dirty="0" smtClean="0"/>
              <a:t>, </a:t>
            </a:r>
            <a:r>
              <a:rPr lang="ru-RU" dirty="0" err="1" smtClean="0"/>
              <a:t>композиції</a:t>
            </a:r>
            <a:r>
              <a:rPr lang="ru-RU" dirty="0" smtClean="0"/>
              <a:t>.</a:t>
            </a:r>
          </a:p>
          <a:p>
            <a:r>
              <a:rPr lang="uk-UA" dirty="0" smtClean="0"/>
              <a:t> Остаточна обробка включає способи обробки  виробів. Передбачає обрамлення їх  різними  матеріалами та надання різної форми.</a:t>
            </a:r>
            <a:endParaRPr lang="ru-RU" dirty="0" smtClean="0"/>
          </a:p>
          <a:p>
            <a:r>
              <a:rPr lang="uk-UA" dirty="0" smtClean="0"/>
              <a:t>До </a:t>
            </a:r>
            <a:r>
              <a:rPr lang="uk-UA" dirty="0" smtClean="0"/>
              <a:t>остаточної обробки відноситься і </a:t>
            </a:r>
            <a:r>
              <a:rPr lang="uk-UA" dirty="0" smtClean="0"/>
              <a:t>виконання елементів </a:t>
            </a:r>
            <a:r>
              <a:rPr lang="uk-UA" dirty="0" smtClean="0"/>
              <a:t>оздоблення.</a:t>
            </a:r>
            <a:endParaRPr lang="ru-RU" dirty="0" smtClean="0"/>
          </a:p>
          <a:p>
            <a:r>
              <a:rPr lang="ru-RU" dirty="0" err="1" smtClean="0"/>
              <a:t>Виріб</a:t>
            </a:r>
            <a:r>
              <a:rPr lang="uk-UA" dirty="0" smtClean="0"/>
              <a:t> має бути </a:t>
            </a:r>
            <a:r>
              <a:rPr lang="ru-RU" dirty="0" err="1" smtClean="0"/>
              <a:t>оригінальний</a:t>
            </a:r>
            <a:r>
              <a:rPr lang="ru-RU" dirty="0" smtClean="0"/>
              <a:t>, </a:t>
            </a:r>
            <a:r>
              <a:rPr lang="ru-RU" dirty="0" err="1" smtClean="0"/>
              <a:t>виконаний</a:t>
            </a:r>
            <a:r>
              <a:rPr lang="ru-RU" dirty="0" smtClean="0"/>
              <a:t> 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застосуванням</a:t>
            </a:r>
            <a:r>
              <a:rPr lang="ru-RU" dirty="0" smtClean="0"/>
              <a:t> </a:t>
            </a:r>
            <a:r>
              <a:rPr lang="ru-RU" dirty="0" err="1" smtClean="0"/>
              <a:t>художнього</a:t>
            </a:r>
            <a:r>
              <a:rPr lang="ru-RU" dirty="0" smtClean="0"/>
              <a:t> </a:t>
            </a:r>
            <a:r>
              <a:rPr lang="ru-RU" dirty="0" err="1" smtClean="0"/>
              <a:t>оформлення</a:t>
            </a:r>
            <a:r>
              <a:rPr lang="ru-RU" dirty="0" smtClean="0"/>
              <a:t> </a:t>
            </a:r>
            <a:r>
              <a:rPr lang="ru-RU" dirty="0" smtClean="0"/>
              <a:t>та 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ru-RU" dirty="0" smtClean="0"/>
              <a:t>у </a:t>
            </a:r>
            <a:r>
              <a:rPr lang="ru-RU" dirty="0" err="1" smtClean="0"/>
              <a:t>використанні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C:\Users\valen\Desktop\фон для презент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782" y="1"/>
            <a:ext cx="9155782" cy="6857999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uk-UA" sz="2600" b="1" dirty="0" smtClean="0"/>
              <a:t>Послідовність виконання роботи</a:t>
            </a:r>
            <a:endParaRPr lang="ru-RU" sz="2600" dirty="0" smtClean="0"/>
          </a:p>
          <a:p>
            <a:pPr lvl="0"/>
            <a:r>
              <a:rPr lang="uk-UA" sz="2600" dirty="0" smtClean="0"/>
              <a:t>Підготувати матеріали та інструменти</a:t>
            </a:r>
            <a:endParaRPr lang="ru-RU" sz="2600" dirty="0" smtClean="0"/>
          </a:p>
          <a:p>
            <a:pPr lvl="0"/>
            <a:r>
              <a:rPr lang="uk-UA" sz="2600" dirty="0" smtClean="0"/>
              <a:t>Спланувати послідовність виконання роботи</a:t>
            </a:r>
            <a:endParaRPr lang="ru-RU" sz="2600" dirty="0" smtClean="0"/>
          </a:p>
          <a:p>
            <a:pPr lvl="0"/>
            <a:r>
              <a:rPr lang="uk-UA" sz="2600" dirty="0" smtClean="0"/>
              <a:t>Притримуватися правил техніки безпеки </a:t>
            </a:r>
            <a:r>
              <a:rPr lang="uk-UA" sz="2600" dirty="0" smtClean="0"/>
              <a:t>оздобити </a:t>
            </a:r>
            <a:r>
              <a:rPr lang="uk-UA" sz="2600" dirty="0" smtClean="0"/>
              <a:t>виріб </a:t>
            </a:r>
            <a:r>
              <a:rPr lang="uk-UA" sz="2600" dirty="0" smtClean="0"/>
              <a:t>.</a:t>
            </a:r>
          </a:p>
          <a:p>
            <a:pPr lvl="0"/>
            <a:r>
              <a:rPr lang="uk-UA" sz="2600" dirty="0" smtClean="0"/>
              <a:t> </a:t>
            </a:r>
            <a:r>
              <a:rPr lang="uk-UA" sz="2600" dirty="0" smtClean="0"/>
              <a:t>М</a:t>
            </a:r>
            <a:r>
              <a:rPr lang="uk-UA" sz="2600" dirty="0" smtClean="0"/>
              <a:t>ожна вирізати </a:t>
            </a:r>
            <a:r>
              <a:rPr lang="uk-UA" sz="2600" dirty="0" smtClean="0"/>
              <a:t>лопатку з цупкого картону та оздобити петриківським розписом за посиланням </a:t>
            </a:r>
            <a:r>
              <a:rPr lang="ru-RU" sz="2600" u="sng" dirty="0" smtClean="0">
                <a:hlinkClick r:id="rId3"/>
              </a:rPr>
              <a:t>https://www.youtube.com/watch?v=SBa81gMY50o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225</Words>
  <PresentationFormat>Экран (4:3)</PresentationFormat>
  <Paragraphs>32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Оздоблення виробу за готовою композицією.  Остаточна обробка. </vt:lpstr>
      <vt:lpstr>Види оздоблення</vt:lpstr>
      <vt:lpstr>Оздоблення різьбленням</vt:lpstr>
      <vt:lpstr>Оздоблення випалюванням</vt:lpstr>
      <vt:lpstr>Оздоблення в техніці декупаж</vt:lpstr>
      <vt:lpstr>Художній розпис</vt:lpstr>
      <vt:lpstr>Петриківський розпис</vt:lpstr>
      <vt:lpstr>Остаточна обробка</vt:lpstr>
      <vt:lpstr>Практична робота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25</cp:revision>
  <dcterms:created xsi:type="dcterms:W3CDTF">2021-04-23T20:33:13Z</dcterms:created>
  <dcterms:modified xsi:type="dcterms:W3CDTF">2022-04-09T20:48:48Z</dcterms:modified>
</cp:coreProperties>
</file>