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70" r:id="rId3"/>
    <p:sldId id="258" r:id="rId4"/>
    <p:sldId id="268" r:id="rId5"/>
    <p:sldId id="267" r:id="rId6"/>
    <p:sldId id="266" r:id="rId7"/>
    <p:sldId id="269" r:id="rId8"/>
    <p:sldId id="265" r:id="rId9"/>
    <p:sldId id="262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53223-084B-4A32-8C4F-04A38289D8A2}" type="datetimeFigureOut">
              <a:rPr lang="ru-RU" smtClean="0"/>
              <a:t>09.04.2022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0FCE-F551-4641-A236-FC7E4B7DDD5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rudove34.blogspot.com/p/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1643074"/>
          </a:xfrm>
        </p:spPr>
        <p:txBody>
          <a:bodyPr>
            <a:normAutofit/>
          </a:bodyPr>
          <a:lstStyle/>
          <a:p>
            <a:r>
              <a:rPr lang="uk-UA" sz="3600" dirty="0" smtClean="0"/>
              <a:t>                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uk-UA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0" dirty="0" smtClean="0">
                <a:latin typeface="Times New Roman" pitchFamily="18" charset="0"/>
                <a:cs typeface="Times New Roman" pitchFamily="18" charset="0"/>
              </a:rPr>
              <a:t>клас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214422"/>
            <a:ext cx="7100910" cy="3571900"/>
          </a:xfrm>
        </p:spPr>
        <p:txBody>
          <a:bodyPr>
            <a:normAutofit/>
          </a:bodyPr>
          <a:lstStyle/>
          <a:p>
            <a:r>
              <a:rPr lang="uk-UA" sz="4000" dirty="0" smtClean="0"/>
              <a:t> </a:t>
            </a:r>
            <a:r>
              <a:rPr lang="uk-UA" sz="3200" dirty="0" err="1" smtClean="0">
                <a:solidFill>
                  <a:srgbClr val="0070C0"/>
                </a:solidFill>
              </a:rPr>
              <a:t>Проєкт</a:t>
            </a:r>
            <a:r>
              <a:rPr lang="uk-UA" sz="3200" dirty="0" smtClean="0">
                <a:solidFill>
                  <a:srgbClr val="0070C0"/>
                </a:solidFill>
              </a:rPr>
              <a:t> </a:t>
            </a:r>
            <a:r>
              <a:rPr lang="ru-RU" sz="3200" dirty="0" smtClean="0">
                <a:solidFill>
                  <a:srgbClr val="0070C0"/>
                </a:solidFill>
              </a:rPr>
              <a:t>«</a:t>
            </a:r>
            <a:r>
              <a:rPr lang="ru-RU" sz="3200" dirty="0" err="1" smtClean="0">
                <a:solidFill>
                  <a:srgbClr val="0070C0"/>
                </a:solidFill>
              </a:rPr>
              <a:t>Скринька</a:t>
            </a:r>
            <a:r>
              <a:rPr lang="ru-RU" sz="3200" dirty="0" smtClean="0">
                <a:solidFill>
                  <a:srgbClr val="0070C0"/>
                </a:solidFill>
              </a:rPr>
              <a:t>»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uk-UA" sz="2700" dirty="0" smtClean="0">
                <a:solidFill>
                  <a:srgbClr val="FF0000"/>
                </a:solidFill>
              </a:rPr>
              <a:t>Добір матеріалів та інструментів. Технологічний процес виготовлення виробу: розмічання, пиляння</a:t>
            </a:r>
            <a:r>
              <a:rPr lang="uk-UA" sz="6000" dirty="0" smtClean="0">
                <a:solidFill>
                  <a:srgbClr val="FF0000"/>
                </a:solidFill>
              </a:rPr>
              <a:t/>
            </a:r>
            <a:br>
              <a:rPr lang="uk-UA" sz="6000" dirty="0" smtClean="0">
                <a:solidFill>
                  <a:srgbClr val="FF0000"/>
                </a:solidFill>
              </a:rPr>
            </a:br>
            <a:endParaRPr lang="ru-RU" sz="6000" dirty="0">
              <a:solidFill>
                <a:srgbClr val="FF0000"/>
              </a:solidFill>
            </a:endParaRPr>
          </a:p>
        </p:txBody>
      </p:sp>
      <p:pic>
        <p:nvPicPr>
          <p:cNvPr id="33794" name="Picture 2" descr="Шкатулка из дерева своими руками (36 фото): чертежи и схемы сборки  деревянных шкатулок. Как сделать и украсить шкатулку с секретом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143380"/>
            <a:ext cx="2466975" cy="18478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b="1" u="sng" dirty="0" smtClean="0">
                <a:hlinkClick r:id="rId2"/>
              </a:rPr>
              <a:t>http://trudove34.blogspot.com/p/7.html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>
                <a:solidFill>
                  <a:srgbClr val="FF0000"/>
                </a:solidFill>
              </a:rPr>
              <a:t>Добір </a:t>
            </a:r>
            <a:r>
              <a:rPr lang="uk-UA" sz="3600" dirty="0" smtClean="0">
                <a:solidFill>
                  <a:srgbClr val="FF0000"/>
                </a:solidFill>
              </a:rPr>
              <a:t>матеріалів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У наш час скриньки виготовляють з  дерева, паперу, скла, металу.</a:t>
            </a:r>
          </a:p>
          <a:p>
            <a:r>
              <a:rPr lang="uk-UA" dirty="0" smtClean="0"/>
              <a:t>Якщо скринька дерев</a:t>
            </a:r>
            <a:r>
              <a:rPr lang="en-US" dirty="0" smtClean="0"/>
              <a:t>’</a:t>
            </a:r>
            <a:r>
              <a:rPr lang="uk-UA" dirty="0" err="1" smtClean="0"/>
              <a:t>яна</a:t>
            </a:r>
            <a:r>
              <a:rPr lang="uk-UA" dirty="0" smtClean="0"/>
              <a:t>, її можна виготовити з деревини </a:t>
            </a:r>
            <a:r>
              <a:rPr lang="uk-UA" dirty="0" err="1" smtClean="0"/>
              <a:t>мяких</a:t>
            </a:r>
            <a:r>
              <a:rPr lang="uk-UA" dirty="0" smtClean="0"/>
              <a:t> та твердих порід. Також можна використати фанеру.</a:t>
            </a:r>
          </a:p>
          <a:p>
            <a:r>
              <a:rPr lang="uk-UA" dirty="0" smtClean="0"/>
              <a:t>Сьогодні розглянемо виготовлення скриньки з деревини, а саме технологічний процес  розмічання і пиляння.</a:t>
            </a:r>
          </a:p>
          <a:p>
            <a:r>
              <a:rPr lang="uk-UA" dirty="0" smtClean="0"/>
              <a:t>Продовжимо виготовлення скриньки з доступних матеріалів, які є в наявності.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714612" y="2714620"/>
            <a:ext cx="6091060" cy="3384428"/>
          </a:xfrm>
        </p:spPr>
        <p:txBody>
          <a:bodyPr>
            <a:normAutofit/>
          </a:bodyPr>
          <a:lstStyle/>
          <a:p>
            <a:r>
              <a:rPr lang="ru-RU" dirty="0" err="1" smtClean="0"/>
              <a:t>Розмічання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нанесення</a:t>
            </a:r>
            <a:r>
              <a:rPr lang="ru-RU" dirty="0" smtClean="0"/>
              <a:t> на заготовку </a:t>
            </a:r>
            <a:r>
              <a:rPr lang="ru-RU" dirty="0" err="1" smtClean="0"/>
              <a:t>розмірів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ліній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окреслюють</a:t>
            </a:r>
            <a:r>
              <a:rPr lang="ru-RU" dirty="0" smtClean="0"/>
              <a:t> </a:t>
            </a:r>
            <a:r>
              <a:rPr lang="ru-RU" dirty="0" err="1" smtClean="0"/>
              <a:t>контури</a:t>
            </a:r>
            <a:r>
              <a:rPr lang="ru-RU" dirty="0" smtClean="0"/>
              <a:t> </a:t>
            </a:r>
            <a:r>
              <a:rPr lang="ru-RU" dirty="0" err="1" smtClean="0"/>
              <a:t>поверхонь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підлягають</a:t>
            </a:r>
            <a:r>
              <a:rPr lang="ru-RU" dirty="0" smtClean="0"/>
              <a:t> </a:t>
            </a:r>
            <a:r>
              <a:rPr lang="ru-RU" dirty="0" err="1" smtClean="0"/>
              <a:t>обробці</a:t>
            </a:r>
            <a:r>
              <a:rPr lang="ru-RU" dirty="0" smtClean="0"/>
              <a:t>, та </a:t>
            </a:r>
            <a:r>
              <a:rPr lang="ru-RU" dirty="0" err="1" smtClean="0"/>
              <a:t>осьових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допоміжних</a:t>
            </a:r>
            <a:r>
              <a:rPr lang="ru-RU" dirty="0" smtClean="0"/>
              <a:t> </a:t>
            </a:r>
            <a:r>
              <a:rPr lang="ru-RU" dirty="0" err="1" smtClean="0"/>
              <a:t>ліній</a:t>
            </a:r>
            <a:r>
              <a:rPr lang="ru-RU" dirty="0" smtClean="0"/>
              <a:t>, </a:t>
            </a:r>
            <a:r>
              <a:rPr lang="ru-RU" dirty="0" err="1" smtClean="0"/>
              <a:t>центрів</a:t>
            </a:r>
            <a:r>
              <a:rPr lang="ru-RU" dirty="0" smtClean="0"/>
              <a:t> </a:t>
            </a:r>
            <a:r>
              <a:rPr lang="ru-RU" dirty="0" err="1" smtClean="0"/>
              <a:t>отворів</a:t>
            </a:r>
            <a:r>
              <a:rPr lang="ru-RU" dirty="0" smtClean="0"/>
              <a:t> </a:t>
            </a:r>
            <a:r>
              <a:rPr lang="ru-RU" dirty="0" err="1" smtClean="0"/>
              <a:t>майбутнього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(</a:t>
            </a:r>
            <a:r>
              <a:rPr lang="ru-RU" dirty="0" err="1" smtClean="0"/>
              <a:t>деталі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32770" name="Picture 2" descr="https://uahistory.co/pidruchniki/tereshyk-labor-training-for-boys-7-class-2016/tereshyk-labor-training-for-boys-7-class-2016.files/image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2381264" cy="1785950"/>
          </a:xfrm>
          <a:prstGeom prst="rect">
            <a:avLst/>
          </a:prstGeom>
          <a:noFill/>
        </p:spPr>
      </p:pic>
      <p:pic>
        <p:nvPicPr>
          <p:cNvPr id="32772" name="Picture 4" descr="https://uahistory.co/pidruchniki/tereshyk-labor-training-for-boys-7-class-2016/tereshyk-labor-training-for-boys-7-class-2016.files/image05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2357454" cy="1652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Що</a:t>
            </a:r>
            <a:r>
              <a:rPr lang="ru-RU" b="1" dirty="0" smtClean="0"/>
              <a:t> треба </a:t>
            </a:r>
            <a:r>
              <a:rPr lang="ru-RU" b="1" dirty="0" err="1" smtClean="0"/>
              <a:t>мати</a:t>
            </a:r>
            <a:r>
              <a:rPr lang="ru-RU" b="1" dirty="0" smtClean="0"/>
              <a:t> для </a:t>
            </a:r>
            <a:r>
              <a:rPr lang="ru-RU" b="1" dirty="0" err="1" smtClean="0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1800" dirty="0" smtClean="0"/>
              <a:t>Для </a:t>
            </a:r>
            <a:r>
              <a:rPr lang="ru-RU" sz="1800" dirty="0" err="1" smtClean="0"/>
              <a:t>розмічання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майбутньої</a:t>
            </a:r>
            <a:r>
              <a:rPr lang="ru-RU" sz="1800" dirty="0" smtClean="0"/>
              <a:t> </a:t>
            </a:r>
            <a:r>
              <a:rPr lang="ru-RU" sz="1800" dirty="0" err="1" smtClean="0"/>
              <a:t>деталі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виробу</a:t>
            </a:r>
            <a:r>
              <a:rPr lang="ru-RU" sz="1800" dirty="0" smtClean="0"/>
              <a:t> нам треба </a:t>
            </a:r>
            <a:r>
              <a:rPr lang="ru-RU" sz="1800" dirty="0" err="1" smtClean="0"/>
              <a:t>мати</a:t>
            </a:r>
            <a:r>
              <a:rPr lang="ru-RU" sz="1800" dirty="0" smtClean="0"/>
              <a:t>:</a:t>
            </a:r>
          </a:p>
          <a:p>
            <a:r>
              <a:rPr lang="ru-RU" sz="1800" b="1" i="1" dirty="0" smtClean="0"/>
              <a:t>шаблон</a:t>
            </a:r>
            <a:r>
              <a:rPr lang="ru-RU" sz="1800" dirty="0" smtClean="0"/>
              <a:t> (</a:t>
            </a:r>
            <a:r>
              <a:rPr lang="ru-RU" sz="1800" dirty="0" err="1" smtClean="0"/>
              <a:t>кресленик</a:t>
            </a:r>
            <a:r>
              <a:rPr lang="ru-RU" sz="1800" dirty="0" smtClean="0"/>
              <a:t>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ескіз</a:t>
            </a:r>
            <a:r>
              <a:rPr lang="ru-RU" sz="1800" dirty="0" smtClean="0"/>
              <a:t>) </a:t>
            </a:r>
            <a:r>
              <a:rPr lang="ru-RU" sz="1800" b="1" i="1" dirty="0" err="1" smtClean="0"/>
              <a:t>деталі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виробу</a:t>
            </a:r>
            <a:r>
              <a:rPr lang="ru-RU" sz="1800" dirty="0" smtClean="0"/>
              <a:t>;</a:t>
            </a:r>
          </a:p>
          <a:p>
            <a:r>
              <a:rPr lang="ru-RU" sz="1800" b="1" i="1" dirty="0" err="1" smtClean="0"/>
              <a:t>креслярський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інструмент</a:t>
            </a:r>
            <a:r>
              <a:rPr lang="ru-RU" sz="1800" dirty="0" smtClean="0"/>
              <a:t>.</a:t>
            </a:r>
          </a:p>
          <a:p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розмітити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деревні</a:t>
            </a:r>
            <a:r>
              <a:rPr lang="ru-RU" sz="1600" dirty="0" smtClean="0"/>
              <a:t> </a:t>
            </a:r>
            <a:r>
              <a:rPr lang="ru-RU" sz="1600" dirty="0" err="1" smtClean="0"/>
              <a:t>матеріали</a:t>
            </a:r>
            <a:r>
              <a:rPr lang="ru-RU" sz="1600" dirty="0" smtClean="0"/>
              <a:t> та заготовки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використовують</a:t>
            </a:r>
            <a:r>
              <a:rPr lang="ru-RU" sz="1600" dirty="0" smtClean="0"/>
              <a:t>: </a:t>
            </a:r>
          </a:p>
          <a:p>
            <a:r>
              <a:rPr lang="ru-RU" sz="1600" dirty="0" smtClean="0"/>
              <a:t>метр </a:t>
            </a:r>
            <a:r>
              <a:rPr lang="ru-RU" sz="1600" dirty="0" smtClean="0"/>
              <a:t>- для </a:t>
            </a:r>
            <a:r>
              <a:rPr lang="ru-RU" sz="1600" dirty="0" err="1" smtClean="0"/>
              <a:t>розмічання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чорнових</a:t>
            </a:r>
            <a:r>
              <a:rPr lang="ru-RU" sz="1600" dirty="0" smtClean="0"/>
              <a:t> заготовок (а); </a:t>
            </a:r>
            <a:r>
              <a:rPr lang="ru-RU" sz="1600" dirty="0" err="1" smtClean="0"/>
              <a:t>лінійку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деталей </a:t>
            </a:r>
            <a:r>
              <a:rPr lang="ru-RU" sz="1600" dirty="0" err="1" smtClean="0"/>
              <a:t>і</a:t>
            </a:r>
            <a:r>
              <a:rPr lang="ru-RU" sz="1600" dirty="0" smtClean="0"/>
              <a:t> заготовок (б); </a:t>
            </a:r>
            <a:r>
              <a:rPr lang="ru-RU" sz="1600" dirty="0" err="1" smtClean="0"/>
              <a:t>кутник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креслення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прямокутних</a:t>
            </a:r>
            <a:r>
              <a:rPr lang="ru-RU" sz="1600" dirty="0" smtClean="0"/>
              <a:t> деталей (в)</a:t>
            </a:r>
            <a:endParaRPr lang="ru-RU" sz="1600" dirty="0"/>
          </a:p>
        </p:txBody>
      </p:sp>
      <p:pic>
        <p:nvPicPr>
          <p:cNvPr id="48130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l="46875" b="46969"/>
          <a:stretch>
            <a:fillRect/>
          </a:stretch>
        </p:blipFill>
        <p:spPr bwMode="auto">
          <a:xfrm>
            <a:off x="4857752" y="3500438"/>
            <a:ext cx="3701120" cy="2857520"/>
          </a:xfrm>
          <a:prstGeom prst="rect">
            <a:avLst/>
          </a:prstGeom>
          <a:noFill/>
        </p:spPr>
      </p:pic>
      <p:pic>
        <p:nvPicPr>
          <p:cNvPr id="5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r="53125" b="35606"/>
          <a:stretch>
            <a:fillRect/>
          </a:stretch>
        </p:blipFill>
        <p:spPr bwMode="auto">
          <a:xfrm>
            <a:off x="1441336" y="3429000"/>
            <a:ext cx="275666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Розмічання лінійкою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868" y="1527048"/>
            <a:ext cx="5233804" cy="4572000"/>
          </a:xfrm>
        </p:spPr>
        <p:txBody>
          <a:bodyPr>
            <a:normAutofit/>
          </a:bodyPr>
          <a:lstStyle/>
          <a:p>
            <a:r>
              <a:rPr lang="ru-RU" b="1" i="1" dirty="0" err="1" smtClean="0"/>
              <a:t>Розмічання</a:t>
            </a:r>
            <a:r>
              <a:rPr lang="ru-RU" i="1" dirty="0" smtClean="0"/>
              <a:t> - одна </a:t>
            </a:r>
            <a:r>
              <a:rPr lang="ru-RU" i="1" dirty="0" err="1" smtClean="0"/>
              <a:t>з</a:t>
            </a:r>
            <a:r>
              <a:rPr lang="ru-RU" i="1" dirty="0" smtClean="0"/>
              <a:t> </a:t>
            </a:r>
            <a:r>
              <a:rPr lang="ru-RU" i="1" dirty="0" err="1" smtClean="0"/>
              <a:t>найбільш</a:t>
            </a:r>
            <a:r>
              <a:rPr lang="ru-RU" i="1" dirty="0" smtClean="0"/>
              <a:t> </a:t>
            </a:r>
            <a:r>
              <a:rPr lang="ru-RU" i="1" dirty="0" err="1" smtClean="0"/>
              <a:t>трудомістких</a:t>
            </a:r>
            <a:r>
              <a:rPr lang="ru-RU" i="1" dirty="0" smtClean="0"/>
              <a:t> </a:t>
            </a:r>
            <a:r>
              <a:rPr lang="ru-RU" i="1" dirty="0" err="1" smtClean="0"/>
              <a:t>операцій</a:t>
            </a:r>
            <a:r>
              <a:rPr lang="ru-RU" i="1" dirty="0" smtClean="0"/>
              <a:t>,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якої</a:t>
            </a:r>
            <a:r>
              <a:rPr lang="ru-RU" i="1" dirty="0" smtClean="0"/>
              <a:t> </a:t>
            </a:r>
            <a:r>
              <a:rPr lang="ru-RU" i="1" dirty="0" err="1" smtClean="0"/>
              <a:t>залежить</a:t>
            </a:r>
            <a:r>
              <a:rPr lang="ru-RU" i="1" dirty="0" smtClean="0"/>
              <a:t> не </a:t>
            </a:r>
            <a:r>
              <a:rPr lang="ru-RU" i="1" dirty="0" err="1" smtClean="0"/>
              <a:t>лише</a:t>
            </a:r>
            <a:r>
              <a:rPr lang="ru-RU" i="1" dirty="0" smtClean="0"/>
              <a:t> </a:t>
            </a:r>
            <a:r>
              <a:rPr lang="ru-RU" i="1" dirty="0" err="1" smtClean="0"/>
              <a:t>якість</a:t>
            </a:r>
            <a:r>
              <a:rPr lang="ru-RU" i="1" dirty="0" smtClean="0"/>
              <a:t> </a:t>
            </a:r>
            <a:r>
              <a:rPr lang="ru-RU" i="1" dirty="0" err="1" smtClean="0"/>
              <a:t>виконання</a:t>
            </a:r>
            <a:r>
              <a:rPr lang="ru-RU" i="1" dirty="0" smtClean="0"/>
              <a:t> </a:t>
            </a:r>
            <a:r>
              <a:rPr lang="ru-RU" i="1" dirty="0" err="1" smtClean="0"/>
              <a:t>всього</a:t>
            </a:r>
            <a:r>
              <a:rPr lang="ru-RU" i="1" dirty="0" smtClean="0"/>
              <a:t> </a:t>
            </a:r>
            <a:r>
              <a:rPr lang="ru-RU" i="1" dirty="0" err="1" smtClean="0"/>
              <a:t>процесу</a:t>
            </a:r>
            <a:r>
              <a:rPr lang="ru-RU" i="1" dirty="0" smtClean="0"/>
              <a:t> та </a:t>
            </a:r>
            <a:r>
              <a:rPr lang="ru-RU" i="1" dirty="0" err="1" smtClean="0"/>
              <a:t>виробу</a:t>
            </a:r>
            <a:r>
              <a:rPr lang="ru-RU" i="1" dirty="0" smtClean="0"/>
              <a:t>, а </a:t>
            </a:r>
            <a:r>
              <a:rPr lang="ru-RU" i="1" dirty="0" err="1" smtClean="0"/>
              <a:t>й</a:t>
            </a:r>
            <a:r>
              <a:rPr lang="ru-RU" i="1" dirty="0" smtClean="0"/>
              <a:t> </a:t>
            </a:r>
            <a:r>
              <a:rPr lang="ru-RU" i="1" dirty="0" err="1" smtClean="0"/>
              <a:t>витрати</a:t>
            </a:r>
            <a:r>
              <a:rPr lang="ru-RU" i="1" dirty="0" smtClean="0"/>
              <a:t> на </a:t>
            </a:r>
            <a:r>
              <a:rPr lang="ru-RU" i="1" dirty="0" err="1" smtClean="0"/>
              <a:t>матеріали</a:t>
            </a:r>
            <a:r>
              <a:rPr lang="ru-RU" i="1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9154" name="Picture 2" descr="https://uahistory.co/pidruchniki/tereshyk-labor-training-for-boys-7-class-2016/tereshyk-labor-training-for-boys-7-class-2016.files/image0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43218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Пиляння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4527436"/>
          </a:xfrm>
        </p:spPr>
        <p:txBody>
          <a:bodyPr>
            <a:normAutofit/>
          </a:bodyPr>
          <a:lstStyle/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r>
              <a:rPr lang="ru-RU" sz="1600" b="1" dirty="0" err="1" smtClean="0"/>
              <a:t>Ручна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столярна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ножівка</a:t>
            </a:r>
            <a:r>
              <a:rPr lang="ru-RU" sz="1600" b="1" dirty="0" smtClean="0"/>
              <a:t>: 1 - полотно; 2 - ручка</a:t>
            </a:r>
            <a:endParaRPr lang="ru-RU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ru-RU" sz="1600" dirty="0"/>
          </a:p>
        </p:txBody>
      </p:sp>
      <p:pic>
        <p:nvPicPr>
          <p:cNvPr id="31746" name="Picture 2" descr="https://uahistory.co/pidruchniki/tereshyk-labor-training-for-boys-7-class-2016/tereshyk-labor-training-for-boys-7-class-2016.files/image0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2286016" cy="1640349"/>
          </a:xfrm>
          <a:prstGeom prst="rect">
            <a:avLst/>
          </a:prstGeom>
          <a:noFill/>
        </p:spPr>
      </p:pic>
      <p:pic>
        <p:nvPicPr>
          <p:cNvPr id="50178" name="Picture 2" descr="https://uahistory.co/pidruchniki/tereshyk-labor-training-for-boys-7-class-2016/tereshyk-labor-training-for-boys-7-class-2016.files/image0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2011375" cy="150019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7158" y="2000240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Залежно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</a:t>
            </a:r>
            <a:r>
              <a:rPr lang="ru-RU" dirty="0" err="1" smtClean="0"/>
              <a:t>розрізняють</a:t>
            </a:r>
            <a:r>
              <a:rPr lang="ru-RU" dirty="0" smtClean="0"/>
              <a:t>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великим </a:t>
            </a:r>
            <a:r>
              <a:rPr lang="ru-RU" dirty="0" err="1" smtClean="0"/>
              <a:t>кроками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великим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збільшену</a:t>
            </a:r>
            <a:r>
              <a:rPr lang="ru-RU" dirty="0" smtClean="0"/>
              <a:t> западину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 -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. </a:t>
            </a:r>
            <a:r>
              <a:rPr lang="ru-RU" dirty="0" err="1" smtClean="0"/>
              <a:t>Збільшення</a:t>
            </a:r>
            <a:r>
              <a:rPr lang="ru-RU" dirty="0" smtClean="0"/>
              <a:t> </a:t>
            </a:r>
            <a:r>
              <a:rPr lang="ru-RU" dirty="0" err="1" smtClean="0"/>
              <a:t>западини</a:t>
            </a:r>
            <a:r>
              <a:rPr lang="ru-RU" dirty="0" smtClean="0"/>
              <a:t> </a:t>
            </a:r>
            <a:r>
              <a:rPr lang="ru-RU" dirty="0" err="1" smtClean="0"/>
              <a:t>пояснюється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знімається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, яка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вміститися</a:t>
            </a:r>
            <a:r>
              <a:rPr lang="ru-RU" dirty="0" smtClean="0"/>
              <a:t> в </a:t>
            </a:r>
            <a:r>
              <a:rPr lang="ru-RU" dirty="0" err="1" smtClean="0"/>
              <a:t>западині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твердих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Пиляння ножівкою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Процес пиляння може відбуватись декількома способами. </a:t>
            </a:r>
          </a:p>
          <a:p>
            <a:pPr>
              <a:lnSpc>
                <a:spcPct val="150000"/>
              </a:lnSpc>
            </a:pP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На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малюнку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показано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пиляння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лучковою пилкою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використанням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упору. Так само,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зазвичай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при поперечному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розпилюванні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(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№2),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можна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придавити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дошку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вільною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рукою (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№6) до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верстата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або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ногою до табурету (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№2). Але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краще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затиснути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заготовку в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лещата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на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верстаті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(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№3)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або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скористатися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струбциною (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№4).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Щоб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ножівку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не затиснуло, треба 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забити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клин (</a:t>
            </a:r>
            <a:r>
              <a:rPr lang="ru-RU" sz="1500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 5).</a:t>
            </a:r>
          </a:p>
          <a:p>
            <a:pPr>
              <a:lnSpc>
                <a:spcPct val="150000"/>
              </a:lnSpc>
            </a:pPr>
            <a:endParaRPr lang="ru-RU" sz="2800" i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  <a:p>
            <a:endParaRPr lang="ru-RU" dirty="0"/>
          </a:p>
        </p:txBody>
      </p:sp>
      <p:pic>
        <p:nvPicPr>
          <p:cNvPr id="4" name="Picture 2" descr="http://cdn.bolshoyvopros.ru/files/users/images/20/67/2067a6569ebbeac17f375a89e47a5dd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714752"/>
            <a:ext cx="4839829" cy="286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Технологічний процес виготовлення виробу</a:t>
            </a:r>
            <a:r>
              <a:rPr lang="en-US" dirty="0" smtClean="0"/>
              <a:t>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розмічання, пиляння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Autofit/>
          </a:bodyPr>
          <a:lstStyle/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Пиляння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виконують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ножівками</a:t>
            </a:r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обов'язково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використанням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упорного брусочка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незалежно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типу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Працюють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плавними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рухами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Розпилюють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пиломатеріали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так,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залишалася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Розпилювання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проводять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по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широкій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У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випадку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кривого пропилу,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дошку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або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брусок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перевернути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і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різати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протилежної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сторони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 Головне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слідкувати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ножівка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не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зрізала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лінію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 smtClean="0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uk-UA" sz="1600" dirty="0" smtClean="0">
              <a:latin typeface="Calibri" pitchFamily="34" charset="0"/>
              <a:cs typeface="Calibri" pitchFamily="34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s://disted.edu.vn.ua/media/images/lerom9/trudove7invariant/thema07/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143116"/>
            <a:ext cx="2000264" cy="1360180"/>
          </a:xfrm>
          <a:prstGeom prst="rect">
            <a:avLst/>
          </a:prstGeom>
          <a:noFill/>
        </p:spPr>
      </p:pic>
      <p:pic>
        <p:nvPicPr>
          <p:cNvPr id="1030" name="Picture 6" descr="https://disted.edu.vn.ua/media/images/lerom9/trudove7invariant/thema07/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857628"/>
            <a:ext cx="1838319" cy="1195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Опрацювати матеріал презентації.</a:t>
            </a:r>
          </a:p>
          <a:p>
            <a:r>
              <a:rPr lang="uk-UA" sz="2000" dirty="0" smtClean="0"/>
              <a:t>Продовжити роботу з виготовлення власної скриньки з доступних вам матеріалів.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</TotalTime>
  <Words>377</Words>
  <PresentationFormat>Экран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Официальная</vt:lpstr>
      <vt:lpstr> Проєкт «Скринька»  Добір матеріалів та інструментів. Технологічний процес виготовлення виробу: розмічання, пиляння </vt:lpstr>
      <vt:lpstr>Добір матеріалів</vt:lpstr>
      <vt:lpstr>Розмічання</vt:lpstr>
      <vt:lpstr>Що треба мати для розмічання</vt:lpstr>
      <vt:lpstr>Розмічання лінійкою</vt:lpstr>
      <vt:lpstr>Пиляння</vt:lpstr>
      <vt:lpstr>Пиляння ножівкою</vt:lpstr>
      <vt:lpstr>Технологічний процес виготовлення виробу: розмічання, пиляння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13</cp:revision>
  <dcterms:created xsi:type="dcterms:W3CDTF">2022-04-09T18:23:01Z</dcterms:created>
  <dcterms:modified xsi:type="dcterms:W3CDTF">2022-04-09T19:31:53Z</dcterms:modified>
</cp:coreProperties>
</file>