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2" r:id="rId8"/>
    <p:sldId id="261" r:id="rId9"/>
    <p:sldId id="260" r:id="rId10"/>
    <p:sldId id="267" r:id="rId11"/>
    <p:sldId id="266" r:id="rId12"/>
    <p:sldId id="265" r:id="rId13"/>
    <p:sldId id="268" r:id="rId14"/>
    <p:sldId id="269" r:id="rId15"/>
    <p:sldId id="271" r:id="rId16"/>
    <p:sldId id="272" r:id="rId17"/>
    <p:sldId id="270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hyperlink" Target="https://www.youtube.com/watch?v=G1eyJjAdrlc&amp;ab_channel=Levko.Info%D0%94%D0%B8%D1%82%D1%8F%D1%87%D0%B8%D0%B9%D0%A1%D0%B0%D0%B9%D1%8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narodna-osvita.com.ua/931--16-tehnologya-hudozhnogo-vipalyuvanny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solidFill>
                  <a:srgbClr val="FFFF00"/>
                </a:solidFill>
              </a:rPr>
              <a:t>Оздоблення деталей виробу художнім випалюванням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4810" y="3886200"/>
            <a:ext cx="3557590" cy="1752600"/>
          </a:xfrm>
        </p:spPr>
        <p:txBody>
          <a:bodyPr>
            <a:normAutofit/>
          </a:bodyPr>
          <a:lstStyle/>
          <a:p>
            <a:r>
              <a:rPr lang="uk-UA" sz="2000" b="1" dirty="0" smtClean="0">
                <a:solidFill>
                  <a:srgbClr val="0070C0"/>
                </a:solidFill>
              </a:rPr>
              <a:t>Трудове навчання </a:t>
            </a:r>
          </a:p>
          <a:p>
            <a:r>
              <a:rPr lang="uk-UA" sz="2000" b="1" dirty="0" smtClean="0">
                <a:solidFill>
                  <a:srgbClr val="0070C0"/>
                </a:solidFill>
              </a:rPr>
              <a:t>6 клас</a:t>
            </a:r>
          </a:p>
          <a:p>
            <a:r>
              <a:rPr lang="uk-UA" sz="2000" b="1" dirty="0" smtClean="0">
                <a:solidFill>
                  <a:srgbClr val="0070C0"/>
                </a:solidFill>
              </a:rPr>
              <a:t>Урок 37</a:t>
            </a:r>
            <a:endParaRPr lang="ru-RU" sz="2000" b="1" dirty="0">
              <a:solidFill>
                <a:srgbClr val="0070C0"/>
              </a:solidFill>
            </a:endParaRPr>
          </a:p>
        </p:txBody>
      </p:sp>
      <p:pic>
        <p:nvPicPr>
          <p:cNvPr id="18436" name="Picture 4" descr="Прибор для выжигания по дереву: профессиональный и для детей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929066"/>
            <a:ext cx="3946863" cy="21049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Випалювання</a:t>
            </a:r>
            <a:r>
              <a:rPr lang="ru-RU" b="1" dirty="0" smtClean="0"/>
              <a:t> </a:t>
            </a:r>
            <a:r>
              <a:rPr lang="ru-RU" dirty="0" smtClean="0"/>
              <a:t>– один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видів</a:t>
            </a:r>
            <a:r>
              <a:rPr lang="ru-RU" dirty="0" smtClean="0"/>
              <a:t> </a:t>
            </a:r>
            <a:r>
              <a:rPr lang="ru-RU" dirty="0" err="1" smtClean="0"/>
              <a:t>художнього</a:t>
            </a:r>
            <a:r>
              <a:rPr lang="ru-RU" dirty="0" smtClean="0"/>
              <a:t> </a:t>
            </a:r>
            <a:r>
              <a:rPr lang="ru-RU" dirty="0" err="1" smtClean="0"/>
              <a:t>оздоблення</a:t>
            </a:r>
            <a:r>
              <a:rPr lang="ru-RU" dirty="0" smtClean="0"/>
              <a:t> дерева.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застосовують</a:t>
            </a:r>
            <a:r>
              <a:rPr lang="ru-RU" dirty="0" smtClean="0"/>
              <a:t> при </a:t>
            </a:r>
            <a:r>
              <a:rPr lang="ru-RU" dirty="0" err="1" smtClean="0"/>
              <a:t>виготовленні</a:t>
            </a:r>
            <a:r>
              <a:rPr lang="ru-RU" dirty="0" smtClean="0"/>
              <a:t> </a:t>
            </a:r>
            <a:r>
              <a:rPr lang="ru-RU" dirty="0" err="1" smtClean="0"/>
              <a:t>сувенірів</a:t>
            </a:r>
            <a:r>
              <a:rPr lang="ru-RU" dirty="0" smtClean="0"/>
              <a:t>, </a:t>
            </a:r>
            <a:r>
              <a:rPr lang="ru-RU" dirty="0" err="1" smtClean="0"/>
              <a:t>меблів</a:t>
            </a:r>
            <a:r>
              <a:rPr lang="ru-RU" dirty="0" smtClean="0"/>
              <a:t> та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дрібних</a:t>
            </a:r>
            <a:r>
              <a:rPr lang="ru-RU" dirty="0" smtClean="0"/>
              <a:t> </a:t>
            </a:r>
            <a:r>
              <a:rPr lang="ru-RU" dirty="0" err="1" smtClean="0"/>
              <a:t>виробів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дерева. Ручку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нагрівальним</a:t>
            </a:r>
            <a:r>
              <a:rPr lang="ru-RU" dirty="0" smtClean="0"/>
              <a:t> пером </a:t>
            </a:r>
            <a:r>
              <a:rPr lang="ru-RU" dirty="0" err="1" smtClean="0"/>
              <a:t>тримають</a:t>
            </a:r>
            <a:r>
              <a:rPr lang="ru-RU" dirty="0" smtClean="0"/>
              <a:t> у </a:t>
            </a:r>
            <a:r>
              <a:rPr lang="ru-RU" dirty="0" err="1" smtClean="0"/>
              <a:t>правій</a:t>
            </a:r>
            <a:r>
              <a:rPr lang="ru-RU" dirty="0" smtClean="0"/>
              <a:t> </a:t>
            </a:r>
            <a:r>
              <a:rPr lang="ru-RU" dirty="0" err="1" smtClean="0"/>
              <a:t>руці</a:t>
            </a:r>
            <a:r>
              <a:rPr lang="ru-RU" dirty="0" smtClean="0"/>
              <a:t>, як </a:t>
            </a:r>
            <a:r>
              <a:rPr lang="ru-RU" dirty="0" err="1" smtClean="0"/>
              <a:t>олівець</a:t>
            </a:r>
            <a:r>
              <a:rPr lang="ru-RU" dirty="0" smtClean="0"/>
              <a:t>. Пером </a:t>
            </a:r>
            <a:r>
              <a:rPr lang="ru-RU" dirty="0" err="1" smtClean="0"/>
              <a:t>починають</a:t>
            </a:r>
            <a:r>
              <a:rPr lang="ru-RU" dirty="0" smtClean="0"/>
              <a:t> </a:t>
            </a:r>
            <a:r>
              <a:rPr lang="ru-RU" dirty="0" err="1" smtClean="0"/>
              <a:t>працювати</a:t>
            </a:r>
            <a:r>
              <a:rPr lang="ru-RU" dirty="0" smtClean="0"/>
              <a:t>,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воно</a:t>
            </a:r>
            <a:r>
              <a:rPr lang="ru-RU" dirty="0" smtClean="0"/>
              <a:t> </a:t>
            </a:r>
            <a:r>
              <a:rPr lang="ru-RU" dirty="0" err="1" smtClean="0"/>
              <a:t>нагрілось</a:t>
            </a:r>
            <a:r>
              <a:rPr lang="ru-RU" dirty="0" smtClean="0"/>
              <a:t> до </a:t>
            </a:r>
            <a:r>
              <a:rPr lang="ru-RU" dirty="0" err="1" smtClean="0"/>
              <a:t>темно-червоного</a:t>
            </a:r>
            <a:r>
              <a:rPr lang="ru-RU" dirty="0" smtClean="0"/>
              <a:t> </a:t>
            </a:r>
            <a:r>
              <a:rPr lang="ru-RU" dirty="0" err="1" smtClean="0"/>
              <a:t>кольору</a:t>
            </a:r>
            <a:r>
              <a:rPr lang="ru-RU" dirty="0" smtClean="0"/>
              <a:t>. </a:t>
            </a:r>
            <a:r>
              <a:rPr lang="ru-RU" dirty="0" err="1" smtClean="0"/>
              <a:t>Нагрівання</a:t>
            </a:r>
            <a:r>
              <a:rPr lang="ru-RU" dirty="0" smtClean="0"/>
              <a:t> пера </a:t>
            </a:r>
            <a:r>
              <a:rPr lang="ru-RU" dirty="0" err="1" smtClean="0"/>
              <a:t>регулюють</a:t>
            </a:r>
            <a:r>
              <a:rPr lang="ru-RU" dirty="0" smtClean="0"/>
              <a:t> ручкою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положення</a:t>
            </a:r>
            <a:r>
              <a:rPr lang="ru-RU" dirty="0" smtClean="0"/>
              <a:t> </a:t>
            </a:r>
            <a:r>
              <a:rPr lang="ru-RU" dirty="0" err="1" smtClean="0"/>
              <a:t>менше</a:t>
            </a:r>
            <a:r>
              <a:rPr lang="ru-RU" dirty="0" smtClean="0"/>
              <a:t> до </a:t>
            </a:r>
            <a:r>
              <a:rPr lang="ru-RU" dirty="0" err="1" smtClean="0"/>
              <a:t>положення</a:t>
            </a:r>
            <a:r>
              <a:rPr lang="ru-RU" dirty="0" smtClean="0"/>
              <a:t> </a:t>
            </a:r>
            <a:r>
              <a:rPr lang="ru-RU" dirty="0" err="1" smtClean="0"/>
              <a:t>більше</a:t>
            </a:r>
            <a:r>
              <a:rPr lang="ru-RU" dirty="0" smtClean="0"/>
              <a:t>. Треба </a:t>
            </a:r>
            <a:r>
              <a:rPr lang="ru-RU" dirty="0" err="1" smtClean="0"/>
              <a:t>пам’ятати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коли перо </a:t>
            </a:r>
            <a:r>
              <a:rPr lang="ru-RU" dirty="0" err="1" smtClean="0"/>
              <a:t>нагріється</a:t>
            </a:r>
            <a:r>
              <a:rPr lang="ru-RU" dirty="0" smtClean="0"/>
              <a:t> до </a:t>
            </a:r>
            <a:r>
              <a:rPr lang="ru-RU" dirty="0" err="1" smtClean="0"/>
              <a:t>яскраво-червоного</a:t>
            </a:r>
            <a:r>
              <a:rPr lang="ru-RU" dirty="0" smtClean="0"/>
              <a:t> </a:t>
            </a:r>
            <a:r>
              <a:rPr lang="ru-RU" dirty="0" err="1" smtClean="0"/>
              <a:t>кольору</a:t>
            </a:r>
            <a:r>
              <a:rPr lang="ru-RU" dirty="0" smtClean="0"/>
              <a:t>, </a:t>
            </a:r>
            <a:r>
              <a:rPr lang="ru-RU" dirty="0" err="1" smtClean="0"/>
              <a:t>воно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перегоріти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Правила роботи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1.Прилад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вимикати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дозволу</a:t>
            </a:r>
            <a:r>
              <a:rPr lang="ru-RU" dirty="0" smtClean="0"/>
              <a:t> учителя.</a:t>
            </a:r>
          </a:p>
          <a:p>
            <a:r>
              <a:rPr lang="ru-RU" dirty="0" smtClean="0"/>
              <a:t>2.Перед </a:t>
            </a:r>
            <a:r>
              <a:rPr lang="ru-RU" dirty="0" err="1" smtClean="0"/>
              <a:t>вмиканням</a:t>
            </a:r>
            <a:r>
              <a:rPr lang="ru-RU" dirty="0" smtClean="0"/>
              <a:t> </a:t>
            </a:r>
            <a:r>
              <a:rPr lang="ru-RU" dirty="0" err="1" smtClean="0"/>
              <a:t>приладу</a:t>
            </a:r>
            <a:r>
              <a:rPr lang="ru-RU" dirty="0" smtClean="0"/>
              <a:t> все </a:t>
            </a:r>
            <a:r>
              <a:rPr lang="ru-RU" dirty="0" err="1" smtClean="0"/>
              <a:t>має</a:t>
            </a:r>
            <a:r>
              <a:rPr lang="ru-RU" dirty="0" smtClean="0"/>
              <a:t> бути готовим для </a:t>
            </a:r>
            <a:r>
              <a:rPr lang="ru-RU" dirty="0" err="1" smtClean="0"/>
              <a:t>випалювання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3.Перо </a:t>
            </a:r>
            <a:r>
              <a:rPr lang="ru-RU" dirty="0" err="1" smtClean="0"/>
              <a:t>має</a:t>
            </a:r>
            <a:r>
              <a:rPr lang="ru-RU" dirty="0" smtClean="0"/>
              <a:t> бути </a:t>
            </a:r>
            <a:r>
              <a:rPr lang="ru-RU" dirty="0" err="1" smtClean="0"/>
              <a:t>розжарене</a:t>
            </a:r>
            <a:r>
              <a:rPr lang="ru-RU" dirty="0" smtClean="0"/>
              <a:t> до </a:t>
            </a:r>
            <a:r>
              <a:rPr lang="ru-RU" dirty="0" err="1" smtClean="0"/>
              <a:t>темно-червоного</a:t>
            </a:r>
            <a:r>
              <a:rPr lang="ru-RU" dirty="0" smtClean="0"/>
              <a:t> </a:t>
            </a:r>
            <a:r>
              <a:rPr lang="ru-RU" dirty="0" err="1" smtClean="0"/>
              <a:t>кольору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4.Після 10…15 </a:t>
            </a:r>
            <a:r>
              <a:rPr lang="ru-RU" dirty="0" err="1" smtClean="0"/>
              <a:t>хвилин</a:t>
            </a:r>
            <a:r>
              <a:rPr lang="ru-RU" dirty="0" smtClean="0"/>
              <a:t> </a:t>
            </a:r>
            <a:r>
              <a:rPr lang="ru-RU" dirty="0" err="1" smtClean="0"/>
              <a:t>випалювання</a:t>
            </a:r>
            <a:r>
              <a:rPr lang="ru-RU" dirty="0" smtClean="0"/>
              <a:t> </a:t>
            </a:r>
            <a:r>
              <a:rPr lang="ru-RU" dirty="0" err="1" smtClean="0"/>
              <a:t>прилад</a:t>
            </a:r>
            <a:r>
              <a:rPr lang="ru-RU" dirty="0" smtClean="0"/>
              <a:t> </a:t>
            </a:r>
            <a:r>
              <a:rPr lang="ru-RU" dirty="0" err="1" smtClean="0"/>
              <a:t>вимикати</a:t>
            </a:r>
            <a:r>
              <a:rPr lang="ru-RU" dirty="0" smtClean="0"/>
              <a:t> на 2-3 </a:t>
            </a:r>
            <a:r>
              <a:rPr lang="ru-RU" dirty="0" err="1" smtClean="0"/>
              <a:t>хвилини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5.Періодично </a:t>
            </a:r>
            <a:r>
              <a:rPr lang="ru-RU" dirty="0" err="1" smtClean="0"/>
              <a:t>провітрювати</a:t>
            </a:r>
            <a:r>
              <a:rPr lang="ru-RU" dirty="0" smtClean="0"/>
              <a:t> </a:t>
            </a:r>
            <a:r>
              <a:rPr lang="ru-RU" dirty="0" err="1" smtClean="0"/>
              <a:t>приміщення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6.Забороняється </a:t>
            </a:r>
            <a:r>
              <a:rPr lang="ru-RU" dirty="0" err="1" smtClean="0"/>
              <a:t>залишати</a:t>
            </a:r>
            <a:r>
              <a:rPr lang="ru-RU" dirty="0" smtClean="0"/>
              <a:t> </a:t>
            </a:r>
            <a:r>
              <a:rPr lang="ru-RU" dirty="0" err="1" smtClean="0"/>
              <a:t>прилад</a:t>
            </a:r>
            <a:r>
              <a:rPr lang="ru-RU" dirty="0" smtClean="0"/>
              <a:t> </a:t>
            </a:r>
            <a:r>
              <a:rPr lang="ru-RU" dirty="0" err="1" smtClean="0"/>
              <a:t>увімкнутим</a:t>
            </a:r>
            <a:r>
              <a:rPr lang="ru-RU" dirty="0" smtClean="0"/>
              <a:t>.</a:t>
            </a:r>
          </a:p>
          <a:p>
            <a:r>
              <a:rPr lang="uk-UA" dirty="0" smtClean="0"/>
              <a:t>7.</a:t>
            </a:r>
            <a:r>
              <a:rPr lang="ru-RU" dirty="0" smtClean="0"/>
              <a:t>Не  </a:t>
            </a:r>
            <a:r>
              <a:rPr lang="ru-RU" dirty="0" err="1" smtClean="0"/>
              <a:t>перевіряти</a:t>
            </a:r>
            <a:r>
              <a:rPr lang="ru-RU" dirty="0" smtClean="0"/>
              <a:t>  </a:t>
            </a:r>
            <a:r>
              <a:rPr lang="ru-RU" dirty="0" err="1" smtClean="0"/>
              <a:t>ступінь</a:t>
            </a:r>
            <a:r>
              <a:rPr lang="ru-RU" dirty="0" smtClean="0"/>
              <a:t>  </a:t>
            </a:r>
            <a:r>
              <a:rPr lang="ru-RU" dirty="0" err="1" smtClean="0"/>
              <a:t>нагрівання</a:t>
            </a:r>
            <a:r>
              <a:rPr lang="ru-RU" dirty="0" smtClean="0"/>
              <a:t>  </a:t>
            </a:r>
            <a:r>
              <a:rPr lang="ru-RU" dirty="0" err="1" smtClean="0"/>
              <a:t>приладу</a:t>
            </a:r>
            <a:r>
              <a:rPr lang="ru-RU" dirty="0" smtClean="0"/>
              <a:t>  для  </a:t>
            </a:r>
            <a:r>
              <a:rPr lang="ru-RU" dirty="0" err="1" smtClean="0"/>
              <a:t>випалювання</a:t>
            </a:r>
            <a:r>
              <a:rPr lang="ru-RU" dirty="0" smtClean="0"/>
              <a:t>  </a:t>
            </a:r>
            <a:r>
              <a:rPr lang="ru-RU" dirty="0" err="1" smtClean="0"/>
              <a:t>пальцями</a:t>
            </a:r>
            <a:r>
              <a:rPr lang="ru-RU" dirty="0" smtClean="0"/>
              <a:t>  на   </a:t>
            </a:r>
            <a:r>
              <a:rPr lang="ru-RU" dirty="0" err="1" smtClean="0"/>
              <a:t>дотик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На </a:t>
            </a:r>
            <a:r>
              <a:rPr lang="ru-RU" dirty="0" err="1" smtClean="0"/>
              <a:t>підготовлену</a:t>
            </a:r>
            <a:r>
              <a:rPr lang="ru-RU" dirty="0" smtClean="0"/>
              <a:t> </a:t>
            </a:r>
            <a:r>
              <a:rPr lang="ru-RU" dirty="0" err="1" smtClean="0"/>
              <a:t>поверхню</a:t>
            </a:r>
            <a:r>
              <a:rPr lang="ru-RU" dirty="0" smtClean="0"/>
              <a:t> </a:t>
            </a:r>
            <a:r>
              <a:rPr lang="ru-RU" dirty="0" err="1" smtClean="0"/>
              <a:t>переносять</a:t>
            </a:r>
            <a:r>
              <a:rPr lang="ru-RU" dirty="0" smtClean="0"/>
              <a:t> </a:t>
            </a:r>
            <a:r>
              <a:rPr lang="ru-RU" dirty="0" err="1" smtClean="0"/>
              <a:t>малюнок</a:t>
            </a:r>
            <a:r>
              <a:rPr lang="ru-RU" dirty="0" smtClean="0"/>
              <a:t> для </a:t>
            </a:r>
            <a:r>
              <a:rPr lang="ru-RU" dirty="0" err="1" smtClean="0"/>
              <a:t>випалювання</a:t>
            </a:r>
            <a:r>
              <a:rPr lang="ru-RU" dirty="0" smtClean="0"/>
              <a:t>. </a:t>
            </a:r>
            <a:r>
              <a:rPr lang="ru-RU" dirty="0" err="1" smtClean="0"/>
              <a:t>Найбільш</a:t>
            </a:r>
            <a:r>
              <a:rPr lang="ru-RU" dirty="0" smtClean="0"/>
              <a:t> </a:t>
            </a:r>
            <a:r>
              <a:rPr lang="ru-RU" dirty="0" err="1" smtClean="0"/>
              <a:t>розповсюдженим</a:t>
            </a:r>
            <a:r>
              <a:rPr lang="ru-RU" dirty="0" smtClean="0"/>
              <a:t> </a:t>
            </a:r>
            <a:r>
              <a:rPr lang="ru-RU" dirty="0" err="1" smtClean="0"/>
              <a:t>є</a:t>
            </a:r>
            <a:r>
              <a:rPr lang="ru-RU" dirty="0" smtClean="0"/>
              <a:t> </a:t>
            </a:r>
            <a:r>
              <a:rPr lang="ru-RU" dirty="0" err="1" smtClean="0"/>
              <a:t>спосіб</a:t>
            </a:r>
            <a:r>
              <a:rPr lang="ru-RU" dirty="0" smtClean="0"/>
              <a:t> </a:t>
            </a:r>
            <a:r>
              <a:rPr lang="ru-RU" dirty="0" err="1" smtClean="0"/>
              <a:t>перенесення</a:t>
            </a:r>
            <a:r>
              <a:rPr lang="ru-RU" dirty="0" smtClean="0"/>
              <a:t> </a:t>
            </a:r>
            <a:r>
              <a:rPr lang="ru-RU" dirty="0" err="1" smtClean="0"/>
              <a:t>зображення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копіювального</a:t>
            </a:r>
            <a:r>
              <a:rPr lang="ru-RU" dirty="0" smtClean="0"/>
              <a:t> </a:t>
            </a:r>
            <a:r>
              <a:rPr lang="ru-RU" dirty="0" err="1" smtClean="0"/>
              <a:t>паперу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цього</a:t>
            </a:r>
            <a:r>
              <a:rPr lang="ru-RU" dirty="0" smtClean="0"/>
              <a:t> </a:t>
            </a:r>
            <a:r>
              <a:rPr lang="ru-RU" dirty="0" err="1" smtClean="0"/>
              <a:t>копіювальний</a:t>
            </a:r>
            <a:r>
              <a:rPr lang="ru-RU" dirty="0" smtClean="0"/>
              <a:t> </a:t>
            </a:r>
            <a:r>
              <a:rPr lang="ru-RU" dirty="0" err="1" smtClean="0"/>
              <a:t>папір</a:t>
            </a:r>
            <a:r>
              <a:rPr lang="ru-RU" dirty="0" smtClean="0"/>
              <a:t> </a:t>
            </a:r>
            <a:r>
              <a:rPr lang="ru-RU" dirty="0" err="1" smtClean="0"/>
              <a:t>кладуть</a:t>
            </a:r>
            <a:r>
              <a:rPr lang="ru-RU" dirty="0" smtClean="0"/>
              <a:t> на </a:t>
            </a:r>
            <a:r>
              <a:rPr lang="ru-RU" dirty="0" err="1" smtClean="0"/>
              <a:t>підготовлену</a:t>
            </a:r>
            <a:r>
              <a:rPr lang="ru-RU" dirty="0" smtClean="0"/>
              <a:t> </a:t>
            </a:r>
            <a:r>
              <a:rPr lang="ru-RU" dirty="0" err="1" smtClean="0"/>
              <a:t>поверхню</a:t>
            </a:r>
            <a:r>
              <a:rPr lang="ru-RU" dirty="0" smtClean="0"/>
              <a:t> </a:t>
            </a:r>
            <a:r>
              <a:rPr lang="ru-RU" dirty="0" err="1" smtClean="0"/>
              <a:t>блискучою</a:t>
            </a:r>
            <a:r>
              <a:rPr lang="ru-RU" dirty="0" smtClean="0"/>
              <a:t> стороною. Поверх </a:t>
            </a:r>
            <a:r>
              <a:rPr lang="ru-RU" dirty="0" err="1" smtClean="0"/>
              <a:t>нього</a:t>
            </a:r>
            <a:r>
              <a:rPr lang="ru-RU" dirty="0" smtClean="0"/>
              <a:t> </a:t>
            </a:r>
            <a:r>
              <a:rPr lang="ru-RU" dirty="0" err="1" smtClean="0"/>
              <a:t>розміщують</a:t>
            </a:r>
            <a:r>
              <a:rPr lang="ru-RU" dirty="0" smtClean="0"/>
              <a:t> </a:t>
            </a:r>
            <a:r>
              <a:rPr lang="ru-RU" dirty="0" err="1" smtClean="0"/>
              <a:t>малюнок</a:t>
            </a:r>
            <a:r>
              <a:rPr lang="ru-RU" dirty="0" smtClean="0"/>
              <a:t>, </a:t>
            </a:r>
            <a:r>
              <a:rPr lang="ru-RU" dirty="0" err="1" smtClean="0"/>
              <a:t>притискаючи</a:t>
            </a:r>
            <a:r>
              <a:rPr lang="ru-RU" dirty="0" smtClean="0"/>
              <a:t> рукою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фіксуючи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кнопок</a:t>
            </a:r>
            <a:r>
              <a:rPr lang="uk-UA" dirty="0" smtClean="0"/>
              <a:t>. </a:t>
            </a:r>
            <a:r>
              <a:rPr lang="ru-RU" dirty="0" err="1" smtClean="0"/>
              <a:t>Найкраще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для </a:t>
            </a:r>
            <a:r>
              <a:rPr lang="ru-RU" dirty="0" err="1" smtClean="0"/>
              <a:t>фіксування</a:t>
            </a:r>
            <a:r>
              <a:rPr lang="ru-RU" dirty="0" smtClean="0"/>
              <a:t> кнопки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пластмасовими</a:t>
            </a:r>
            <a:r>
              <a:rPr lang="ru-RU" dirty="0" smtClean="0"/>
              <a:t> ручками.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перенесення</a:t>
            </a:r>
            <a:r>
              <a:rPr lang="ru-RU" dirty="0" smtClean="0"/>
              <a:t> </a:t>
            </a:r>
            <a:r>
              <a:rPr lang="ru-RU" dirty="0" err="1" smtClean="0"/>
              <a:t>малюнка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лінії</a:t>
            </a:r>
            <a:r>
              <a:rPr lang="ru-RU" dirty="0" smtClean="0"/>
              <a:t> </a:t>
            </a:r>
            <a:r>
              <a:rPr lang="ru-RU" dirty="0" err="1" smtClean="0"/>
              <a:t>акуратно</a:t>
            </a:r>
            <a:r>
              <a:rPr lang="ru-RU" dirty="0" smtClean="0"/>
              <a:t> </a:t>
            </a:r>
            <a:r>
              <a:rPr lang="ru-RU" dirty="0" err="1" smtClean="0"/>
              <a:t>обводять</a:t>
            </a:r>
            <a:r>
              <a:rPr lang="ru-RU" dirty="0" smtClean="0"/>
              <a:t> </a:t>
            </a:r>
            <a:r>
              <a:rPr lang="ru-RU" dirty="0" err="1" smtClean="0"/>
              <a:t>олівцем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кульковою ручкою.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err="1" smtClean="0"/>
              <a:t>Робоча</a:t>
            </a:r>
            <a:r>
              <a:rPr lang="ru-RU" sz="2000" dirty="0" smtClean="0"/>
              <a:t> поза при </a:t>
            </a:r>
            <a:r>
              <a:rPr lang="ru-RU" sz="2000" dirty="0" err="1" smtClean="0"/>
              <a:t>випалюванні</a:t>
            </a:r>
            <a:r>
              <a:rPr lang="ru-RU" sz="2000" dirty="0" smtClean="0"/>
              <a:t> повинна бути </a:t>
            </a:r>
            <a:r>
              <a:rPr lang="ru-RU" sz="2000" dirty="0" err="1" smtClean="0"/>
              <a:t>зручною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роботи</a:t>
            </a:r>
            <a:r>
              <a:rPr lang="ru-RU" sz="2000" dirty="0" smtClean="0"/>
              <a:t>, а руки - </a:t>
            </a:r>
            <a:r>
              <a:rPr lang="ru-RU" sz="2000" dirty="0" err="1" smtClean="0"/>
              <a:t>вільно</a:t>
            </a:r>
            <a:r>
              <a:rPr lang="ru-RU" sz="2000" dirty="0" smtClean="0"/>
              <a:t> </a:t>
            </a:r>
            <a:r>
              <a:rPr lang="ru-RU" sz="2000" dirty="0" err="1" smtClean="0"/>
              <a:t>розташованими</a:t>
            </a:r>
            <a:r>
              <a:rPr lang="ru-RU" sz="2000" dirty="0" smtClean="0"/>
              <a:t> на </a:t>
            </a:r>
            <a:r>
              <a:rPr lang="ru-RU" sz="2000" dirty="0" err="1" smtClean="0"/>
              <a:t>столі.Найпростішим</a:t>
            </a:r>
            <a:r>
              <a:rPr lang="ru-RU" sz="2000" dirty="0" smtClean="0"/>
              <a:t> способом </a:t>
            </a:r>
            <a:r>
              <a:rPr lang="ru-RU" sz="2000" dirty="0" err="1" smtClean="0"/>
              <a:t>є</a:t>
            </a:r>
            <a:r>
              <a:rPr lang="ru-RU" sz="2000" dirty="0" smtClean="0"/>
              <a:t> </a:t>
            </a:r>
            <a:r>
              <a:rPr lang="ru-RU" sz="2000" dirty="0" err="1" smtClean="0"/>
              <a:t>випалювання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крапками</a:t>
            </a:r>
            <a:r>
              <a:rPr lang="uk-UA" sz="2000" dirty="0" smtClean="0"/>
              <a:t>. </a:t>
            </a:r>
            <a:r>
              <a:rPr lang="ru-RU" sz="2000" dirty="0" err="1" smtClean="0"/>
              <a:t>Крапки</a:t>
            </a:r>
            <a:r>
              <a:rPr lang="ru-RU" sz="2000" dirty="0" smtClean="0"/>
              <a:t> </a:t>
            </a:r>
            <a:r>
              <a:rPr lang="ru-RU" sz="2000" dirty="0" err="1" smtClean="0"/>
              <a:t>утворюються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завдяки</a:t>
            </a:r>
            <a:r>
              <a:rPr lang="ru-RU" sz="2000" dirty="0" smtClean="0"/>
              <a:t> легким </a:t>
            </a:r>
            <a:r>
              <a:rPr lang="ru-RU" sz="2000" dirty="0" err="1" smtClean="0"/>
              <a:t>дотикам</a:t>
            </a:r>
            <a:r>
              <a:rPr lang="ru-RU" sz="2000" dirty="0" smtClean="0"/>
              <a:t> пера до заготовки. </a:t>
            </a:r>
            <a:r>
              <a:rPr lang="ru-RU" sz="2000" dirty="0" err="1" smtClean="0"/>
              <a:t>Необхідно</a:t>
            </a:r>
            <a:r>
              <a:rPr lang="ru-RU" sz="2000" dirty="0" smtClean="0"/>
              <a:t> </a:t>
            </a:r>
            <a:r>
              <a:rPr lang="ru-RU" sz="2000" dirty="0" err="1" smtClean="0"/>
              <a:t>стежити</a:t>
            </a:r>
            <a:r>
              <a:rPr lang="ru-RU" sz="2000" dirty="0" smtClean="0"/>
              <a:t> за </a:t>
            </a:r>
            <a:r>
              <a:rPr lang="ru-RU" sz="2000" dirty="0" err="1" smtClean="0"/>
              <a:t>їх</a:t>
            </a:r>
            <a:r>
              <a:rPr lang="ru-RU" sz="2000" dirty="0" smtClean="0"/>
              <a:t> </a:t>
            </a:r>
            <a:r>
              <a:rPr lang="ru-RU" sz="2000" dirty="0" err="1" smtClean="0"/>
              <a:t>розмірами</a:t>
            </a:r>
            <a:r>
              <a:rPr lang="ru-RU" sz="2000" dirty="0" smtClean="0"/>
              <a:t> та </a:t>
            </a:r>
            <a:r>
              <a:rPr lang="ru-RU" sz="2000" dirty="0" err="1" smtClean="0"/>
              <a:t>відстанню</a:t>
            </a:r>
            <a:r>
              <a:rPr lang="ru-RU" sz="2000" dirty="0" smtClean="0"/>
              <a:t> </a:t>
            </a:r>
            <a:r>
              <a:rPr lang="ru-RU" sz="2000" dirty="0" err="1" smtClean="0"/>
              <a:t>між</a:t>
            </a:r>
            <a:r>
              <a:rPr lang="ru-RU" sz="2000" dirty="0" smtClean="0"/>
              <a:t> ними</a:t>
            </a:r>
            <a:r>
              <a:rPr lang="ru-RU" sz="2000" dirty="0" smtClean="0"/>
              <a:t>.</a:t>
            </a:r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ru-RU" sz="2000" dirty="0" smtClean="0"/>
          </a:p>
          <a:p>
            <a:endParaRPr lang="ru-RU" dirty="0"/>
          </a:p>
        </p:txBody>
      </p:sp>
      <p:pic>
        <p:nvPicPr>
          <p:cNvPr id="4" name="Рисунок 3" descr="http://narodna-osvita.com.ua/uploads/trud-5-tereshuk/tereskuk-trudove-5-klas-190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428860" y="3429000"/>
            <a:ext cx="4391025" cy="2422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Способи випалювання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sz="2200" dirty="0" smtClean="0"/>
          </a:p>
          <a:p>
            <a:endParaRPr lang="ru-RU" sz="2200" dirty="0" smtClean="0"/>
          </a:p>
          <a:p>
            <a:endParaRPr lang="ru-RU" sz="2200" dirty="0" smtClean="0"/>
          </a:p>
          <a:p>
            <a:endParaRPr lang="ru-RU" sz="2200" dirty="0" smtClean="0"/>
          </a:p>
          <a:p>
            <a:endParaRPr lang="ru-RU" sz="2200" dirty="0" smtClean="0"/>
          </a:p>
          <a:p>
            <a:endParaRPr lang="ru-RU" sz="2200" dirty="0" smtClean="0"/>
          </a:p>
          <a:p>
            <a:endParaRPr lang="ru-RU" sz="2200" dirty="0" smtClean="0"/>
          </a:p>
          <a:p>
            <a:endParaRPr lang="ru-RU" sz="2200" dirty="0" smtClean="0"/>
          </a:p>
          <a:p>
            <a:endParaRPr lang="ru-RU" sz="2200" dirty="0" smtClean="0"/>
          </a:p>
          <a:p>
            <a:r>
              <a:rPr lang="ru-RU" sz="2200" dirty="0" err="1" smtClean="0"/>
              <a:t>Т</a:t>
            </a:r>
            <a:r>
              <a:rPr lang="ru-RU" sz="2200" dirty="0" err="1" smtClean="0"/>
              <a:t>онкі</a:t>
            </a:r>
            <a:r>
              <a:rPr lang="ru-RU" sz="2200" dirty="0" smtClean="0"/>
              <a:t> </a:t>
            </a:r>
            <a:r>
              <a:rPr lang="ru-RU" sz="2200" dirty="0" err="1" smtClean="0"/>
              <a:t>лінії</a:t>
            </a:r>
            <a:r>
              <a:rPr lang="ru-RU" sz="2200" dirty="0" smtClean="0"/>
              <a:t> </a:t>
            </a:r>
            <a:r>
              <a:rPr lang="ru-RU" sz="2200" dirty="0" err="1" smtClean="0"/>
              <a:t>можна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виконати</a:t>
            </a:r>
            <a:r>
              <a:rPr lang="ru-RU" sz="2200" dirty="0" smtClean="0"/>
              <a:t>, </a:t>
            </a:r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err="1" smtClean="0"/>
              <a:t>ставити</a:t>
            </a:r>
            <a:r>
              <a:rPr lang="ru-RU" sz="2200" dirty="0" smtClean="0"/>
              <a:t> </a:t>
            </a:r>
            <a:r>
              <a:rPr lang="ru-RU" sz="2200" dirty="0" err="1" smtClean="0"/>
              <a:t>маленькі</a:t>
            </a:r>
            <a:r>
              <a:rPr lang="ru-RU" sz="2200" dirty="0" smtClean="0"/>
              <a:t> точки </a:t>
            </a:r>
            <a:r>
              <a:rPr lang="ru-RU" sz="2200" dirty="0" err="1" smtClean="0"/>
              <a:t>однакового</a:t>
            </a:r>
            <a:r>
              <a:rPr lang="ru-RU" sz="2200" dirty="0" smtClean="0"/>
              <a:t> </a:t>
            </a:r>
            <a:r>
              <a:rPr lang="ru-RU" sz="2200" dirty="0" err="1" smtClean="0"/>
              <a:t>розміру</a:t>
            </a:r>
            <a:r>
              <a:rPr lang="ru-RU" sz="2200" dirty="0" smtClean="0"/>
              <a:t> при </a:t>
            </a:r>
            <a:r>
              <a:rPr lang="ru-RU" sz="2200" dirty="0" err="1" smtClean="0"/>
              <a:t>середньому</a:t>
            </a:r>
            <a:r>
              <a:rPr lang="ru-RU" sz="2200" dirty="0" smtClean="0"/>
              <a:t> </a:t>
            </a:r>
            <a:r>
              <a:rPr lang="ru-RU" sz="2200" dirty="0" err="1" smtClean="0"/>
              <a:t>нагріванні</a:t>
            </a:r>
            <a:r>
              <a:rPr lang="ru-RU" sz="2200" dirty="0" smtClean="0"/>
              <a:t> пера;</a:t>
            </a:r>
          </a:p>
          <a:p>
            <a:r>
              <a:rPr lang="ru-RU" sz="2200" dirty="0" err="1" smtClean="0"/>
              <a:t>товсті</a:t>
            </a:r>
            <a:r>
              <a:rPr lang="ru-RU" sz="2200" dirty="0" smtClean="0"/>
              <a:t> </a:t>
            </a:r>
            <a:r>
              <a:rPr lang="ru-RU" sz="2200" dirty="0" err="1" smtClean="0"/>
              <a:t>лінії</a:t>
            </a:r>
            <a:r>
              <a:rPr lang="ru-RU" sz="2200" dirty="0" smtClean="0"/>
              <a:t> </a:t>
            </a:r>
            <a:r>
              <a:rPr lang="ru-RU" sz="2200" dirty="0" err="1" smtClean="0"/>
              <a:t>утворюються</a:t>
            </a:r>
            <a:r>
              <a:rPr lang="ru-RU" sz="2200" dirty="0" smtClean="0"/>
              <a:t> при </a:t>
            </a:r>
            <a:r>
              <a:rPr lang="ru-RU" sz="2200" dirty="0" err="1" smtClean="0"/>
              <a:t>більш</a:t>
            </a:r>
            <a:r>
              <a:rPr lang="ru-RU" sz="2200" dirty="0" smtClean="0"/>
              <a:t> </a:t>
            </a:r>
            <a:r>
              <a:rPr lang="ru-RU" sz="2200" dirty="0" err="1" smtClean="0"/>
              <a:t>високому</a:t>
            </a:r>
            <a:r>
              <a:rPr lang="ru-RU" sz="2200" dirty="0" smtClean="0"/>
              <a:t> </a:t>
            </a:r>
            <a:r>
              <a:rPr lang="ru-RU" sz="2200" dirty="0" err="1" smtClean="0"/>
              <a:t>нагріванні</a:t>
            </a:r>
            <a:r>
              <a:rPr lang="ru-RU" sz="2200" dirty="0" smtClean="0"/>
              <a:t> пера, яке </a:t>
            </a:r>
            <a:r>
              <a:rPr lang="ru-RU" sz="2200" dirty="0" err="1" smtClean="0"/>
              <a:t>рухають</a:t>
            </a:r>
            <a:r>
              <a:rPr lang="ru-RU" sz="2200" dirty="0" smtClean="0"/>
              <a:t> </a:t>
            </a:r>
            <a:r>
              <a:rPr lang="ru-RU" sz="2200" dirty="0" err="1" smtClean="0"/>
              <a:t>більш</a:t>
            </a:r>
            <a:r>
              <a:rPr lang="ru-RU" sz="2200" dirty="0" smtClean="0"/>
              <a:t> </a:t>
            </a:r>
            <a:r>
              <a:rPr lang="ru-RU" sz="2200" dirty="0" err="1" smtClean="0"/>
              <a:t>повільно</a:t>
            </a:r>
            <a:r>
              <a:rPr lang="ru-RU" sz="2200" dirty="0" smtClean="0"/>
              <a:t>;</a:t>
            </a:r>
          </a:p>
          <a:p>
            <a:r>
              <a:rPr lang="ru-RU" sz="2200" dirty="0" err="1" smtClean="0"/>
              <a:t>товщину</a:t>
            </a:r>
            <a:r>
              <a:rPr lang="ru-RU" sz="2200" dirty="0" smtClean="0"/>
              <a:t> </a:t>
            </a:r>
            <a:r>
              <a:rPr lang="ru-RU" sz="2200" dirty="0" err="1" smtClean="0"/>
              <a:t>ліній</a:t>
            </a:r>
            <a:r>
              <a:rPr lang="ru-RU" sz="2200" dirty="0" smtClean="0"/>
              <a:t>, при </a:t>
            </a:r>
            <a:r>
              <a:rPr lang="ru-RU" sz="2200" dirty="0" err="1" smtClean="0"/>
              <a:t>певній</a:t>
            </a:r>
            <a:r>
              <a:rPr lang="ru-RU" sz="2200" dirty="0" smtClean="0"/>
              <a:t> </a:t>
            </a:r>
            <a:r>
              <a:rPr lang="ru-RU" sz="2200" dirty="0" err="1" smtClean="0"/>
              <a:t>температурі</a:t>
            </a:r>
            <a:r>
              <a:rPr lang="ru-RU" sz="2200" dirty="0" smtClean="0"/>
              <a:t> пера, </a:t>
            </a:r>
            <a:r>
              <a:rPr lang="ru-RU" sz="2200" dirty="0" err="1" smtClean="0"/>
              <a:t>можна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змінювати</a:t>
            </a:r>
            <a:r>
              <a:rPr lang="ru-RU" sz="2200" dirty="0" smtClean="0"/>
              <a:t> в </a:t>
            </a:r>
            <a:r>
              <a:rPr lang="ru-RU" sz="2200" dirty="0" err="1" smtClean="0"/>
              <a:t>залежності</a:t>
            </a:r>
            <a:r>
              <a:rPr lang="ru-RU" sz="2200" dirty="0" smtClean="0"/>
              <a:t> </a:t>
            </a:r>
            <a:r>
              <a:rPr lang="ru-RU" sz="2200" dirty="0" err="1" smtClean="0"/>
              <a:t>від</a:t>
            </a:r>
            <a:r>
              <a:rPr lang="ru-RU" sz="2200" dirty="0" smtClean="0"/>
              <a:t> </a:t>
            </a:r>
            <a:r>
              <a:rPr lang="ru-RU" sz="2200" dirty="0" err="1" smtClean="0"/>
              <a:t>швидкості</a:t>
            </a:r>
            <a:r>
              <a:rPr lang="ru-RU" sz="2200" dirty="0" smtClean="0"/>
              <a:t> </a:t>
            </a:r>
            <a:r>
              <a:rPr lang="ru-RU" sz="2200" dirty="0" err="1" smtClean="0"/>
              <a:t>руху</a:t>
            </a:r>
            <a:r>
              <a:rPr lang="ru-RU" sz="2200" dirty="0" smtClean="0"/>
              <a:t> пера – </a:t>
            </a:r>
            <a:r>
              <a:rPr lang="ru-RU" sz="2200" dirty="0" err="1" smtClean="0"/>
              <a:t>швидкий</a:t>
            </a:r>
            <a:r>
              <a:rPr lang="ru-RU" sz="2200" dirty="0" smtClean="0"/>
              <a:t> </a:t>
            </a:r>
            <a:r>
              <a:rPr lang="ru-RU" sz="2200" dirty="0" err="1" smtClean="0"/>
              <a:t>рух</a:t>
            </a:r>
            <a:r>
              <a:rPr lang="ru-RU" sz="2200" dirty="0" smtClean="0"/>
              <a:t> </a:t>
            </a:r>
            <a:r>
              <a:rPr lang="ru-RU" sz="2200" dirty="0" err="1" smtClean="0"/>
              <a:t>дає</a:t>
            </a:r>
            <a:r>
              <a:rPr lang="ru-RU" sz="2200" dirty="0" smtClean="0"/>
              <a:t> </a:t>
            </a:r>
            <a:r>
              <a:rPr lang="ru-RU" sz="2200" dirty="0" err="1" smtClean="0"/>
              <a:t>тонку</a:t>
            </a:r>
            <a:r>
              <a:rPr lang="ru-RU" sz="2200" dirty="0" smtClean="0"/>
              <a:t>, </a:t>
            </a:r>
            <a:r>
              <a:rPr lang="ru-RU" sz="2200" dirty="0" smtClean="0"/>
              <a:t>а </a:t>
            </a:r>
            <a:r>
              <a:rPr lang="ru-RU" sz="2200" dirty="0" err="1" smtClean="0"/>
              <a:t>повільний</a:t>
            </a:r>
            <a:r>
              <a:rPr lang="ru-RU" sz="2200" dirty="0" smtClean="0"/>
              <a:t> – </a:t>
            </a:r>
            <a:r>
              <a:rPr lang="ru-RU" sz="2200" dirty="0" err="1" smtClean="0"/>
              <a:t>товсту</a:t>
            </a:r>
            <a:r>
              <a:rPr lang="ru-RU" sz="2200" dirty="0" smtClean="0"/>
              <a:t> </a:t>
            </a:r>
            <a:r>
              <a:rPr lang="ru-RU" sz="2200" dirty="0" err="1" smtClean="0"/>
              <a:t>лінії</a:t>
            </a:r>
            <a:r>
              <a:rPr lang="ru-RU" sz="2200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 descr="http://narodna-osvita.com.ua/uploads/trud-5-tereshuk/tereskuk-trudove-5-klas-191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57224" y="1571612"/>
            <a:ext cx="7643865" cy="2286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Практична робота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 smtClean="0"/>
              <a:t>(Якщо ви </a:t>
            </a:r>
            <a:r>
              <a:rPr lang="uk-UA" dirty="0" err="1" smtClean="0"/>
              <a:t>оздобюєте</a:t>
            </a:r>
            <a:r>
              <a:rPr lang="uk-UA" dirty="0" smtClean="0"/>
              <a:t>  виріб випалюванням</a:t>
            </a:r>
          </a:p>
          <a:p>
            <a:r>
              <a:rPr lang="uk-UA" dirty="0" smtClean="0"/>
              <a:t>1. Відшліфувати </a:t>
            </a:r>
            <a:r>
              <a:rPr lang="uk-UA" dirty="0" smtClean="0"/>
              <a:t>фанеру за допомогою наждачного </a:t>
            </a:r>
            <a:r>
              <a:rPr lang="uk-UA" dirty="0" smtClean="0"/>
              <a:t>паперу.</a:t>
            </a:r>
            <a:endParaRPr lang="ru-RU" dirty="0" smtClean="0"/>
          </a:p>
          <a:p>
            <a:r>
              <a:rPr lang="uk-UA" dirty="0" smtClean="0"/>
              <a:t>2. </a:t>
            </a:r>
            <a:r>
              <a:rPr lang="ru-RU" dirty="0" smtClean="0"/>
              <a:t>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копіювального</a:t>
            </a:r>
            <a:r>
              <a:rPr lang="ru-RU" dirty="0" smtClean="0"/>
              <a:t> </a:t>
            </a:r>
            <a:r>
              <a:rPr lang="ru-RU" dirty="0" err="1" smtClean="0"/>
              <a:t>паперу</a:t>
            </a:r>
            <a:r>
              <a:rPr lang="ru-RU" dirty="0" smtClean="0"/>
              <a:t> перенести </a:t>
            </a:r>
            <a:r>
              <a:rPr lang="ru-RU" dirty="0" err="1" smtClean="0"/>
              <a:t>зображення</a:t>
            </a:r>
            <a:r>
              <a:rPr lang="ru-RU" dirty="0" smtClean="0"/>
              <a:t> </a:t>
            </a:r>
            <a:r>
              <a:rPr lang="ru-RU" dirty="0" err="1" smtClean="0"/>
              <a:t>малюнка</a:t>
            </a:r>
            <a:r>
              <a:rPr lang="ru-RU" dirty="0" smtClean="0"/>
              <a:t> на одну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сторін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uk-UA" dirty="0" smtClean="0"/>
              <a:t>3. </a:t>
            </a:r>
            <a:r>
              <a:rPr lang="ru-RU" dirty="0" err="1" smtClean="0"/>
              <a:t>Поставити</a:t>
            </a:r>
            <a:r>
              <a:rPr lang="ru-RU" dirty="0" smtClean="0"/>
              <a:t> </a:t>
            </a:r>
            <a:r>
              <a:rPr lang="ru-RU" dirty="0" err="1" smtClean="0"/>
              <a:t>випалювальний</a:t>
            </a:r>
            <a:r>
              <a:rPr lang="ru-RU" dirty="0" smtClean="0"/>
              <a:t> </a:t>
            </a:r>
            <a:r>
              <a:rPr lang="ru-RU" dirty="0" err="1" smtClean="0"/>
              <a:t>апарат</a:t>
            </a:r>
            <a:r>
              <a:rPr lang="ru-RU" dirty="0" smtClean="0"/>
              <a:t> </a:t>
            </a:r>
            <a:r>
              <a:rPr lang="ru-RU" dirty="0" err="1" smtClean="0"/>
              <a:t>праворуч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себе, </a:t>
            </a:r>
            <a:r>
              <a:rPr lang="ru-RU" dirty="0" err="1" smtClean="0"/>
              <a:t>установити</a:t>
            </a:r>
            <a:r>
              <a:rPr lang="ru-RU" dirty="0" smtClean="0"/>
              <a:t> ручку в </a:t>
            </a:r>
            <a:r>
              <a:rPr lang="ru-RU" dirty="0" err="1" smtClean="0"/>
              <a:t>положення</a:t>
            </a:r>
            <a:r>
              <a:rPr lang="ru-RU" dirty="0" smtClean="0"/>
              <a:t> М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ввімкнути</a:t>
            </a:r>
            <a:r>
              <a:rPr lang="ru-RU" dirty="0" smtClean="0"/>
              <a:t> вилку в </a:t>
            </a:r>
            <a:r>
              <a:rPr lang="ru-RU" dirty="0" smtClean="0"/>
              <a:t>мережу.</a:t>
            </a:r>
            <a:endParaRPr lang="ru-RU" dirty="0" smtClean="0"/>
          </a:p>
          <a:p>
            <a:r>
              <a:rPr lang="uk-UA" dirty="0" smtClean="0"/>
              <a:t>4</a:t>
            </a:r>
            <a:r>
              <a:rPr lang="uk-UA" dirty="0" smtClean="0"/>
              <a:t>. </a:t>
            </a:r>
            <a:r>
              <a:rPr lang="ru-RU" dirty="0" err="1" smtClean="0"/>
              <a:t>П</a:t>
            </a:r>
            <a:r>
              <a:rPr lang="ru-RU" dirty="0" err="1" smtClean="0"/>
              <a:t>овертаючи</a:t>
            </a:r>
            <a:r>
              <a:rPr lang="ru-RU" dirty="0" smtClean="0"/>
              <a:t> </a:t>
            </a:r>
            <a:r>
              <a:rPr lang="ru-RU" dirty="0" smtClean="0"/>
              <a:t>ручку в </a:t>
            </a:r>
            <a:r>
              <a:rPr lang="ru-RU" dirty="0" err="1" smtClean="0"/>
              <a:t>бік</a:t>
            </a:r>
            <a:r>
              <a:rPr lang="ru-RU" dirty="0" smtClean="0"/>
              <a:t> </a:t>
            </a:r>
            <a:r>
              <a:rPr lang="ru-RU" dirty="0" err="1" smtClean="0"/>
              <a:t>положення</a:t>
            </a:r>
            <a:r>
              <a:rPr lang="ru-RU" dirty="0" smtClean="0"/>
              <a:t> Б, довести </a:t>
            </a:r>
            <a:r>
              <a:rPr lang="ru-RU" dirty="0" err="1" smtClean="0"/>
              <a:t>розжарення</a:t>
            </a:r>
            <a:r>
              <a:rPr lang="ru-RU" dirty="0" smtClean="0"/>
              <a:t> пера до </a:t>
            </a:r>
            <a:r>
              <a:rPr lang="ru-RU" dirty="0" err="1" smtClean="0"/>
              <a:t>темно-червоного</a:t>
            </a:r>
            <a:r>
              <a:rPr lang="ru-RU" dirty="0" smtClean="0"/>
              <a:t> </a:t>
            </a:r>
            <a:r>
              <a:rPr lang="ru-RU" dirty="0" err="1" smtClean="0"/>
              <a:t>кольору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uk-UA" dirty="0" smtClean="0"/>
              <a:t>5 К</a:t>
            </a:r>
            <a:r>
              <a:rPr lang="ru-RU" dirty="0" err="1" smtClean="0"/>
              <a:t>ороткими</a:t>
            </a:r>
            <a:r>
              <a:rPr lang="ru-RU" dirty="0" smtClean="0"/>
              <a:t> </a:t>
            </a:r>
            <a:r>
              <a:rPr lang="ru-RU" dirty="0" err="1" smtClean="0"/>
              <a:t>рухами</a:t>
            </a:r>
            <a:r>
              <a:rPr lang="ru-RU" dirty="0" smtClean="0"/>
              <a:t> пера </a:t>
            </a:r>
            <a:r>
              <a:rPr lang="ru-RU" dirty="0" err="1" smtClean="0"/>
              <a:t>виконати</a:t>
            </a:r>
            <a:r>
              <a:rPr lang="ru-RU" dirty="0" smtClean="0"/>
              <a:t> </a:t>
            </a:r>
            <a:r>
              <a:rPr lang="ru-RU" dirty="0" err="1" smtClean="0"/>
              <a:t>малюнок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uk-UA" dirty="0" smtClean="0"/>
              <a:t>6.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smtClean="0"/>
              <a:t>час </a:t>
            </a:r>
            <a:r>
              <a:rPr lang="ru-RU" dirty="0" err="1" smtClean="0"/>
              <a:t>роботи</a:t>
            </a:r>
            <a:r>
              <a:rPr lang="ru-RU" dirty="0" smtClean="0"/>
              <a:t> не </a:t>
            </a:r>
            <a:r>
              <a:rPr lang="ru-RU" dirty="0" err="1" smtClean="0"/>
              <a:t>слід</a:t>
            </a:r>
            <a:r>
              <a:rPr lang="ru-RU" dirty="0" smtClean="0"/>
              <a:t> сильно </a:t>
            </a:r>
            <a:r>
              <a:rPr lang="ru-RU" dirty="0" err="1" smtClean="0"/>
              <a:t>тиснути</a:t>
            </a:r>
            <a:r>
              <a:rPr lang="ru-RU" dirty="0" smtClean="0"/>
              <a:t> на перо, </a:t>
            </a:r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нагрівання</a:t>
            </a:r>
            <a:r>
              <a:rPr lang="ru-RU" dirty="0" smtClean="0"/>
              <a:t> </a:t>
            </a:r>
            <a:r>
              <a:rPr lang="ru-RU" dirty="0" err="1" smtClean="0"/>
              <a:t>воно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зламатись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ПРАКТИЧНА </a:t>
            </a:r>
            <a:r>
              <a:rPr lang="ru-RU" sz="4000" b="1" dirty="0" smtClean="0"/>
              <a:t>РОБОТА 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4000" b="1" dirty="0" err="1" smtClean="0"/>
              <a:t>Тренувальні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вправи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з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випалювання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/>
              <a:t>Обладнання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матеріали</a:t>
            </a:r>
            <a:r>
              <a:rPr lang="ru-RU" dirty="0" smtClean="0"/>
              <a:t>: </a:t>
            </a:r>
            <a:r>
              <a:rPr lang="ru-RU" dirty="0" err="1" smtClean="0"/>
              <a:t>підготовлений</a:t>
            </a:r>
            <a:r>
              <a:rPr lang="ru-RU" dirty="0" smtClean="0"/>
              <a:t> шматок </a:t>
            </a:r>
            <a:r>
              <a:rPr lang="ru-RU" dirty="0" err="1" smtClean="0"/>
              <a:t>фанери</a:t>
            </a:r>
            <a:r>
              <a:rPr lang="ru-RU" dirty="0" smtClean="0"/>
              <a:t>, </a:t>
            </a:r>
            <a:r>
              <a:rPr lang="ru-RU" dirty="0" err="1" smtClean="0"/>
              <a:t>випалювач</a:t>
            </a:r>
            <a:r>
              <a:rPr lang="ru-RU" dirty="0" smtClean="0"/>
              <a:t>, </a:t>
            </a:r>
            <a:r>
              <a:rPr lang="ru-RU" dirty="0" err="1" smtClean="0"/>
              <a:t>олівець</a:t>
            </a:r>
            <a:r>
              <a:rPr lang="ru-RU" dirty="0" smtClean="0"/>
              <a:t>, </a:t>
            </a:r>
            <a:r>
              <a:rPr lang="ru-RU" dirty="0" err="1" smtClean="0"/>
              <a:t>лінійка</a:t>
            </a:r>
            <a:r>
              <a:rPr lang="ru-RU" dirty="0" smtClean="0"/>
              <a:t>, циркуль, </a:t>
            </a:r>
            <a:r>
              <a:rPr lang="ru-RU" dirty="0" err="1" smtClean="0"/>
              <a:t>шліфувальна</a:t>
            </a:r>
            <a:r>
              <a:rPr lang="ru-RU" dirty="0" smtClean="0"/>
              <a:t> </a:t>
            </a:r>
            <a:r>
              <a:rPr lang="ru-RU" dirty="0" smtClean="0"/>
              <a:t>шкурка, </a:t>
            </a:r>
            <a:r>
              <a:rPr lang="ru-RU" dirty="0" err="1" smtClean="0"/>
              <a:t>вогнетривка</a:t>
            </a:r>
            <a:r>
              <a:rPr lang="ru-RU" dirty="0" smtClean="0"/>
              <a:t> </a:t>
            </a:r>
            <a:r>
              <a:rPr lang="ru-RU" dirty="0" err="1" smtClean="0"/>
              <a:t>підставка</a:t>
            </a:r>
            <a:r>
              <a:rPr lang="ru-RU" dirty="0" smtClean="0"/>
              <a:t>.</a:t>
            </a:r>
          </a:p>
          <a:p>
            <a:pPr algn="ctr"/>
            <a:r>
              <a:rPr lang="ru-RU" dirty="0" err="1" smtClean="0"/>
              <a:t>Послідовність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endParaRPr lang="ru-RU" dirty="0" smtClean="0"/>
          </a:p>
          <a:p>
            <a:r>
              <a:rPr lang="ru-RU" dirty="0" smtClean="0"/>
              <a:t>1.    </a:t>
            </a:r>
            <a:r>
              <a:rPr lang="ru-RU" dirty="0" err="1" smtClean="0"/>
              <a:t>Розміть</a:t>
            </a:r>
            <a:r>
              <a:rPr lang="ru-RU" dirty="0" smtClean="0"/>
              <a:t> та </a:t>
            </a:r>
            <a:r>
              <a:rPr lang="ru-RU" dirty="0" err="1" smtClean="0"/>
              <a:t>випаліть</a:t>
            </a:r>
            <a:r>
              <a:rPr lang="ru-RU" dirty="0" smtClean="0"/>
              <a:t> </a:t>
            </a:r>
            <a:r>
              <a:rPr lang="ru-RU" dirty="0" smtClean="0"/>
              <a:t>ряд </a:t>
            </a:r>
            <a:r>
              <a:rPr lang="ru-RU" dirty="0" err="1" smtClean="0"/>
              <a:t>однакових</a:t>
            </a:r>
            <a:r>
              <a:rPr lang="ru-RU" dirty="0" smtClean="0"/>
              <a:t> </a:t>
            </a:r>
            <a:r>
              <a:rPr lang="ru-RU" dirty="0" err="1" smtClean="0"/>
              <a:t>крапок</a:t>
            </a:r>
            <a:r>
              <a:rPr lang="ru-RU" dirty="0" smtClean="0"/>
              <a:t> по </a:t>
            </a:r>
            <a:r>
              <a:rPr lang="ru-RU" dirty="0" err="1" smtClean="0"/>
              <a:t>прямій</a:t>
            </a:r>
            <a:r>
              <a:rPr lang="ru-RU" dirty="0" smtClean="0"/>
              <a:t> </a:t>
            </a:r>
            <a:r>
              <a:rPr lang="ru-RU" dirty="0" err="1" smtClean="0"/>
              <a:t>лінії</a:t>
            </a:r>
            <a:r>
              <a:rPr lang="ru-RU" dirty="0" smtClean="0"/>
              <a:t>, </a:t>
            </a:r>
            <a:r>
              <a:rPr lang="ru-RU" dirty="0" err="1" smtClean="0"/>
              <a:t>по</a:t>
            </a:r>
            <a:r>
              <a:rPr lang="ru-RU" dirty="0" smtClean="0"/>
              <a:t> </a:t>
            </a:r>
            <a:r>
              <a:rPr lang="ru-RU" dirty="0" err="1" smtClean="0"/>
              <a:t>дузі</a:t>
            </a:r>
            <a:r>
              <a:rPr lang="ru-RU" dirty="0" smtClean="0"/>
              <a:t>, </a:t>
            </a:r>
            <a:r>
              <a:rPr lang="ru-RU" dirty="0" err="1" smtClean="0"/>
              <a:t>по</a:t>
            </a:r>
            <a:r>
              <a:rPr lang="ru-RU" dirty="0" smtClean="0"/>
              <a:t> колу.</a:t>
            </a:r>
          </a:p>
          <a:p>
            <a:r>
              <a:rPr lang="ru-RU" dirty="0" smtClean="0"/>
              <a:t>2.    </a:t>
            </a:r>
            <a:r>
              <a:rPr lang="ru-RU" dirty="0" err="1" smtClean="0"/>
              <a:t>Розміть</a:t>
            </a:r>
            <a:r>
              <a:rPr lang="ru-RU" dirty="0" smtClean="0"/>
              <a:t> та </a:t>
            </a:r>
            <a:r>
              <a:rPr lang="ru-RU" dirty="0" err="1" smtClean="0"/>
              <a:t>випаліть</a:t>
            </a:r>
            <a:r>
              <a:rPr lang="ru-RU" dirty="0" smtClean="0"/>
              <a:t> </a:t>
            </a:r>
            <a:r>
              <a:rPr lang="ru-RU" dirty="0" err="1" smtClean="0"/>
              <a:t>прямі</a:t>
            </a:r>
            <a:r>
              <a:rPr lang="ru-RU" dirty="0" smtClean="0"/>
              <a:t> </a:t>
            </a:r>
            <a:r>
              <a:rPr lang="ru-RU" dirty="0" err="1" smtClean="0"/>
              <a:t>та</a:t>
            </a:r>
            <a:r>
              <a:rPr lang="ru-RU" dirty="0" smtClean="0"/>
              <a:t> </a:t>
            </a:r>
            <a:r>
              <a:rPr lang="ru-RU" dirty="0" err="1" smtClean="0"/>
              <a:t>хвилясті</a:t>
            </a:r>
            <a:r>
              <a:rPr lang="ru-RU" dirty="0" smtClean="0"/>
              <a:t> </a:t>
            </a:r>
            <a:r>
              <a:rPr lang="ru-RU" dirty="0" err="1" smtClean="0"/>
              <a:t>лінії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3.    </a:t>
            </a:r>
            <a:r>
              <a:rPr lang="ru-RU" dirty="0" err="1" smtClean="0"/>
              <a:t>Розміть</a:t>
            </a:r>
            <a:r>
              <a:rPr lang="ru-RU" dirty="0" smtClean="0"/>
              <a:t> та </a:t>
            </a:r>
            <a:r>
              <a:rPr lang="ru-RU" dirty="0" err="1" smtClean="0"/>
              <a:t>випаліть</a:t>
            </a:r>
            <a:r>
              <a:rPr lang="ru-RU" dirty="0" smtClean="0"/>
              <a:t> </a:t>
            </a:r>
            <a:r>
              <a:rPr lang="ru-RU" dirty="0" smtClean="0"/>
              <a:t>коло. </a:t>
            </a:r>
            <a:r>
              <a:rPr lang="ru-RU" dirty="0" err="1" smtClean="0"/>
              <a:t>Виконай</a:t>
            </a:r>
            <a:r>
              <a:rPr lang="ru-RU" dirty="0" smtClean="0"/>
              <a:t> </a:t>
            </a:r>
            <a:r>
              <a:rPr lang="ru-RU" dirty="0" err="1" smtClean="0"/>
              <a:t>тонування</a:t>
            </a:r>
            <a:r>
              <a:rPr lang="ru-RU" dirty="0" smtClean="0"/>
              <a:t> </a:t>
            </a:r>
            <a:r>
              <a:rPr lang="ru-RU" dirty="0" err="1" smtClean="0"/>
              <a:t>утвореного</a:t>
            </a:r>
            <a:r>
              <a:rPr lang="ru-RU" dirty="0" smtClean="0"/>
              <a:t> круга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крапок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4.    </a:t>
            </a:r>
            <a:r>
              <a:rPr lang="ru-RU" dirty="0" err="1" smtClean="0"/>
              <a:t>Виконай</a:t>
            </a:r>
            <a:r>
              <a:rPr lang="ru-RU" dirty="0" smtClean="0"/>
              <a:t> </a:t>
            </a:r>
            <a:r>
              <a:rPr lang="ru-RU" dirty="0" err="1" smtClean="0"/>
              <a:t>шліфування</a:t>
            </a:r>
            <a:r>
              <a:rPr lang="ru-RU" dirty="0" smtClean="0"/>
              <a:t> </a:t>
            </a:r>
            <a:r>
              <a:rPr lang="ru-RU" dirty="0" err="1" smtClean="0"/>
              <a:t>випаленої</a:t>
            </a:r>
            <a:r>
              <a:rPr lang="ru-RU" dirty="0" smtClean="0"/>
              <a:t> </a:t>
            </a:r>
            <a:r>
              <a:rPr lang="ru-RU" dirty="0" err="1" smtClean="0"/>
              <a:t>поверхні</a:t>
            </a:r>
            <a:r>
              <a:rPr lang="ru-RU" dirty="0" smtClean="0"/>
              <a:t>.</a:t>
            </a:r>
          </a:p>
          <a:p>
            <a:r>
              <a:rPr lang="ru-RU" dirty="0" smtClean="0"/>
              <a:t>5.    </a:t>
            </a:r>
            <a:r>
              <a:rPr lang="ru-RU" dirty="0" err="1" smtClean="0"/>
              <a:t>Перевір</a:t>
            </a:r>
            <a:r>
              <a:rPr lang="ru-RU" dirty="0" smtClean="0"/>
              <a:t> </a:t>
            </a:r>
            <a:r>
              <a:rPr lang="ru-RU" dirty="0" err="1" smtClean="0"/>
              <a:t>якість</a:t>
            </a:r>
            <a:r>
              <a:rPr lang="ru-RU" dirty="0" smtClean="0"/>
              <a:t> </a:t>
            </a:r>
            <a:r>
              <a:rPr lang="ru-RU" dirty="0" err="1" smtClean="0"/>
              <a:t>виконаної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Ознайомитися з відеоматеріалом</a:t>
            </a:r>
            <a:r>
              <a:rPr lang="en-US" dirty="0" smtClean="0"/>
              <a:t>: </a:t>
            </a:r>
            <a:r>
              <a:rPr lang="ru-RU" dirty="0" smtClean="0"/>
              <a:t> </a:t>
            </a:r>
            <a:r>
              <a:rPr lang="ru-RU" dirty="0" err="1" smtClean="0"/>
              <a:t>Електричний</a:t>
            </a:r>
            <a:r>
              <a:rPr lang="ru-RU" dirty="0" smtClean="0"/>
              <a:t> </a:t>
            </a:r>
            <a:r>
              <a:rPr lang="ru-RU" dirty="0" err="1" smtClean="0"/>
              <a:t>випалювач</a:t>
            </a:r>
            <a:r>
              <a:rPr lang="ru-RU" dirty="0" smtClean="0"/>
              <a:t> по дереву</a:t>
            </a:r>
            <a:endParaRPr lang="uk-UA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www.youtube.com/watch?v=G1eyJjAdrlc&amp;ab_channel=Levko.Info%D0%94%D0%B8%D1%82%D1%8F%D1%87%D0%B8%D0%B9%D0%A1%D0%B0%D0%B9%D1%82</a:t>
            </a:r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Опрацювати матеріали презентації.</a:t>
            </a:r>
          </a:p>
          <a:p>
            <a:r>
              <a:rPr lang="uk-UA" dirty="0" smtClean="0"/>
              <a:t>Закінчити оздоблення власного макету транспортного засобу.</a:t>
            </a:r>
          </a:p>
          <a:p>
            <a:endParaRPr lang="uk-UA" dirty="0" smtClean="0"/>
          </a:p>
          <a:p>
            <a:endParaRPr lang="ru-RU" dirty="0" smtClean="0"/>
          </a:p>
          <a:p>
            <a:endParaRPr lang="uk-UA" dirty="0" smtClean="0"/>
          </a:p>
          <a:p>
            <a:r>
              <a:rPr lang="uk-UA" dirty="0" smtClean="0">
                <a:solidFill>
                  <a:srgbClr val="FF0000"/>
                </a:solidFill>
              </a:rPr>
              <a:t>Зворотній </a:t>
            </a:r>
            <a:r>
              <a:rPr lang="uk-UA" dirty="0" smtClean="0">
                <a:solidFill>
                  <a:srgbClr val="FF0000"/>
                </a:solidFill>
              </a:rPr>
              <a:t>зв’язок</a:t>
            </a:r>
          </a:p>
          <a:p>
            <a:r>
              <a:rPr lang="uk-UA" sz="2400" dirty="0" smtClean="0"/>
              <a:t> </a:t>
            </a:r>
            <a:r>
              <a:rPr lang="uk-UA" sz="2400" dirty="0" smtClean="0"/>
              <a:t>освітня платформа  </a:t>
            </a:r>
            <a:r>
              <a:rPr lang="uk-UA" sz="2400" dirty="0" err="1" smtClean="0"/>
              <a:t>Human</a:t>
            </a:r>
            <a:r>
              <a:rPr lang="uk-UA" sz="2400" dirty="0" smtClean="0"/>
              <a:t> </a:t>
            </a:r>
            <a:endParaRPr lang="ru-RU" sz="2400" dirty="0" smtClean="0"/>
          </a:p>
          <a:p>
            <a:r>
              <a:rPr lang="uk-UA" sz="2400" dirty="0" smtClean="0"/>
              <a:t>або </a:t>
            </a:r>
            <a:r>
              <a:rPr lang="uk-UA" sz="2400" dirty="0" err="1" smtClean="0"/>
              <a:t>ел</a:t>
            </a:r>
            <a:r>
              <a:rPr lang="uk-UA" sz="2400" dirty="0" smtClean="0"/>
              <a:t>. </a:t>
            </a:r>
            <a:r>
              <a:rPr lang="uk-UA" sz="2400" dirty="0" smtClean="0"/>
              <a:t>пошта</a:t>
            </a:r>
            <a:r>
              <a:rPr lang="en-US" sz="2400" dirty="0" smtClean="0"/>
              <a:t> </a:t>
            </a:r>
            <a:r>
              <a:rPr lang="ru-RU" sz="2400" u="sng" dirty="0" err="1" smtClean="0">
                <a:hlinkClick r:id="rId3"/>
              </a:rPr>
              <a:t>valentinakapusta</a:t>
            </a:r>
            <a:r>
              <a:rPr lang="uk-UA" sz="2400" u="sng" dirty="0" smtClean="0">
                <a:hlinkClick r:id="rId3"/>
              </a:rPr>
              <a:t>55@</a:t>
            </a:r>
            <a:r>
              <a:rPr lang="ru-RU" sz="2400" u="sng" dirty="0" err="1" smtClean="0">
                <a:hlinkClick r:id="rId3"/>
              </a:rPr>
              <a:t>gmail</a:t>
            </a:r>
            <a:r>
              <a:rPr lang="uk-UA" sz="2400" u="sng" dirty="0" smtClean="0">
                <a:hlinkClick r:id="rId3"/>
              </a:rPr>
              <a:t>.</a:t>
            </a:r>
            <a:r>
              <a:rPr lang="ru-RU" sz="2400" u="sng" dirty="0" err="1" smtClean="0">
                <a:hlinkClick r:id="rId3"/>
              </a:rPr>
              <a:t>com</a:t>
            </a:r>
            <a:r>
              <a:rPr lang="ru-RU" sz="2400" dirty="0" smtClean="0"/>
              <a:t> </a:t>
            </a:r>
          </a:p>
          <a:p>
            <a:r>
              <a:rPr lang="uk-UA" dirty="0" smtClean="0"/>
              <a:t> 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https://narodna-osvita.com.ua/931--</a:t>
            </a:r>
            <a:r>
              <a:rPr lang="en-US" dirty="0" smtClean="0">
                <a:hlinkClick r:id="rId2"/>
              </a:rPr>
              <a:t>16-tehnologya-hudozhnogo-vipalyuvannya.html</a:t>
            </a:r>
            <a:endParaRPr lang="uk-UA" dirty="0" smtClean="0"/>
          </a:p>
          <a:p>
            <a:endParaRPr lang="ru-RU" dirty="0"/>
          </a:p>
        </p:txBody>
      </p:sp>
      <p:pic>
        <p:nvPicPr>
          <p:cNvPr id="1026" name="Picture 2" descr="Літачки з фанери для 5 класу - для 5-6 класу - Каталог статей - Палій Юрій  Васильович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2857496"/>
            <a:ext cx="3052755" cy="30527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Мета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r>
              <a:rPr lang="ru-RU" dirty="0" err="1" smtClean="0"/>
              <a:t>ознайомити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будовою</a:t>
            </a:r>
            <a:r>
              <a:rPr lang="ru-RU" dirty="0" smtClean="0"/>
              <a:t>, принципом </a:t>
            </a:r>
            <a:r>
              <a:rPr lang="ru-RU" dirty="0" err="1" smtClean="0"/>
              <a:t>дії</a:t>
            </a:r>
            <a:r>
              <a:rPr lang="ru-RU" dirty="0" smtClean="0"/>
              <a:t> та </a:t>
            </a:r>
            <a:r>
              <a:rPr lang="ru-RU" dirty="0" smtClean="0"/>
              <a:t>правилами </a:t>
            </a:r>
            <a:r>
              <a:rPr lang="ru-RU" dirty="0" err="1" smtClean="0"/>
              <a:t>користування</a:t>
            </a:r>
            <a:r>
              <a:rPr lang="ru-RU" dirty="0" smtClean="0"/>
              <a:t> </a:t>
            </a:r>
            <a:r>
              <a:rPr lang="ru-RU" dirty="0" err="1" smtClean="0"/>
              <a:t>електричним</a:t>
            </a:r>
            <a:r>
              <a:rPr lang="ru-RU" dirty="0" smtClean="0"/>
              <a:t> </a:t>
            </a:r>
            <a:r>
              <a:rPr lang="ru-RU" dirty="0" err="1" smtClean="0"/>
              <a:t>випалювачем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вчити</a:t>
            </a:r>
            <a:r>
              <a:rPr lang="ru-RU" dirty="0" smtClean="0"/>
              <a:t> </a:t>
            </a:r>
            <a:r>
              <a:rPr lang="ru-RU" dirty="0" err="1" smtClean="0"/>
              <a:t>дітей</a:t>
            </a:r>
            <a:r>
              <a:rPr lang="ru-RU" dirty="0" smtClean="0"/>
              <a:t> </a:t>
            </a:r>
            <a:r>
              <a:rPr lang="ru-RU" dirty="0" err="1" smtClean="0"/>
              <a:t>користуватись</a:t>
            </a:r>
            <a:r>
              <a:rPr lang="ru-RU" dirty="0" smtClean="0"/>
              <a:t> </a:t>
            </a:r>
            <a:r>
              <a:rPr lang="ru-RU" dirty="0" err="1" smtClean="0"/>
              <a:t>випалювачем</a:t>
            </a:r>
            <a:r>
              <a:rPr lang="uk-UA" dirty="0" smtClean="0"/>
              <a:t> та</a:t>
            </a:r>
            <a:endParaRPr lang="ru-RU" dirty="0" smtClean="0"/>
          </a:p>
          <a:p>
            <a:r>
              <a:rPr lang="ru-RU" dirty="0" smtClean="0"/>
              <a:t>способами </a:t>
            </a:r>
            <a:r>
              <a:rPr lang="ru-RU" dirty="0" err="1" smtClean="0"/>
              <a:t>випалювання</a:t>
            </a:r>
            <a:r>
              <a:rPr lang="ru-RU" dirty="0" smtClean="0"/>
              <a:t> деталей </a:t>
            </a:r>
            <a:r>
              <a:rPr lang="ru-RU" dirty="0" err="1" smtClean="0"/>
              <a:t>виробу</a:t>
            </a:r>
            <a:r>
              <a:rPr lang="uk-UA" dirty="0" smtClean="0"/>
              <a:t>;</a:t>
            </a:r>
            <a:endParaRPr lang="ru-RU" dirty="0" smtClean="0"/>
          </a:p>
          <a:p>
            <a:r>
              <a:rPr lang="ru-RU" dirty="0" err="1" smtClean="0"/>
              <a:t>розвивати</a:t>
            </a:r>
            <a:r>
              <a:rPr lang="ru-RU" dirty="0" smtClean="0"/>
              <a:t> </a:t>
            </a:r>
            <a:r>
              <a:rPr lang="ru-RU" dirty="0" err="1" smtClean="0"/>
              <a:t>творчі</a:t>
            </a:r>
            <a:r>
              <a:rPr lang="ru-RU" dirty="0" smtClean="0"/>
              <a:t> </a:t>
            </a:r>
            <a:r>
              <a:rPr lang="ru-RU" dirty="0" err="1" smtClean="0"/>
              <a:t>здібності</a:t>
            </a:r>
            <a:r>
              <a:rPr lang="ru-RU" dirty="0" smtClean="0"/>
              <a:t> </a:t>
            </a:r>
            <a:r>
              <a:rPr lang="ru-RU" dirty="0" err="1" smtClean="0"/>
              <a:t>учнів</a:t>
            </a:r>
            <a:r>
              <a:rPr lang="ru-RU" dirty="0" smtClean="0"/>
              <a:t> в </a:t>
            </a:r>
            <a:r>
              <a:rPr lang="ru-RU" dirty="0" err="1" smtClean="0"/>
              <a:t>випалюванні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оздобленні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uk-UA" dirty="0" smtClean="0"/>
              <a:t>;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err="1" smtClean="0"/>
              <a:t>виховувати</a:t>
            </a:r>
            <a:r>
              <a:rPr lang="ru-RU" dirty="0" smtClean="0"/>
              <a:t> </a:t>
            </a:r>
            <a:r>
              <a:rPr lang="ru-RU" dirty="0" err="1" smtClean="0"/>
              <a:t>любов</a:t>
            </a:r>
            <a:r>
              <a:rPr lang="ru-RU" dirty="0" smtClean="0"/>
              <a:t> до </a:t>
            </a:r>
            <a:r>
              <a:rPr lang="ru-RU" dirty="0" err="1" smtClean="0"/>
              <a:t>праці</a:t>
            </a:r>
            <a:r>
              <a:rPr lang="ru-RU" dirty="0" smtClean="0"/>
              <a:t>, </a:t>
            </a:r>
            <a:r>
              <a:rPr lang="ru-RU" dirty="0" err="1" smtClean="0"/>
              <a:t>увагу</a:t>
            </a:r>
            <a:r>
              <a:rPr lang="ru-RU" dirty="0" smtClean="0"/>
              <a:t>, </a:t>
            </a:r>
            <a:r>
              <a:rPr lang="ru-RU" dirty="0" err="1" smtClean="0"/>
              <a:t>спостережливість</a:t>
            </a:r>
            <a:r>
              <a:rPr lang="ru-RU" dirty="0" smtClean="0"/>
              <a:t>, </a:t>
            </a:r>
            <a:r>
              <a:rPr lang="ru-RU" dirty="0" err="1" smtClean="0"/>
              <a:t>відповідальність</a:t>
            </a:r>
            <a:r>
              <a:rPr lang="ru-RU" dirty="0" smtClean="0"/>
              <a:t>, </a:t>
            </a:r>
            <a:r>
              <a:rPr lang="ru-RU" dirty="0" err="1" smtClean="0"/>
              <a:t>акуратність</a:t>
            </a:r>
            <a:r>
              <a:rPr lang="ru-RU" dirty="0" smtClean="0"/>
              <a:t> в </a:t>
            </a:r>
            <a:r>
              <a:rPr lang="ru-RU" dirty="0" err="1" smtClean="0"/>
              <a:t>роботі</a:t>
            </a:r>
            <a:r>
              <a:rPr lang="uk-UA" dirty="0" smtClean="0"/>
              <a:t>;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 </a:t>
            </a:r>
            <a:r>
              <a:rPr lang="ru-RU" dirty="0" err="1" smtClean="0"/>
              <a:t>формувати</a:t>
            </a:r>
            <a:r>
              <a:rPr lang="ru-RU" dirty="0" smtClean="0"/>
              <a:t> </a:t>
            </a:r>
            <a:r>
              <a:rPr lang="ru-RU" dirty="0" err="1" smtClean="0"/>
              <a:t>технологічну</a:t>
            </a:r>
            <a:r>
              <a:rPr lang="ru-RU" dirty="0" smtClean="0"/>
              <a:t> </a:t>
            </a:r>
            <a:r>
              <a:rPr lang="ru-RU" dirty="0" err="1" smtClean="0"/>
              <a:t>компетентність</a:t>
            </a:r>
            <a:r>
              <a:rPr lang="uk-UA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Випалювання</a:t>
            </a:r>
            <a:r>
              <a:rPr lang="ru-RU" dirty="0" smtClean="0"/>
              <a:t> як вид                       </a:t>
            </a:r>
            <a:r>
              <a:rPr lang="ru-RU" dirty="0" err="1" smtClean="0"/>
              <a:t>оздоблення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Випалювання</a:t>
            </a:r>
            <a:r>
              <a:rPr lang="ru-RU" dirty="0" smtClean="0"/>
              <a:t> - </a:t>
            </a:r>
            <a:r>
              <a:rPr lang="ru-RU" dirty="0" err="1" smtClean="0"/>
              <a:t>найдавніший</a:t>
            </a:r>
            <a:r>
              <a:rPr lang="ru-RU" dirty="0" smtClean="0"/>
              <a:t> </a:t>
            </a:r>
            <a:r>
              <a:rPr lang="ru-RU" dirty="0" err="1" smtClean="0"/>
              <a:t>традиційний</a:t>
            </a:r>
            <a:r>
              <a:rPr lang="ru-RU" dirty="0" smtClean="0"/>
              <a:t> </a:t>
            </a:r>
            <a:r>
              <a:rPr lang="ru-RU" dirty="0" err="1" smtClean="0"/>
              <a:t>спосіб</a:t>
            </a:r>
            <a:r>
              <a:rPr lang="ru-RU" dirty="0" smtClean="0"/>
              <a:t> </a:t>
            </a:r>
            <a:r>
              <a:rPr lang="ru-RU" dirty="0" err="1" smtClean="0"/>
              <a:t>декорування</a:t>
            </a:r>
            <a:r>
              <a:rPr lang="ru-RU" dirty="0" smtClean="0"/>
              <a:t> </a:t>
            </a:r>
            <a:r>
              <a:rPr lang="ru-RU" dirty="0" err="1" smtClean="0"/>
              <a:t>виробів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 та </a:t>
            </a:r>
            <a:r>
              <a:rPr lang="ru-RU" dirty="0" err="1" smtClean="0"/>
              <a:t>деревних</a:t>
            </a:r>
            <a:r>
              <a:rPr lang="ru-RU" dirty="0" smtClean="0"/>
              <a:t> </a:t>
            </a:r>
            <a:r>
              <a:rPr lang="ru-RU" dirty="0" err="1" smtClean="0"/>
              <a:t>матеріалів</a:t>
            </a:r>
            <a:r>
              <a:rPr lang="ru-RU" dirty="0" smtClean="0"/>
              <a:t>. </a:t>
            </a:r>
            <a:r>
              <a:rPr lang="ru-RU" dirty="0" err="1" smtClean="0"/>
              <a:t>Витоки</a:t>
            </a:r>
            <a:r>
              <a:rPr lang="ru-RU" dirty="0" smtClean="0"/>
              <a:t> </a:t>
            </a:r>
            <a:r>
              <a:rPr lang="ru-RU" dirty="0" err="1" smtClean="0"/>
              <a:t>мистецтва</a:t>
            </a:r>
            <a:r>
              <a:rPr lang="ru-RU" dirty="0" smtClean="0"/>
              <a:t> </a:t>
            </a:r>
            <a:r>
              <a:rPr lang="ru-RU" dirty="0" err="1" smtClean="0"/>
              <a:t>випалювання</a:t>
            </a:r>
            <a:r>
              <a:rPr lang="ru-RU" dirty="0" smtClean="0"/>
              <a:t> </a:t>
            </a:r>
            <a:r>
              <a:rPr lang="ru-RU" dirty="0" err="1" smtClean="0"/>
              <a:t>сягають</a:t>
            </a:r>
            <a:r>
              <a:rPr lang="ru-RU" dirty="0" smtClean="0"/>
              <a:t> тих далеких </a:t>
            </a:r>
            <a:r>
              <a:rPr lang="ru-RU" dirty="0" err="1" smtClean="0"/>
              <a:t>часів</a:t>
            </a:r>
            <a:r>
              <a:rPr lang="ru-RU" dirty="0" smtClean="0"/>
              <a:t>, коли </a:t>
            </a:r>
            <a:r>
              <a:rPr lang="ru-RU" dirty="0" err="1" smtClean="0"/>
              <a:t>людина</a:t>
            </a:r>
            <a:r>
              <a:rPr lang="ru-RU" dirty="0" smtClean="0"/>
              <a:t> </a:t>
            </a:r>
            <a:r>
              <a:rPr lang="ru-RU" dirty="0" err="1" smtClean="0"/>
              <a:t>зуміла</a:t>
            </a:r>
            <a:r>
              <a:rPr lang="ru-RU" dirty="0" smtClean="0"/>
              <a:t> </a:t>
            </a:r>
            <a:r>
              <a:rPr lang="ru-RU" dirty="0" err="1" smtClean="0"/>
              <a:t>зробити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металу</a:t>
            </a:r>
            <a:r>
              <a:rPr lang="ru-RU" dirty="0" smtClean="0"/>
              <a:t> </a:t>
            </a:r>
            <a:r>
              <a:rPr lang="ru-RU" dirty="0" err="1" smtClean="0"/>
              <a:t>перші</a:t>
            </a:r>
            <a:r>
              <a:rPr lang="ru-RU" dirty="0" smtClean="0"/>
              <a:t> </a:t>
            </a:r>
            <a:r>
              <a:rPr lang="ru-RU" dirty="0" err="1" smtClean="0"/>
              <a:t>примітивні</a:t>
            </a:r>
            <a:r>
              <a:rPr lang="ru-RU" dirty="0" smtClean="0"/>
              <a:t> </a:t>
            </a:r>
            <a:r>
              <a:rPr lang="ru-RU" dirty="0" err="1" smtClean="0"/>
              <a:t>знаряддя</a:t>
            </a:r>
            <a:r>
              <a:rPr lang="ru-RU" dirty="0" smtClean="0"/>
              <a:t> та </a:t>
            </a:r>
            <a:r>
              <a:rPr lang="ru-RU" dirty="0" err="1" smtClean="0"/>
              <a:t>інструменти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помітила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дотик</a:t>
            </a:r>
            <a:r>
              <a:rPr lang="ru-RU" dirty="0" smtClean="0"/>
              <a:t> </a:t>
            </a:r>
            <a:r>
              <a:rPr lang="ru-RU" dirty="0" err="1" smtClean="0"/>
              <a:t>розпеченого</a:t>
            </a:r>
            <a:r>
              <a:rPr lang="ru-RU" dirty="0" smtClean="0"/>
              <a:t> у </a:t>
            </a:r>
            <a:r>
              <a:rPr lang="ru-RU" dirty="0" err="1" smtClean="0"/>
              <a:t>вогні</a:t>
            </a:r>
            <a:r>
              <a:rPr lang="ru-RU" dirty="0" smtClean="0"/>
              <a:t> </a:t>
            </a:r>
            <a:r>
              <a:rPr lang="ru-RU" dirty="0" err="1" smtClean="0"/>
              <a:t>металу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залишити</a:t>
            </a:r>
            <a:r>
              <a:rPr lang="ru-RU" dirty="0" smtClean="0"/>
              <a:t> на </a:t>
            </a:r>
            <a:r>
              <a:rPr lang="ru-RU" dirty="0" err="1" smtClean="0"/>
              <a:t>деревині</a:t>
            </a:r>
            <a:r>
              <a:rPr lang="ru-RU" dirty="0" smtClean="0"/>
              <a:t> </a:t>
            </a:r>
            <a:r>
              <a:rPr lang="ru-RU" dirty="0" err="1" smtClean="0"/>
              <a:t>помітний</a:t>
            </a:r>
            <a:r>
              <a:rPr lang="ru-RU" dirty="0" smtClean="0"/>
              <a:t> </a:t>
            </a:r>
            <a:r>
              <a:rPr lang="ru-RU" dirty="0" err="1" smtClean="0"/>
              <a:t>слід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темного </a:t>
            </a:r>
            <a:r>
              <a:rPr lang="ru-RU" dirty="0" err="1" smtClean="0"/>
              <a:t>обвугленого</a:t>
            </a:r>
            <a:r>
              <a:rPr lang="ru-RU" dirty="0" smtClean="0"/>
              <a:t> </a:t>
            </a:r>
            <a:r>
              <a:rPr lang="ru-RU" dirty="0" err="1" smtClean="0"/>
              <a:t>місця</a:t>
            </a:r>
            <a:r>
              <a:rPr lang="ru-RU" dirty="0" smtClean="0"/>
              <a:t>: </a:t>
            </a:r>
            <a:r>
              <a:rPr lang="ru-RU" dirty="0" err="1" smtClean="0"/>
              <a:t>крапки</a:t>
            </a:r>
            <a:r>
              <a:rPr lang="ru-RU" dirty="0" smtClean="0"/>
              <a:t>, </a:t>
            </a:r>
            <a:r>
              <a:rPr lang="ru-RU" dirty="0" err="1" smtClean="0"/>
              <a:t>плями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лінії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художнього</a:t>
            </a:r>
            <a:r>
              <a:rPr lang="ru-RU" dirty="0" smtClean="0"/>
              <a:t> </a:t>
            </a:r>
            <a:r>
              <a:rPr lang="ru-RU" dirty="0" err="1" smtClean="0"/>
              <a:t>випалювання</a:t>
            </a:r>
            <a:r>
              <a:rPr lang="ru-RU" dirty="0" smtClean="0"/>
              <a:t> </a:t>
            </a:r>
            <a:r>
              <a:rPr lang="ru-RU" dirty="0" err="1" smtClean="0"/>
              <a:t>більше</a:t>
            </a:r>
            <a:r>
              <a:rPr lang="ru-RU" dirty="0" smtClean="0"/>
              <a:t> </a:t>
            </a:r>
            <a:r>
              <a:rPr lang="ru-RU" dirty="0" err="1" smtClean="0"/>
              <a:t>підходять</a:t>
            </a:r>
            <a:r>
              <a:rPr lang="ru-RU" dirty="0" smtClean="0"/>
              <a:t> породи </a:t>
            </a:r>
            <a:r>
              <a:rPr lang="ru-RU" dirty="0" err="1" smtClean="0"/>
              <a:t>листяних</a:t>
            </a:r>
            <a:r>
              <a:rPr lang="ru-RU" dirty="0" smtClean="0"/>
              <a:t> дерев,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яскраво</a:t>
            </a:r>
            <a:r>
              <a:rPr lang="ru-RU" dirty="0" smtClean="0"/>
              <a:t> </a:t>
            </a:r>
            <a:r>
              <a:rPr lang="ru-RU" dirty="0" err="1" smtClean="0"/>
              <a:t>виражені</a:t>
            </a:r>
            <a:r>
              <a:rPr lang="ru-RU" dirty="0" smtClean="0"/>
              <a:t> </a:t>
            </a:r>
            <a:r>
              <a:rPr lang="ru-RU" dirty="0" err="1" smtClean="0"/>
              <a:t>річні</a:t>
            </a:r>
            <a:r>
              <a:rPr lang="ru-RU" dirty="0" smtClean="0"/>
              <a:t> </a:t>
            </a:r>
            <a:r>
              <a:rPr lang="ru-RU" dirty="0" err="1" smtClean="0"/>
              <a:t>кільця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uk-UA" dirty="0" smtClean="0"/>
              <a:t>  мають </a:t>
            </a:r>
            <a:r>
              <a:rPr lang="ru-RU" dirty="0" err="1" smtClean="0"/>
              <a:t>ясну</a:t>
            </a:r>
            <a:r>
              <a:rPr lang="ru-RU" dirty="0" smtClean="0"/>
              <a:t> текстуру. До таких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відносяться</a:t>
            </a:r>
            <a:r>
              <a:rPr lang="ru-RU" dirty="0" smtClean="0"/>
              <a:t> </a:t>
            </a:r>
            <a:r>
              <a:rPr lang="ru-RU" dirty="0" smtClean="0"/>
              <a:t>липа, </a:t>
            </a:r>
            <a:r>
              <a:rPr lang="ru-RU" dirty="0" err="1" smtClean="0"/>
              <a:t>осика</a:t>
            </a:r>
            <a:r>
              <a:rPr lang="ru-RU" dirty="0" smtClean="0"/>
              <a:t> (3), </a:t>
            </a:r>
            <a:r>
              <a:rPr lang="ru-RU" dirty="0" smtClean="0"/>
              <a:t>клен, тополя, </a:t>
            </a:r>
            <a:r>
              <a:rPr lang="ru-RU" dirty="0" err="1" smtClean="0"/>
              <a:t>вільха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smtClean="0"/>
              <a:t>береза (1). </a:t>
            </a:r>
            <a:r>
              <a:rPr lang="ru-RU" dirty="0" err="1" smtClean="0"/>
              <a:t>Найкраще</a:t>
            </a:r>
            <a:r>
              <a:rPr lang="ru-RU" dirty="0" smtClean="0"/>
              <a:t>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матеріал</a:t>
            </a:r>
            <a:r>
              <a:rPr lang="ru-RU" dirty="0" smtClean="0"/>
              <a:t> </a:t>
            </a:r>
            <a:r>
              <a:rPr lang="ru-RU" dirty="0" err="1" smtClean="0"/>
              <a:t>заготівлі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світлу</a:t>
            </a:r>
            <a:r>
              <a:rPr lang="ru-RU" dirty="0" smtClean="0"/>
              <a:t> деревину без </a:t>
            </a:r>
            <a:r>
              <a:rPr lang="ru-RU" dirty="0" err="1" smtClean="0"/>
              <a:t>блиску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10242" name="Picture 2" descr="Відповідна деревина для випалюванн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786322"/>
            <a:ext cx="1643074" cy="1571636"/>
          </a:xfrm>
          <a:prstGeom prst="rect">
            <a:avLst/>
          </a:prstGeom>
          <a:noFill/>
        </p:spPr>
      </p:pic>
      <p:pic>
        <p:nvPicPr>
          <p:cNvPr id="10244" name="Picture 4" descr="Новая страница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786322"/>
            <a:ext cx="2819400" cy="1619251"/>
          </a:xfrm>
          <a:prstGeom prst="rect">
            <a:avLst/>
          </a:prstGeom>
          <a:noFill/>
        </p:spPr>
      </p:pic>
      <p:pic>
        <p:nvPicPr>
          <p:cNvPr id="10246" name="Picture 6" descr="Мебель. Осина (Бальзовое дерево. Охрома. Бальса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4786322"/>
            <a:ext cx="2405061" cy="16004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Поверхню</a:t>
            </a:r>
            <a:r>
              <a:rPr lang="ru-RU" dirty="0" smtClean="0"/>
              <a:t> </a:t>
            </a:r>
            <a:r>
              <a:rPr lang="ru-RU" dirty="0" err="1" smtClean="0"/>
              <a:t>обраного</a:t>
            </a:r>
            <a:r>
              <a:rPr lang="ru-RU" dirty="0" smtClean="0"/>
              <a:t> вами </a:t>
            </a:r>
            <a:r>
              <a:rPr lang="ru-RU" dirty="0" err="1" smtClean="0"/>
              <a:t>матеріалу</a:t>
            </a:r>
            <a:r>
              <a:rPr lang="ru-RU" dirty="0" smtClean="0"/>
              <a:t> </a:t>
            </a: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старанно</a:t>
            </a:r>
            <a:r>
              <a:rPr lang="ru-RU" dirty="0" smtClean="0"/>
              <a:t> </a:t>
            </a:r>
            <a:r>
              <a:rPr lang="ru-RU" dirty="0" err="1" smtClean="0"/>
              <a:t>підготувати</a:t>
            </a:r>
            <a:r>
              <a:rPr lang="ru-RU" dirty="0" smtClean="0"/>
              <a:t>: </a:t>
            </a:r>
            <a:r>
              <a:rPr lang="ru-RU" dirty="0" err="1" smtClean="0"/>
              <a:t>відшліфувати</a:t>
            </a:r>
            <a:r>
              <a:rPr lang="ru-RU" dirty="0" smtClean="0"/>
              <a:t> </a:t>
            </a:r>
            <a:r>
              <a:rPr lang="ru-RU" dirty="0" err="1" smtClean="0"/>
              <a:t>спочаткусредньозернистим</a:t>
            </a:r>
            <a:r>
              <a:rPr lang="ru-RU" dirty="0" smtClean="0"/>
              <a:t> </a:t>
            </a:r>
            <a:r>
              <a:rPr lang="ru-RU" dirty="0" err="1" smtClean="0"/>
              <a:t>шліфувальним</a:t>
            </a:r>
            <a:r>
              <a:rPr lang="ru-RU" dirty="0" smtClean="0"/>
              <a:t> </a:t>
            </a:r>
            <a:r>
              <a:rPr lang="ru-RU" dirty="0" err="1" smtClean="0"/>
              <a:t>папером</a:t>
            </a:r>
            <a:r>
              <a:rPr lang="ru-RU" dirty="0" smtClean="0"/>
              <a:t>,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потім</a:t>
            </a:r>
            <a:r>
              <a:rPr lang="ru-RU" dirty="0" smtClean="0"/>
              <a:t> </a:t>
            </a:r>
            <a:r>
              <a:rPr lang="ru-RU" dirty="0" err="1" smtClean="0"/>
              <a:t>мілкозернистим.Крупнозернистий</a:t>
            </a:r>
            <a:r>
              <a:rPr lang="ru-RU" dirty="0" smtClean="0"/>
              <a:t> </a:t>
            </a:r>
            <a:r>
              <a:rPr lang="ru-RU" dirty="0" err="1" smtClean="0"/>
              <a:t>папір</a:t>
            </a:r>
            <a:r>
              <a:rPr lang="ru-RU" dirty="0" smtClean="0"/>
              <a:t> </a:t>
            </a:r>
            <a:r>
              <a:rPr lang="ru-RU" dirty="0" err="1" smtClean="0"/>
              <a:t>залишає</a:t>
            </a:r>
            <a:r>
              <a:rPr lang="ru-RU" dirty="0" smtClean="0"/>
              <a:t> </a:t>
            </a:r>
            <a:r>
              <a:rPr lang="ru-RU" dirty="0" err="1" smtClean="0"/>
              <a:t>глибокі</a:t>
            </a:r>
            <a:r>
              <a:rPr lang="ru-RU" dirty="0" smtClean="0"/>
              <a:t> </a:t>
            </a:r>
            <a:r>
              <a:rPr lang="ru-RU" dirty="0" err="1" smtClean="0"/>
              <a:t>подряпини</a:t>
            </a:r>
            <a:r>
              <a:rPr lang="ru-RU" dirty="0" smtClean="0"/>
              <a:t> на </a:t>
            </a:r>
            <a:r>
              <a:rPr lang="ru-RU" dirty="0" err="1" smtClean="0"/>
              <a:t>деревині</a:t>
            </a:r>
            <a:r>
              <a:rPr lang="ru-RU" dirty="0" smtClean="0"/>
              <a:t>,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важко</a:t>
            </a:r>
            <a:r>
              <a:rPr lang="ru-RU" dirty="0" smtClean="0"/>
              <a:t> </a:t>
            </a:r>
            <a:r>
              <a:rPr lang="ru-RU" dirty="0" err="1" smtClean="0"/>
              <a:t>прибрати</a:t>
            </a:r>
            <a:r>
              <a:rPr lang="ru-RU" dirty="0" smtClean="0"/>
              <a:t>. При </a:t>
            </a:r>
            <a:r>
              <a:rPr lang="ru-RU" dirty="0" err="1" smtClean="0"/>
              <a:t>шліфуванні</a:t>
            </a:r>
            <a:r>
              <a:rPr lang="ru-RU" dirty="0" smtClean="0"/>
              <a:t> </a:t>
            </a:r>
            <a:r>
              <a:rPr lang="ru-RU" dirty="0" err="1" smtClean="0"/>
              <a:t>фанери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дошки</a:t>
            </a:r>
            <a:r>
              <a:rPr lang="ru-RU" dirty="0" smtClean="0"/>
              <a:t> не забудьте </a:t>
            </a:r>
            <a:r>
              <a:rPr lang="ru-RU" dirty="0" err="1" smtClean="0"/>
              <a:t>відшліфувати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торці</a:t>
            </a:r>
            <a:r>
              <a:rPr lang="uk-UA" dirty="0" smtClean="0"/>
              <a:t> </a:t>
            </a:r>
            <a:r>
              <a:rPr lang="uk-UA" dirty="0" smtClean="0"/>
              <a:t>виробу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883153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 err="1" smtClean="0"/>
              <a:t>Технікою</a:t>
            </a:r>
            <a:r>
              <a:rPr lang="ru-RU" sz="1800" dirty="0" smtClean="0"/>
              <a:t> </a:t>
            </a:r>
            <a:r>
              <a:rPr lang="ru-RU" sz="1800" dirty="0" err="1" smtClean="0"/>
              <a:t>випалювання</a:t>
            </a:r>
            <a:r>
              <a:rPr lang="ru-RU" sz="1800" dirty="0" smtClean="0"/>
              <a:t> в </a:t>
            </a:r>
            <a:r>
              <a:rPr lang="ru-RU" sz="1800" dirty="0" err="1" smtClean="0"/>
              <a:t>давнину</a:t>
            </a:r>
            <a:r>
              <a:rPr lang="ru-RU" sz="1800" dirty="0" smtClean="0"/>
              <a:t> </a:t>
            </a:r>
            <a:r>
              <a:rPr lang="ru-RU" sz="1800" dirty="0" err="1" smtClean="0"/>
              <a:t>оздоблювали</a:t>
            </a:r>
            <a:r>
              <a:rPr lang="ru-RU" sz="1800" dirty="0" smtClean="0"/>
              <a:t> </a:t>
            </a:r>
            <a:r>
              <a:rPr lang="ru-RU" sz="1800" dirty="0" err="1" smtClean="0"/>
              <a:t>деталі</a:t>
            </a:r>
            <a:r>
              <a:rPr lang="ru-RU" sz="1800" dirty="0" smtClean="0"/>
              <a:t> </a:t>
            </a:r>
            <a:r>
              <a:rPr lang="ru-RU" sz="1800" dirty="0" err="1" smtClean="0"/>
              <a:t>архітектури</a:t>
            </a:r>
            <a:r>
              <a:rPr lang="ru-RU" sz="1800" dirty="0" smtClean="0"/>
              <a:t>, </a:t>
            </a:r>
            <a:r>
              <a:rPr lang="ru-RU" sz="1800" dirty="0" err="1" smtClean="0"/>
              <a:t>знаряддя</a:t>
            </a:r>
            <a:r>
              <a:rPr lang="ru-RU" sz="1800" dirty="0" smtClean="0"/>
              <a:t> </a:t>
            </a:r>
            <a:r>
              <a:rPr lang="ru-RU" sz="1800" dirty="0" err="1" smtClean="0"/>
              <a:t>праці</a:t>
            </a:r>
            <a:r>
              <a:rPr lang="ru-RU" sz="1800" dirty="0" smtClean="0"/>
              <a:t>, </a:t>
            </a:r>
            <a:r>
              <a:rPr lang="ru-RU" sz="1800" dirty="0" err="1" smtClean="0"/>
              <a:t>транспортні</a:t>
            </a:r>
            <a:r>
              <a:rPr lang="ru-RU" sz="1800" dirty="0" smtClean="0"/>
              <a:t> </a:t>
            </a:r>
            <a:r>
              <a:rPr lang="ru-RU" sz="1800" dirty="0" err="1" smtClean="0"/>
              <a:t>засоби</a:t>
            </a:r>
            <a:r>
              <a:rPr lang="ru-RU" sz="1800" dirty="0" smtClean="0"/>
              <a:t>, </a:t>
            </a:r>
            <a:r>
              <a:rPr lang="ru-RU" sz="1800" dirty="0" err="1" smtClean="0"/>
              <a:t>побутові</a:t>
            </a:r>
            <a:r>
              <a:rPr lang="ru-RU" sz="1800" dirty="0" smtClean="0"/>
              <a:t> </a:t>
            </a:r>
            <a:r>
              <a:rPr lang="ru-RU" sz="1800" dirty="0" err="1" smtClean="0"/>
              <a:t>вироби</a:t>
            </a:r>
            <a:r>
              <a:rPr lang="ru-RU" sz="1800" dirty="0" smtClean="0"/>
              <a:t>.</a:t>
            </a:r>
          </a:p>
          <a:p>
            <a:r>
              <a:rPr lang="ru-RU" sz="1800" dirty="0" err="1" smtClean="0"/>
              <a:t>Техніка</a:t>
            </a:r>
            <a:r>
              <a:rPr lang="ru-RU" sz="1800" dirty="0" smtClean="0"/>
              <a:t> </a:t>
            </a:r>
            <a:r>
              <a:rPr lang="ru-RU" sz="1800" dirty="0" err="1" smtClean="0"/>
              <a:t>випалювання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була</a:t>
            </a:r>
            <a:r>
              <a:rPr lang="ru-RU" sz="1800" dirty="0" smtClean="0"/>
              <a:t> нескладною: орнамент наносили на </a:t>
            </a:r>
            <a:r>
              <a:rPr lang="ru-RU" sz="1800" dirty="0" err="1" smtClean="0"/>
              <a:t>поверхню</a:t>
            </a:r>
            <a:r>
              <a:rPr lang="ru-RU" sz="1800" dirty="0" smtClean="0"/>
              <a:t> </a:t>
            </a:r>
            <a:r>
              <a:rPr lang="ru-RU" sz="1800" dirty="0" err="1" smtClean="0"/>
              <a:t>розпеченим</a:t>
            </a:r>
            <a:r>
              <a:rPr lang="ru-RU" sz="1800" dirty="0" smtClean="0"/>
              <a:t> </a:t>
            </a:r>
            <a:r>
              <a:rPr lang="ru-RU" sz="1800" dirty="0" err="1" smtClean="0"/>
              <a:t>залізним</a:t>
            </a:r>
            <a:r>
              <a:rPr lang="ru-RU" sz="1800" dirty="0" smtClean="0"/>
              <a:t> </a:t>
            </a:r>
            <a:r>
              <a:rPr lang="ru-RU" sz="1800" dirty="0" err="1" smtClean="0"/>
              <a:t>писаком</a:t>
            </a:r>
            <a:r>
              <a:rPr lang="ru-RU" sz="1800" dirty="0" smtClean="0"/>
              <a:t> (</a:t>
            </a:r>
            <a:r>
              <a:rPr lang="ru-RU" sz="1800" dirty="0" err="1" smtClean="0"/>
              <a:t>тепер</a:t>
            </a:r>
            <a:r>
              <a:rPr lang="ru-RU" sz="1800" dirty="0" smtClean="0"/>
              <a:t> для </a:t>
            </a:r>
            <a:r>
              <a:rPr lang="ru-RU" sz="1800" dirty="0" err="1" smtClean="0"/>
              <a:t>оздоблення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використовують</a:t>
            </a:r>
            <a:r>
              <a:rPr lang="ru-RU" sz="1800" dirty="0" smtClean="0"/>
              <a:t> </a:t>
            </a:r>
            <a:r>
              <a:rPr lang="ru-RU" sz="1800" dirty="0" err="1" smtClean="0"/>
              <a:t>електровипалювачі</a:t>
            </a:r>
            <a:r>
              <a:rPr lang="ru-RU" sz="1800" dirty="0" smtClean="0"/>
              <a:t>). </a:t>
            </a:r>
            <a:r>
              <a:rPr lang="ru-RU" sz="1800" dirty="0" err="1" smtClean="0"/>
              <a:t>Основними</a:t>
            </a:r>
            <a:r>
              <a:rPr lang="ru-RU" sz="1800" dirty="0" smtClean="0"/>
              <a:t> </a:t>
            </a:r>
            <a:r>
              <a:rPr lang="ru-RU" sz="1800" dirty="0" err="1" smtClean="0"/>
              <a:t>орнаментальними</a:t>
            </a:r>
            <a:r>
              <a:rPr lang="ru-RU" sz="1800" dirty="0" smtClean="0"/>
              <a:t> мотивами </a:t>
            </a:r>
            <a:r>
              <a:rPr lang="ru-RU" sz="1800" dirty="0" err="1" smtClean="0"/>
              <a:t>були</a:t>
            </a:r>
            <a:r>
              <a:rPr lang="ru-RU" sz="1800" dirty="0" smtClean="0"/>
              <a:t> </a:t>
            </a:r>
            <a:r>
              <a:rPr lang="ru-RU" sz="1800" dirty="0" err="1" smtClean="0"/>
              <a:t>різноманітні</a:t>
            </a:r>
            <a:r>
              <a:rPr lang="ru-RU" sz="1800" dirty="0" smtClean="0"/>
              <a:t> </a:t>
            </a:r>
            <a:r>
              <a:rPr lang="ru-RU" sz="1800" dirty="0" err="1" smtClean="0"/>
              <a:t>поєднання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переважно</a:t>
            </a:r>
            <a:r>
              <a:rPr lang="ru-RU" sz="1800" dirty="0" smtClean="0"/>
              <a:t> </a:t>
            </a:r>
            <a:r>
              <a:rPr lang="ru-RU" sz="1800" dirty="0" err="1" smtClean="0"/>
              <a:t>прямих</a:t>
            </a:r>
            <a:r>
              <a:rPr lang="ru-RU" sz="1800" dirty="0" smtClean="0"/>
              <a:t> </a:t>
            </a:r>
            <a:r>
              <a:rPr lang="ru-RU" sz="1800" dirty="0" err="1" smtClean="0"/>
              <a:t>ліній</a:t>
            </a:r>
            <a:r>
              <a:rPr lang="ru-RU" sz="1800" dirty="0" smtClean="0"/>
              <a:t>, </a:t>
            </a:r>
            <a:r>
              <a:rPr lang="ru-RU" sz="1800" dirty="0" err="1" smtClean="0"/>
              <a:t>з</a:t>
            </a:r>
            <a:r>
              <a:rPr lang="ru-RU" sz="1800" dirty="0" smtClean="0"/>
              <a:t> </a:t>
            </a:r>
            <a:r>
              <a:rPr lang="ru-RU" sz="1800" dirty="0" err="1" smtClean="0"/>
              <a:t>яких</a:t>
            </a:r>
            <a:r>
              <a:rPr lang="ru-RU" sz="1800" dirty="0" smtClean="0"/>
              <a:t> </a:t>
            </a:r>
            <a:r>
              <a:rPr lang="ru-RU" sz="1800" dirty="0" err="1" smtClean="0"/>
              <a:t>утворювалися</a:t>
            </a:r>
            <a:r>
              <a:rPr lang="ru-RU" sz="1800" dirty="0" smtClean="0"/>
              <a:t> </a:t>
            </a:r>
            <a:r>
              <a:rPr lang="ru-RU" sz="1800" dirty="0" err="1" smtClean="0"/>
              <a:t>ромби</a:t>
            </a:r>
            <a:r>
              <a:rPr lang="ru-RU" sz="1800" dirty="0" smtClean="0"/>
              <a:t>, </a:t>
            </a:r>
            <a:r>
              <a:rPr lang="ru-RU" sz="1800" dirty="0" err="1" smtClean="0"/>
              <a:t>квадрати</a:t>
            </a:r>
            <a:r>
              <a:rPr lang="ru-RU" sz="1800" dirty="0" smtClean="0"/>
              <a:t>, </a:t>
            </a:r>
            <a:r>
              <a:rPr lang="ru-RU" sz="1800" dirty="0" err="1" smtClean="0"/>
              <a:t>хрести</a:t>
            </a:r>
            <a:r>
              <a:rPr lang="ru-RU" sz="1800" dirty="0" smtClean="0"/>
              <a:t>, </a:t>
            </a:r>
            <a:r>
              <a:rPr lang="ru-RU" sz="1800" dirty="0" err="1" smtClean="0"/>
              <a:t>ламані</a:t>
            </a:r>
            <a:r>
              <a:rPr lang="ru-RU" sz="1800" dirty="0" smtClean="0"/>
              <a:t> та </a:t>
            </a:r>
            <a:r>
              <a:rPr lang="ru-RU" sz="1800" dirty="0" err="1" smtClean="0"/>
              <a:t>хвилясті</a:t>
            </a:r>
            <a:r>
              <a:rPr lang="ru-RU" sz="1800" dirty="0" smtClean="0"/>
              <a:t> </a:t>
            </a:r>
            <a:r>
              <a:rPr lang="ru-RU" sz="1800" dirty="0" err="1" smtClean="0"/>
              <a:t>лінії</a:t>
            </a:r>
            <a:r>
              <a:rPr lang="ru-RU" sz="1800" dirty="0" smtClean="0"/>
              <a:t>. </a:t>
            </a:r>
            <a:r>
              <a:rPr lang="ru-RU" sz="1800" dirty="0" err="1" smtClean="0"/>
              <a:t>Згодом</a:t>
            </a:r>
            <a:r>
              <a:rPr lang="ru-RU" sz="1800" dirty="0" smtClean="0"/>
              <a:t> </a:t>
            </a:r>
            <a:r>
              <a:rPr lang="ru-RU" sz="1800" dirty="0" smtClean="0"/>
              <a:t>почали </a:t>
            </a:r>
            <a:r>
              <a:rPr lang="ru-RU" sz="1800" dirty="0" err="1" smtClean="0"/>
              <a:t>випалювати</a:t>
            </a:r>
            <a:r>
              <a:rPr lang="ru-RU" sz="1800" dirty="0" smtClean="0"/>
              <a:t> </a:t>
            </a:r>
            <a:r>
              <a:rPr lang="ru-RU" sz="1800" dirty="0" err="1" smtClean="0"/>
              <a:t>елементи</a:t>
            </a:r>
            <a:r>
              <a:rPr lang="ru-RU" sz="1800" dirty="0" smtClean="0"/>
              <a:t> </a:t>
            </a:r>
            <a:r>
              <a:rPr lang="ru-RU" sz="1800" dirty="0" err="1" smtClean="0"/>
              <a:t>рослинного</a:t>
            </a:r>
            <a:r>
              <a:rPr lang="ru-RU" sz="1800" dirty="0" smtClean="0"/>
              <a:t> орнаменту у </a:t>
            </a:r>
            <a:r>
              <a:rPr lang="ru-RU" sz="1800" dirty="0" err="1" smtClean="0"/>
              <a:t>вигляді</a:t>
            </a:r>
            <a:r>
              <a:rPr lang="ru-RU" sz="1800" dirty="0" smtClean="0"/>
              <a:t> дерев, </a:t>
            </a:r>
            <a:r>
              <a:rPr lang="ru-RU" sz="1800" dirty="0" err="1" smtClean="0"/>
              <a:t>квітів</a:t>
            </a:r>
            <a:r>
              <a:rPr lang="ru-RU" sz="1800" dirty="0" smtClean="0"/>
              <a:t>, </a:t>
            </a:r>
            <a:r>
              <a:rPr lang="ru-RU" sz="1800" dirty="0" err="1" smtClean="0"/>
              <a:t>листя</a:t>
            </a:r>
            <a:r>
              <a:rPr lang="ru-RU" sz="1800" dirty="0" smtClean="0"/>
              <a:t>. </a:t>
            </a:r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ru-RU" sz="1800" dirty="0" smtClean="0"/>
          </a:p>
          <a:p>
            <a:r>
              <a:rPr lang="ru-RU" sz="1800" dirty="0" err="1" smtClean="0"/>
              <a:t>Техніка</a:t>
            </a:r>
            <a:r>
              <a:rPr lang="ru-RU" sz="1800" dirty="0" smtClean="0"/>
              <a:t> </a:t>
            </a:r>
            <a:r>
              <a:rPr lang="ru-RU" sz="1800" dirty="0" err="1" smtClean="0"/>
              <a:t>випалювання</a:t>
            </a:r>
            <a:r>
              <a:rPr lang="ru-RU" sz="1800" dirty="0" smtClean="0"/>
              <a:t> на </a:t>
            </a:r>
            <a:r>
              <a:rPr lang="ru-RU" sz="1800" dirty="0" err="1" smtClean="0"/>
              <a:t>деревних</a:t>
            </a:r>
            <a:r>
              <a:rPr lang="ru-RU" sz="1800" dirty="0" smtClean="0"/>
              <a:t> </a:t>
            </a:r>
            <a:r>
              <a:rPr lang="ru-RU" sz="1800" dirty="0" err="1" smtClean="0"/>
              <a:t>матеріалах</a:t>
            </a:r>
            <a:r>
              <a:rPr lang="ru-RU" sz="1800" dirty="0" smtClean="0"/>
              <a:t> – </a:t>
            </a:r>
            <a:r>
              <a:rPr lang="ru-RU" sz="1800" dirty="0" err="1" smtClean="0"/>
              <a:t>пірографія</a:t>
            </a:r>
            <a:r>
              <a:rPr lang="ru-RU" sz="1800" dirty="0" smtClean="0"/>
              <a:t>. </a:t>
            </a:r>
            <a:r>
              <a:rPr lang="ru-RU" sz="1800" dirty="0" err="1" smtClean="0"/>
              <a:t>Дослівно</a:t>
            </a:r>
            <a:r>
              <a:rPr lang="ru-RU" sz="1800" dirty="0" smtClean="0"/>
              <a:t> слово «</a:t>
            </a:r>
            <a:r>
              <a:rPr lang="ru-RU" sz="1800" dirty="0" err="1" smtClean="0"/>
              <a:t>пірографія</a:t>
            </a:r>
            <a:r>
              <a:rPr lang="ru-RU" sz="1800" dirty="0" smtClean="0"/>
              <a:t>» </a:t>
            </a:r>
            <a:r>
              <a:rPr lang="ru-RU" sz="1800" dirty="0" err="1" smtClean="0"/>
              <a:t>означає</a:t>
            </a:r>
            <a:r>
              <a:rPr lang="ru-RU" sz="1800" dirty="0" smtClean="0"/>
              <a:t> </a:t>
            </a:r>
            <a:r>
              <a:rPr lang="ru-RU" sz="1800" dirty="0" err="1" smtClean="0"/>
              <a:t>малювання</a:t>
            </a:r>
            <a:r>
              <a:rPr lang="ru-RU" sz="1800" dirty="0" smtClean="0"/>
              <a:t> вогнем. </a:t>
            </a:r>
          </a:p>
          <a:p>
            <a:endParaRPr lang="ru-RU" sz="1800" dirty="0"/>
          </a:p>
        </p:txBody>
      </p:sp>
      <p:pic>
        <p:nvPicPr>
          <p:cNvPr id="4" name="Рисунок 3" descr="http://narodna-osvita.com.ua/uploads/trud-5-tereshuk/tereskuk-trudove-5-klas-184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43108" y="3286124"/>
            <a:ext cx="4929222" cy="207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У </a:t>
            </a:r>
            <a:r>
              <a:rPr lang="ru-RU" sz="2400" dirty="0" err="1" smtClean="0"/>
              <a:t>шкільних</a:t>
            </a:r>
            <a:r>
              <a:rPr lang="ru-RU" sz="2400" dirty="0" smtClean="0"/>
              <a:t> </a:t>
            </a:r>
            <a:r>
              <a:rPr lang="ru-RU" sz="2400" dirty="0" err="1" smtClean="0"/>
              <a:t>майстернях</a:t>
            </a:r>
            <a:r>
              <a:rPr lang="ru-RU" sz="2400" dirty="0" smtClean="0"/>
              <a:t> </a:t>
            </a:r>
            <a:r>
              <a:rPr lang="ru-RU" sz="2400" dirty="0" err="1" smtClean="0"/>
              <a:t>випалювання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малюнків</a:t>
            </a:r>
            <a:r>
              <a:rPr lang="ru-RU" sz="2400" dirty="0" smtClean="0"/>
              <a:t> </a:t>
            </a:r>
            <a:r>
              <a:rPr lang="ru-RU" sz="2400" dirty="0" err="1" smtClean="0"/>
              <a:t>технікою</a:t>
            </a:r>
            <a:r>
              <a:rPr lang="ru-RU" sz="2400" dirty="0" smtClean="0"/>
              <a:t> </a:t>
            </a:r>
            <a:r>
              <a:rPr lang="ru-RU" sz="2400" dirty="0" err="1" smtClean="0"/>
              <a:t>пірографії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виконують</a:t>
            </a:r>
            <a:r>
              <a:rPr lang="ru-RU" sz="2400" dirty="0" smtClean="0"/>
              <a:t> </a:t>
            </a:r>
            <a:r>
              <a:rPr lang="ru-RU" sz="2400" dirty="0" err="1" smtClean="0"/>
              <a:t>електричним</a:t>
            </a:r>
            <a:r>
              <a:rPr lang="ru-RU" sz="2400" dirty="0" smtClean="0"/>
              <a:t> </a:t>
            </a:r>
            <a:r>
              <a:rPr lang="ru-RU" sz="2400" dirty="0" err="1" smtClean="0"/>
              <a:t>приладом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випалювання</a:t>
            </a:r>
            <a:r>
              <a:rPr lang="ru-RU" sz="2400" dirty="0" smtClean="0"/>
              <a:t>, </a:t>
            </a:r>
            <a:r>
              <a:rPr lang="ru-RU" sz="2400" dirty="0" err="1" smtClean="0"/>
              <a:t>який</a:t>
            </a:r>
            <a:r>
              <a:rPr lang="ru-RU" sz="2400" dirty="0" smtClean="0"/>
              <a:t> </a:t>
            </a:r>
            <a:r>
              <a:rPr lang="ru-RU" sz="2400" dirty="0" err="1" smtClean="0"/>
              <a:t>називається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випалювачем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Picture 2" descr="Выжигание по дереву для начинающих: как выжигать пошагово? Техники. Рисунки  для новичков. Как научиться выжигать по мастер-классу узоры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655303"/>
            <a:ext cx="4238607" cy="2904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Будова випалювача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1- корпус</a:t>
            </a:r>
            <a:r>
              <a:rPr lang="en-US" sz="2000" dirty="0" smtClean="0"/>
              <a:t>;</a:t>
            </a:r>
            <a:r>
              <a:rPr lang="ru-RU" sz="2000" dirty="0" smtClean="0"/>
              <a:t> </a:t>
            </a:r>
            <a:r>
              <a:rPr lang="ru-RU" sz="2000" dirty="0" smtClean="0"/>
              <a:t>1, </a:t>
            </a:r>
            <a:endParaRPr lang="en-US" sz="2000" dirty="0" smtClean="0"/>
          </a:p>
          <a:p>
            <a:r>
              <a:rPr lang="ru-RU" sz="2000" dirty="0" smtClean="0"/>
              <a:t>2- </a:t>
            </a:r>
            <a:r>
              <a:rPr lang="ru-RU" sz="2000" dirty="0" err="1" smtClean="0"/>
              <a:t>з’єднувальн</a:t>
            </a:r>
            <a:r>
              <a:rPr lang="uk-UA" sz="2000" dirty="0" smtClean="0"/>
              <a:t>і</a:t>
            </a:r>
            <a:r>
              <a:rPr lang="ru-RU" sz="2000" dirty="0" smtClean="0"/>
              <a:t> провод</a:t>
            </a:r>
            <a:r>
              <a:rPr lang="uk-UA" sz="2000" dirty="0" smtClean="0"/>
              <a:t>и</a:t>
            </a:r>
            <a:r>
              <a:rPr lang="ru-RU" sz="2000" dirty="0" smtClean="0"/>
              <a:t> ,</a:t>
            </a:r>
          </a:p>
          <a:p>
            <a:r>
              <a:rPr lang="en-US" sz="2000" dirty="0" smtClean="0"/>
              <a:t>3- </a:t>
            </a:r>
            <a:r>
              <a:rPr lang="ru-RU" sz="2000" dirty="0" err="1" smtClean="0"/>
              <a:t>пластмасова</a:t>
            </a:r>
            <a:r>
              <a:rPr lang="ru-RU" sz="2000" dirty="0" smtClean="0"/>
              <a:t> ручка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4- </a:t>
            </a:r>
            <a:r>
              <a:rPr lang="ru-RU" sz="2000" dirty="0" smtClean="0"/>
              <a:t> </a:t>
            </a:r>
            <a:r>
              <a:rPr lang="ru-RU" sz="2000" dirty="0" err="1" smtClean="0"/>
              <a:t>нагрівальн</a:t>
            </a:r>
            <a:r>
              <a:rPr lang="uk-UA" sz="2000" dirty="0" err="1" smtClean="0"/>
              <a:t>ий</a:t>
            </a:r>
            <a:r>
              <a:rPr lang="ru-RU" sz="2000" dirty="0" smtClean="0"/>
              <a:t> наконечник </a:t>
            </a:r>
            <a:r>
              <a:rPr lang="ru-RU" sz="2000" dirty="0" smtClean="0"/>
              <a:t>(</a:t>
            </a:r>
            <a:r>
              <a:rPr lang="ru-RU" sz="2000" dirty="0" smtClean="0"/>
              <a:t>перо)</a:t>
            </a:r>
            <a:r>
              <a:rPr lang="uk-UA" sz="2000" dirty="0" smtClean="0"/>
              <a:t>,</a:t>
            </a:r>
            <a:r>
              <a:rPr lang="ru-RU" sz="2000" dirty="0" err="1" smtClean="0"/>
              <a:t>закріплений</a:t>
            </a:r>
            <a:r>
              <a:rPr lang="ru-RU" sz="2000" dirty="0" smtClean="0"/>
              <a:t> </a:t>
            </a:r>
            <a:r>
              <a:rPr lang="ru-RU" sz="2000" dirty="0" smtClean="0"/>
              <a:t>в </a:t>
            </a:r>
            <a:r>
              <a:rPr lang="ru-RU" sz="2000" dirty="0" err="1" smtClean="0"/>
              <a:t>пластмасовій</a:t>
            </a:r>
            <a:r>
              <a:rPr lang="ru-RU" sz="2000" dirty="0" smtClean="0"/>
              <a:t> </a:t>
            </a:r>
            <a:r>
              <a:rPr lang="ru-RU" sz="2000" dirty="0" err="1" smtClean="0"/>
              <a:t>ручці</a:t>
            </a:r>
            <a:r>
              <a:rPr lang="en-US" sz="2000" dirty="0" smtClean="0"/>
              <a:t>;</a:t>
            </a:r>
            <a:r>
              <a:rPr lang="ru-RU" sz="2000" dirty="0" smtClean="0"/>
              <a:t> </a:t>
            </a:r>
            <a:r>
              <a:rPr lang="en-US" sz="2000" dirty="0" smtClean="0"/>
              <a:t>5-</a:t>
            </a:r>
            <a:r>
              <a:rPr lang="ru-RU" sz="2000" dirty="0" smtClean="0"/>
              <a:t> </a:t>
            </a:r>
            <a:r>
              <a:rPr lang="ru-RU" sz="2000" dirty="0" err="1" smtClean="0"/>
              <a:t>ручк</a:t>
            </a:r>
            <a:r>
              <a:rPr lang="uk-UA" sz="2000" dirty="0" smtClean="0"/>
              <a:t>а</a:t>
            </a:r>
            <a:r>
              <a:rPr lang="ru-RU" sz="2000" dirty="0" smtClean="0"/>
              <a:t> </a:t>
            </a:r>
            <a:r>
              <a:rPr lang="ru-RU" sz="2000" dirty="0" smtClean="0"/>
              <a:t>регулятора </a:t>
            </a:r>
            <a:r>
              <a:rPr lang="ru-RU" sz="2000" dirty="0" err="1" smtClean="0"/>
              <a:t>випалювача</a:t>
            </a:r>
            <a:r>
              <a:rPr lang="ru-RU" sz="2000" dirty="0" smtClean="0"/>
              <a:t> </a:t>
            </a:r>
            <a:r>
              <a:rPr lang="ru-RU" sz="2000" dirty="0" smtClean="0"/>
              <a:t>– для </a:t>
            </a:r>
            <a:r>
              <a:rPr lang="ru-RU" sz="2000" dirty="0" err="1" smtClean="0"/>
              <a:t>регулювання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температури</a:t>
            </a:r>
            <a:r>
              <a:rPr lang="ru-RU" sz="2000" dirty="0" smtClean="0"/>
              <a:t> </a:t>
            </a:r>
            <a:r>
              <a:rPr lang="ru-RU" sz="2000" dirty="0" smtClean="0"/>
              <a:t>наконечника.</a:t>
            </a:r>
            <a:endParaRPr lang="ru-RU" sz="2000" dirty="0" smtClean="0"/>
          </a:p>
          <a:p>
            <a:endParaRPr lang="ru-RU" dirty="0"/>
          </a:p>
        </p:txBody>
      </p:sp>
      <p:pic>
        <p:nvPicPr>
          <p:cNvPr id="6" name="Содержимое 3" descr="http://narodna-osvita.com.ua/uploads/trud-5-tereshuk/tereskuk-trudove-5-klas-185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786050" y="3786190"/>
            <a:ext cx="4704762" cy="22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Перо </a:t>
            </a:r>
            <a:r>
              <a:rPr lang="ru-RU" sz="2400" dirty="0" err="1" smtClean="0"/>
              <a:t>випалювача</a:t>
            </a:r>
            <a:r>
              <a:rPr lang="ru-RU" sz="2400" dirty="0" smtClean="0"/>
              <a:t> </a:t>
            </a:r>
            <a:r>
              <a:rPr lang="ru-RU" sz="2400" dirty="0" err="1" smtClean="0"/>
              <a:t>виготовляють</a:t>
            </a:r>
            <a:r>
              <a:rPr lang="ru-RU" sz="2400" dirty="0" smtClean="0"/>
              <a:t> </a:t>
            </a:r>
            <a:r>
              <a:rPr lang="ru-RU" sz="2400" dirty="0" err="1" smtClean="0"/>
              <a:t>зі</a:t>
            </a:r>
            <a:r>
              <a:rPr lang="ru-RU" sz="2400" dirty="0" smtClean="0"/>
              <a:t> </a:t>
            </a:r>
            <a:r>
              <a:rPr lang="ru-RU" sz="2400" dirty="0" err="1" smtClean="0"/>
              <a:t>спеціального</a:t>
            </a:r>
            <a:r>
              <a:rPr lang="ru-RU" sz="2400" dirty="0" smtClean="0"/>
              <a:t> сплаву, </a:t>
            </a:r>
            <a:r>
              <a:rPr lang="ru-RU" sz="2400" dirty="0" err="1" smtClean="0"/>
              <a:t>який</a:t>
            </a:r>
            <a:r>
              <a:rPr lang="ru-RU" sz="2400" dirty="0" smtClean="0"/>
              <a:t> при </a:t>
            </a:r>
            <a:r>
              <a:rPr lang="ru-RU" sz="2400" dirty="0" err="1" smtClean="0"/>
              <a:t>проходженні</a:t>
            </a:r>
            <a:r>
              <a:rPr lang="ru-RU" sz="2400" dirty="0" smtClean="0"/>
              <a:t> по </a:t>
            </a:r>
            <a:r>
              <a:rPr lang="ru-RU" sz="2400" dirty="0" err="1" smtClean="0"/>
              <a:t>ньому</a:t>
            </a:r>
            <a:r>
              <a:rPr lang="ru-RU" sz="2400" dirty="0" smtClean="0"/>
              <a:t> </a:t>
            </a:r>
            <a:r>
              <a:rPr lang="ru-RU" sz="2400" dirty="0" err="1" smtClean="0"/>
              <a:t>електричного</a:t>
            </a:r>
            <a:r>
              <a:rPr lang="ru-RU" sz="2400" dirty="0" smtClean="0"/>
              <a:t> струму </a:t>
            </a:r>
            <a:r>
              <a:rPr lang="ru-RU" sz="2400" dirty="0" err="1" smtClean="0"/>
              <a:t>розжарюється</a:t>
            </a:r>
            <a:r>
              <a:rPr lang="ru-RU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У </a:t>
            </a:r>
            <a:r>
              <a:rPr lang="ru-RU" sz="2400" dirty="0" err="1" smtClean="0"/>
              <a:t>комплекті</a:t>
            </a:r>
            <a:r>
              <a:rPr lang="ru-RU" sz="2400" dirty="0" smtClean="0"/>
              <a:t> </a:t>
            </a:r>
            <a:r>
              <a:rPr lang="ru-RU" sz="2400" dirty="0" err="1" smtClean="0"/>
              <a:t>випалювача</a:t>
            </a:r>
            <a:r>
              <a:rPr lang="ru-RU" sz="2400" dirty="0" smtClean="0"/>
              <a:t> </a:t>
            </a:r>
            <a:r>
              <a:rPr lang="ru-RU" sz="2400" dirty="0" err="1" smtClean="0"/>
              <a:t>має</a:t>
            </a:r>
            <a:r>
              <a:rPr lang="ru-RU" sz="2400" dirty="0" smtClean="0"/>
              <a:t> бути </a:t>
            </a:r>
            <a:r>
              <a:rPr lang="ru-RU" sz="2400" dirty="0" err="1" smtClean="0"/>
              <a:t>набір</a:t>
            </a:r>
            <a:r>
              <a:rPr lang="ru-RU" sz="2400" dirty="0" smtClean="0"/>
              <a:t> </a:t>
            </a:r>
            <a:r>
              <a:rPr lang="ru-RU" sz="2400" dirty="0" err="1" smtClean="0"/>
              <a:t>змінних</a:t>
            </a:r>
            <a:r>
              <a:rPr lang="ru-RU" sz="2400" dirty="0" smtClean="0"/>
              <a:t> </a:t>
            </a:r>
            <a:r>
              <a:rPr lang="ru-RU" sz="2400" dirty="0" err="1" smtClean="0"/>
              <a:t>наконечників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випалювання</a:t>
            </a:r>
            <a:r>
              <a:rPr lang="ru-RU" sz="2400" dirty="0" smtClean="0"/>
              <a:t> широкого </a:t>
            </a:r>
            <a:r>
              <a:rPr lang="ru-RU" sz="2400" dirty="0" err="1" smtClean="0"/>
              <a:t>діапазону</a:t>
            </a:r>
            <a:r>
              <a:rPr lang="ru-RU" sz="2400" dirty="0" smtClean="0"/>
              <a:t> </a:t>
            </a:r>
            <a:r>
              <a:rPr lang="ru-RU" sz="2400" dirty="0" err="1" smtClean="0"/>
              <a:t>орнаментів</a:t>
            </a:r>
            <a:r>
              <a:rPr lang="ru-RU" sz="2400" dirty="0" smtClean="0"/>
              <a:t> та </a:t>
            </a:r>
            <a:r>
              <a:rPr lang="ru-RU" sz="2400" dirty="0" err="1" smtClean="0"/>
              <a:t>малюнків</a:t>
            </a:r>
            <a:endParaRPr lang="ru-RU" sz="2400" dirty="0"/>
          </a:p>
        </p:txBody>
      </p:sp>
      <p:pic>
        <p:nvPicPr>
          <p:cNvPr id="4" name="Рисунок 3" descr="http://narodna-osvita.com.ua/uploads/trud-5-tereshuk/tereskuk-trudove-5-klas-186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000628" y="4214818"/>
            <a:ext cx="3071818" cy="2000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2" descr="Трудове навчання: Макет транспортного засобу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143380"/>
            <a:ext cx="3558220" cy="24005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85</TotalTime>
  <Words>854</Words>
  <PresentationFormat>Экран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Изящная</vt:lpstr>
      <vt:lpstr>Оздоблення деталей виробу художнім випалюванням</vt:lpstr>
      <vt:lpstr>Мета</vt:lpstr>
      <vt:lpstr>Випалювання як вид                       оздоблення</vt:lpstr>
      <vt:lpstr>Слайд 4</vt:lpstr>
      <vt:lpstr>Слайд 5</vt:lpstr>
      <vt:lpstr>Слайд 6</vt:lpstr>
      <vt:lpstr>Слайд 7</vt:lpstr>
      <vt:lpstr>Будова випалювача</vt:lpstr>
      <vt:lpstr>Слайд 9</vt:lpstr>
      <vt:lpstr>Слайд 10</vt:lpstr>
      <vt:lpstr>Правила роботи</vt:lpstr>
      <vt:lpstr>Слайд 12</vt:lpstr>
      <vt:lpstr>Слайд 13</vt:lpstr>
      <vt:lpstr>Способи випалювання</vt:lpstr>
      <vt:lpstr>Практична робота</vt:lpstr>
      <vt:lpstr>ПРАКТИЧНА РОБОТА  Тренувальні вправи з випалювання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Оздоблення деталей виробу художнім випалюванням</dc:title>
  <dc:creator>Валентина Капуста</dc:creator>
  <cp:lastModifiedBy>Валентина Капуста</cp:lastModifiedBy>
  <cp:revision>16</cp:revision>
  <dcterms:created xsi:type="dcterms:W3CDTF">2022-01-31T19:32:35Z</dcterms:created>
  <dcterms:modified xsi:type="dcterms:W3CDTF">2022-01-31T21:01:30Z</dcterms:modified>
</cp:coreProperties>
</file>