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8" r:id="rId3"/>
    <p:sldId id="277" r:id="rId4"/>
    <p:sldId id="292" r:id="rId5"/>
    <p:sldId id="294" r:id="rId6"/>
    <p:sldId id="296" r:id="rId7"/>
    <p:sldId id="279" r:id="rId8"/>
    <p:sldId id="280" r:id="rId9"/>
    <p:sldId id="289" r:id="rId10"/>
    <p:sldId id="274" r:id="rId11"/>
    <p:sldId id="282" r:id="rId12"/>
    <p:sldId id="299" r:id="rId13"/>
    <p:sldId id="283" r:id="rId14"/>
    <p:sldId id="28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BF9ED"/>
    <a:srgbClr val="FBF9EC"/>
    <a:srgbClr val="F937E2"/>
    <a:srgbClr val="C55A11"/>
    <a:srgbClr val="709E32"/>
    <a:srgbClr val="00B050"/>
    <a:srgbClr val="1694E9"/>
    <a:srgbClr val="FFFF00"/>
    <a:srgbClr val="29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19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3445651"/>
            <a:ext cx="88758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Балет, театральний костюм. Ескіз (повторення). Образ балерин в образотворчому мистецтві. Малювання ескізів костюмів для виконавців балету </a:t>
            </a:r>
            <a:endParaRPr lang="ru-RU" sz="4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5777" y="137915"/>
            <a:ext cx="3502212" cy="330773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</a:t>
            </a:r>
            <a:r>
              <a:rPr lang="uk-UA" sz="2000" b="1" dirty="0" smtClean="0">
                <a:solidFill>
                  <a:schemeClr val="bg1"/>
                </a:solidFill>
              </a:rPr>
              <a:t>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Продемонструйте власні малюнки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5058" y="994737"/>
            <a:ext cx="4348842" cy="55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Спробуйте сфотографуватися у вигляді балерин за допомогою квітів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Дети - цветы жизни: мама делает дочке наряды из растений (Фото ..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5657" y="1347548"/>
            <a:ext cx="4751614" cy="5286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ower skirt (с изображениями) | Фотопроекты, Цветок, Цвет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7652" y="1347548"/>
            <a:ext cx="3634909" cy="517731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9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</a:t>
            </a:r>
            <a:r>
              <a:rPr lang="uk-UA" sz="2000" b="1" dirty="0" smtClean="0">
                <a:solidFill>
                  <a:schemeClr val="bg1"/>
                </a:solidFill>
              </a:rPr>
              <a:t>настрою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1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</a:t>
            </a:r>
            <a:r>
              <a:rPr lang="uk-UA" sz="2000" b="1" dirty="0" smtClean="0">
                <a:solidFill>
                  <a:schemeClr val="bg1"/>
                </a:solidFill>
              </a:rPr>
              <a:t>роботу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34256" y="2069886"/>
            <a:ext cx="4990779" cy="3174468"/>
          </a:xfrm>
          <a:prstGeom prst="roundRect">
            <a:avLst/>
          </a:prstGeom>
          <a:ln>
            <a:solidFill>
              <a:srgbClr val="2F32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b="1" dirty="0" smtClean="0"/>
              <a:t>Ось знову лунає дзвінок,</a:t>
            </a:r>
          </a:p>
          <a:p>
            <a:r>
              <a:rPr lang="uk-UA" sz="3200" b="1" dirty="0" smtClean="0"/>
              <a:t>Запрошує всіх на урок,</a:t>
            </a:r>
          </a:p>
          <a:p>
            <a:r>
              <a:rPr lang="uk-UA" sz="3200" b="1" dirty="0" smtClean="0"/>
              <a:t>Будемо дружно ми працювати,</a:t>
            </a:r>
          </a:p>
          <a:p>
            <a:r>
              <a:rPr lang="uk-UA" sz="3200" b="1" dirty="0" smtClean="0"/>
              <a:t>Малювати і фантазувати!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2329" y="1546412"/>
            <a:ext cx="6242090" cy="46526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0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Дайте відповіді на 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36175" y="2032573"/>
            <a:ext cx="3926543" cy="127540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Пригадайте, що таке театр.</a:t>
            </a:r>
            <a:endParaRPr lang="ru-RU" sz="24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6175" y="4186517"/>
            <a:ext cx="4047566" cy="1622611"/>
          </a:xfrm>
          <a:prstGeom prst="roundRect">
            <a:avLst/>
          </a:prstGeom>
          <a:solidFill>
            <a:srgbClr val="C55A1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Із якими різновидами театру ми ознайомилося на попередньому уроці?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3697" y="1613302"/>
            <a:ext cx="6707107" cy="472026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27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02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Пригадайте, як називається театр, де виконавці «розмовляють» мовою музики і танцю?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1456402"/>
            <a:ext cx="9497772" cy="51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Цікаво знати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24435" y="1787330"/>
            <a:ext cx="4693024" cy="412824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 smtClean="0"/>
              <a:t>    Танцівники хотіли зробити свій танець легким, повітряним, тому намагалися стати на кінчики пальців. Для того щоб їм краще вдавалося, винайшли спеціальне взуття для балерин – </a:t>
            </a:r>
            <a:r>
              <a:rPr lang="uk-UA" sz="2400" b="1" i="1" dirty="0" smtClean="0"/>
              <a:t>пуанти</a:t>
            </a:r>
            <a:r>
              <a:rPr lang="uk-UA" sz="2400" b="1" dirty="0" smtClean="0"/>
              <a:t>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8819" y="1317812"/>
            <a:ext cx="5168216" cy="50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10364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Перед тим як виготовити сценічний костюм, художник уявляє його та створює ескіз. Спробуймо і ми стати художниками – костюмерами та придумаймо костюм для виконавців балету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Эпоха Петипа». Материалы к балетам М. Петип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4066" y="1662952"/>
            <a:ext cx="2838450" cy="4876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4507092" y="1671346"/>
            <a:ext cx="3543300" cy="4876801"/>
            <a:chOff x="7529155" y="1420871"/>
            <a:chExt cx="3543300" cy="4876801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7529155" y="1420871"/>
              <a:ext cx="3543300" cy="4876801"/>
              <a:chOff x="7529155" y="1420871"/>
              <a:chExt cx="3543300" cy="4876801"/>
            </a:xfrm>
          </p:grpSpPr>
          <p:pic>
            <p:nvPicPr>
              <p:cNvPr id="1028" name="Picture 4" descr="Эпоха Петипа». Материалы к балетам М. Петипа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9155" y="1420871"/>
                <a:ext cx="3543300" cy="487680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Скругленный прямоугольник 9"/>
              <p:cNvSpPr/>
              <p:nvPr/>
            </p:nvSpPr>
            <p:spPr>
              <a:xfrm>
                <a:off x="9549519" y="3617260"/>
                <a:ext cx="1445558" cy="2548468"/>
              </a:xfrm>
              <a:prstGeom prst="roundRect">
                <a:avLst/>
              </a:prstGeom>
              <a:solidFill>
                <a:srgbClr val="FBF9EC"/>
              </a:solidFill>
              <a:ln>
                <a:solidFill>
                  <a:srgbClr val="FBF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Скругленный прямоугольник 10"/>
              <p:cNvSpPr/>
              <p:nvPr/>
            </p:nvSpPr>
            <p:spPr>
              <a:xfrm>
                <a:off x="9493624" y="4343400"/>
                <a:ext cx="210941" cy="1506071"/>
              </a:xfrm>
              <a:prstGeom prst="roundRect">
                <a:avLst/>
              </a:prstGeom>
              <a:solidFill>
                <a:srgbClr val="FBF9EC"/>
              </a:solidFill>
              <a:ln>
                <a:solidFill>
                  <a:srgbClr val="FBF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Скругленный прямоугольник 12"/>
            <p:cNvSpPr/>
            <p:nvPr/>
          </p:nvSpPr>
          <p:spPr>
            <a:xfrm>
              <a:off x="9704565" y="1420871"/>
              <a:ext cx="1192408" cy="475164"/>
            </a:xfrm>
            <a:prstGeom prst="roundRect">
              <a:avLst/>
            </a:prstGeom>
            <a:solidFill>
              <a:srgbClr val="FBF9EC"/>
            </a:solidFill>
            <a:ln>
              <a:solidFill>
                <a:srgbClr val="FBF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950668" y="1662952"/>
            <a:ext cx="2952750" cy="4876801"/>
            <a:chOff x="950668" y="1662952"/>
            <a:chExt cx="2952750" cy="4876801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950668" y="1662952"/>
              <a:ext cx="2952750" cy="4876801"/>
              <a:chOff x="950668" y="1662952"/>
              <a:chExt cx="2952750" cy="4876801"/>
            </a:xfrm>
          </p:grpSpPr>
          <p:pic>
            <p:nvPicPr>
              <p:cNvPr id="1026" name="Picture 2" descr="Эпоха Петипа». Материалы к балетам М. Петипа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0668" y="1662952"/>
                <a:ext cx="2952750" cy="487680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Прямоугольник 14"/>
              <p:cNvSpPr/>
              <p:nvPr/>
            </p:nvSpPr>
            <p:spPr>
              <a:xfrm>
                <a:off x="2615277" y="1662952"/>
                <a:ext cx="1262445" cy="304870"/>
              </a:xfrm>
              <a:prstGeom prst="rect">
                <a:avLst/>
              </a:prstGeom>
              <a:solidFill>
                <a:srgbClr val="FBF9EC"/>
              </a:solidFill>
              <a:ln>
                <a:solidFill>
                  <a:srgbClr val="FBF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6" name="Прямоугольник 15"/>
            <p:cNvSpPr/>
            <p:nvPr/>
          </p:nvSpPr>
          <p:spPr>
            <a:xfrm>
              <a:off x="2658755" y="5029252"/>
              <a:ext cx="1218967" cy="892006"/>
            </a:xfrm>
            <a:prstGeom prst="rect">
              <a:avLst/>
            </a:prstGeom>
            <a:solidFill>
              <a:srgbClr val="FBF9EC"/>
            </a:solidFill>
            <a:ln>
              <a:solidFill>
                <a:srgbClr val="FBF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776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Роботу розпочинати лише з дозволу вчителя.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67" y="1291851"/>
            <a:ext cx="4759324" cy="382088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Використовувати інструмент тільки за призначенням.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4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145" t="14048" r="9568" b="22143"/>
          <a:stretch/>
        </p:blipFill>
        <p:spPr>
          <a:xfrm>
            <a:off x="267663" y="1114676"/>
            <a:ext cx="5225144" cy="43760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Користуватися прийомами роботи з інструментами, як показав учитель.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016805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Тримати своє робоче місце у належному порядку.</a:t>
            </a:r>
            <a:endParaRPr lang="ru-RU" sz="2800" b="1" dirty="0"/>
          </a:p>
        </p:txBody>
      </p:sp>
      <p:pic>
        <p:nvPicPr>
          <p:cNvPr id="4098" name="Picture 2" descr="https://img0.liveinternet.ru/images/attach/c/2/69/261/69261128_0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29" y="1224225"/>
            <a:ext cx="3968107" cy="40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Послідовність </a:t>
            </a:r>
            <a:r>
              <a:rPr lang="uk-UA" sz="2000" b="1" dirty="0">
                <a:solidFill>
                  <a:schemeClr val="bg1"/>
                </a:solidFill>
              </a:rPr>
              <a:t>малювання костюму для виконавця балету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1430" y="1280738"/>
            <a:ext cx="4589469" cy="25803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333" y="1280738"/>
            <a:ext cx="4589469" cy="25803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0273" y="4032755"/>
            <a:ext cx="4589469" cy="25803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975" y="4032755"/>
            <a:ext cx="4580490" cy="257526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1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250</Words>
  <Application>Microsoft Office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202</cp:revision>
  <dcterms:created xsi:type="dcterms:W3CDTF">2018-01-05T16:38:53Z</dcterms:created>
  <dcterms:modified xsi:type="dcterms:W3CDTF">2022-01-28T10:52:38Z</dcterms:modified>
</cp:coreProperties>
</file>