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3" r:id="rId3"/>
    <p:sldId id="257" r:id="rId4"/>
    <p:sldId id="258" r:id="rId5"/>
    <p:sldId id="269" r:id="rId6"/>
    <p:sldId id="259" r:id="rId7"/>
    <p:sldId id="261" r:id="rId8"/>
    <p:sldId id="267" r:id="rId9"/>
    <p:sldId id="262" r:id="rId10"/>
    <p:sldId id="265" r:id="rId11"/>
    <p:sldId id="263" r:id="rId12"/>
    <p:sldId id="264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sn.ua/lady/krasota/kosmetologiya/u-yakomu-vici-varto-pochinati-doglyad-za-shkiroyu-oblichchya-587574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aurok.com.ua/prezentaciya-problemi-zi-shkiroyu-v-pidlitkovomu-i-yunackomu-vici-197864.html" TargetMode="External"/><Relationship Id="rId2" Type="http://schemas.openxmlformats.org/officeDocument/2006/relationships/hyperlink" Target="https://alphacellclinic.com/blog/dermatologiya/osnovni-problemy-oblychchya-akne-chorni-tsyatky-rozatsea-kuperoz-pigmentni-plyam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sn.ua/lady/zdorovye/ginekologiya/gormon-prolaktin-i-zhinoche-zdorov-ya-523935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3200" b="0" dirty="0" smtClean="0">
                <a:solidFill>
                  <a:srgbClr val="0070C0"/>
                </a:solidFill>
              </a:rPr>
              <a:t>Правила щоденного догляду за шкірою обличчя. </a:t>
            </a:r>
            <a:br>
              <a:rPr lang="uk-UA" sz="3200" b="0" dirty="0" smtClean="0">
                <a:solidFill>
                  <a:srgbClr val="0070C0"/>
                </a:solidFill>
              </a:rPr>
            </a:br>
            <a:r>
              <a:rPr lang="uk-UA" sz="3200" b="0" dirty="0" smtClean="0">
                <a:solidFill>
                  <a:srgbClr val="0070C0"/>
                </a:solidFill>
              </a:rPr>
              <a:t>Правила догляду за «проблемною шкірою» у старшому підлітковому та юнацькому віці. </a:t>
            </a:r>
            <a:r>
              <a:rPr lang="ru-RU" sz="3200" b="0" dirty="0" smtClean="0">
                <a:solidFill>
                  <a:srgbClr val="0070C0"/>
                </a:solidFill>
              </a:rPr>
              <a:t/>
            </a:r>
            <a:br>
              <a:rPr lang="ru-RU" sz="3200" b="0" dirty="0" smtClean="0">
                <a:solidFill>
                  <a:srgbClr val="0070C0"/>
                </a:solidFill>
              </a:rPr>
            </a:br>
            <a:endParaRPr lang="ru-RU" sz="3200" b="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4355" y="4493623"/>
            <a:ext cx="4036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Технології 11клас (І, </a:t>
            </a:r>
            <a:r>
              <a:rPr lang="uk-UA" dirty="0" err="1" smtClean="0"/>
              <a:t>ІІгр</a:t>
            </a:r>
            <a:r>
              <a:rPr lang="uk-UA" dirty="0" smtClean="0"/>
              <a:t>)</a:t>
            </a:r>
          </a:p>
          <a:p>
            <a:pPr algn="ctr"/>
            <a:r>
              <a:rPr lang="uk-UA" dirty="0" smtClean="0"/>
              <a:t>Урок </a:t>
            </a:r>
            <a:r>
              <a:rPr lang="uk-UA" dirty="0" smtClean="0"/>
              <a:t>27  28.01.2022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357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674" y="1258937"/>
            <a:ext cx="10353762" cy="3695136"/>
          </a:xfrm>
        </p:spPr>
        <p:txBody>
          <a:bodyPr>
            <a:noAutofit/>
          </a:bodyPr>
          <a:lstStyle/>
          <a:p>
            <a:r>
              <a:rPr lang="ru-RU" sz="2400" b="1" dirty="0"/>
              <a:t>Рот і центр </a:t>
            </a:r>
            <a:r>
              <a:rPr lang="ru-RU" sz="2400" b="1" dirty="0" err="1"/>
              <a:t>підборіддя</a:t>
            </a:r>
            <a:r>
              <a:rPr lang="ru-RU" sz="2400" b="1" dirty="0"/>
              <a:t>. </a:t>
            </a:r>
            <a:r>
              <a:rPr lang="ru-RU" sz="2400" dirty="0" err="1"/>
              <a:t>Ця</a:t>
            </a:r>
            <a:r>
              <a:rPr lang="ru-RU" sz="2400" dirty="0"/>
              <a:t> </a:t>
            </a:r>
            <a:r>
              <a:rPr lang="ru-RU" sz="2400" dirty="0" err="1"/>
              <a:t>ділянка</a:t>
            </a:r>
            <a:r>
              <a:rPr lang="ru-RU" sz="2400" dirty="0"/>
              <a:t> </a:t>
            </a:r>
            <a:r>
              <a:rPr lang="ru-RU" sz="2400" dirty="0" err="1"/>
              <a:t>пов’язана</a:t>
            </a:r>
            <a:r>
              <a:rPr lang="ru-RU" sz="2400" dirty="0"/>
              <a:t> </a:t>
            </a:r>
            <a:r>
              <a:rPr lang="ru-RU" sz="2400" dirty="0" err="1"/>
              <a:t>зі</a:t>
            </a:r>
            <a:r>
              <a:rPr lang="ru-RU" sz="2400" dirty="0"/>
              <a:t> </a:t>
            </a:r>
            <a:r>
              <a:rPr lang="ru-RU" sz="2400" dirty="0" err="1"/>
              <a:t>шлунком</a:t>
            </a:r>
            <a:r>
              <a:rPr lang="ru-RU" sz="2400" dirty="0"/>
              <a:t> і тонким </a:t>
            </a:r>
            <a:r>
              <a:rPr lang="ru-RU" sz="2400" dirty="0" err="1"/>
              <a:t>кишківником</a:t>
            </a:r>
            <a:r>
              <a:rPr lang="ru-RU" sz="2400" dirty="0"/>
              <a:t>.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ознака</a:t>
            </a:r>
            <a:r>
              <a:rPr lang="ru-RU" sz="2400" dirty="0"/>
              <a:t> того,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вживається</a:t>
            </a:r>
            <a:r>
              <a:rPr lang="ru-RU" sz="2400" dirty="0"/>
              <a:t> </a:t>
            </a:r>
            <a:r>
              <a:rPr lang="ru-RU" sz="2400" dirty="0" err="1"/>
              <a:t>занадто</a:t>
            </a:r>
            <a:r>
              <a:rPr lang="ru-RU" sz="2400" dirty="0"/>
              <a:t> </a:t>
            </a:r>
            <a:r>
              <a:rPr lang="ru-RU" sz="2400" dirty="0" err="1"/>
              <a:t>багато</a:t>
            </a:r>
            <a:r>
              <a:rPr lang="ru-RU" sz="2400" dirty="0"/>
              <a:t> фаст-</a:t>
            </a:r>
            <a:r>
              <a:rPr lang="ru-RU" sz="2400" dirty="0" err="1"/>
              <a:t>фуду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людина</a:t>
            </a:r>
            <a:r>
              <a:rPr lang="ru-RU" sz="2400" dirty="0"/>
              <a:t> </a:t>
            </a:r>
            <a:r>
              <a:rPr lang="ru-RU" sz="2400" dirty="0" err="1"/>
              <a:t>страждає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закрепів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Кути </a:t>
            </a:r>
            <a:r>
              <a:rPr lang="ru-RU" sz="2400" dirty="0" err="1"/>
              <a:t>підборіддя</a:t>
            </a:r>
            <a:r>
              <a:rPr lang="ru-RU" sz="2400" dirty="0"/>
              <a:t>, </a:t>
            </a:r>
            <a:r>
              <a:rPr lang="ru-RU" sz="2400" dirty="0" err="1"/>
              <a:t>пов’язані</a:t>
            </a:r>
            <a:r>
              <a:rPr lang="ru-RU" sz="2400" dirty="0"/>
              <a:t> з </a:t>
            </a:r>
            <a:r>
              <a:rPr lang="ru-RU" sz="2400" dirty="0" err="1"/>
              <a:t>репродуктивними</a:t>
            </a:r>
            <a:r>
              <a:rPr lang="ru-RU" sz="2400" dirty="0"/>
              <a:t> органами та </a:t>
            </a:r>
            <a:r>
              <a:rPr lang="ru-RU" sz="2400" dirty="0" err="1"/>
              <a:t>нирками</a:t>
            </a:r>
            <a:r>
              <a:rPr lang="ru-RU" sz="2400" dirty="0"/>
              <a:t>. </a:t>
            </a:r>
            <a:r>
              <a:rPr lang="ru-RU" sz="2400" dirty="0" err="1"/>
              <a:t>Висип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свідчити</a:t>
            </a:r>
            <a:r>
              <a:rPr lang="ru-RU" sz="2400" dirty="0"/>
              <a:t> про </a:t>
            </a:r>
            <a:r>
              <a:rPr lang="ru-RU" sz="2400" dirty="0" err="1"/>
              <a:t>порушення</a:t>
            </a:r>
            <a:r>
              <a:rPr lang="ru-RU" sz="2400" dirty="0"/>
              <a:t> гормонального фону </a:t>
            </a:r>
            <a:r>
              <a:rPr lang="ru-RU" sz="2400" dirty="0" err="1"/>
              <a:t>або</a:t>
            </a:r>
            <a:r>
              <a:rPr lang="ru-RU" sz="2400" dirty="0"/>
              <a:t> бути </a:t>
            </a:r>
            <a:r>
              <a:rPr lang="ru-RU" sz="2400" dirty="0" err="1"/>
              <a:t>пов’язаним</a:t>
            </a:r>
            <a:r>
              <a:rPr lang="ru-RU" sz="2400" dirty="0"/>
              <a:t> з </a:t>
            </a:r>
            <a:r>
              <a:rPr lang="ru-RU" sz="2400" dirty="0" err="1"/>
              <a:t>хронічним</a:t>
            </a:r>
            <a:r>
              <a:rPr lang="ru-RU" sz="2400" dirty="0"/>
              <a:t> </a:t>
            </a:r>
            <a:r>
              <a:rPr lang="ru-RU" sz="2400" dirty="0" err="1"/>
              <a:t>гормональним</a:t>
            </a:r>
            <a:r>
              <a:rPr lang="ru-RU" sz="2400" dirty="0"/>
              <a:t> дисбалансом. </a:t>
            </a:r>
            <a:r>
              <a:rPr lang="ru-RU" sz="2400" dirty="0" err="1"/>
              <a:t>Вугрі</a:t>
            </a:r>
            <a:r>
              <a:rPr lang="ru-RU" sz="2400" dirty="0"/>
              <a:t> </a:t>
            </a:r>
            <a:r>
              <a:rPr lang="ru-RU" sz="2400" dirty="0" err="1"/>
              <a:t>вказують</a:t>
            </a:r>
            <a:r>
              <a:rPr lang="ru-RU" sz="2400" dirty="0"/>
              <a:t> </a:t>
            </a:r>
            <a:r>
              <a:rPr lang="ru-RU" sz="2400" dirty="0" err="1"/>
              <a:t>ще</a:t>
            </a:r>
            <a:r>
              <a:rPr lang="ru-RU" sz="2400" dirty="0"/>
              <a:t> й на те,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людина</a:t>
            </a:r>
            <a:r>
              <a:rPr lang="ru-RU" sz="2400" dirty="0"/>
              <a:t> </a:t>
            </a:r>
            <a:r>
              <a:rPr lang="ru-RU" sz="2400" dirty="0" err="1"/>
              <a:t>живе</a:t>
            </a:r>
            <a:r>
              <a:rPr lang="ru-RU" sz="2400" dirty="0"/>
              <a:t> в </a:t>
            </a:r>
            <a:r>
              <a:rPr lang="ru-RU" sz="2400" dirty="0" err="1"/>
              <a:t>стані</a:t>
            </a:r>
            <a:r>
              <a:rPr lang="ru-RU" sz="2400" dirty="0"/>
              <a:t> </a:t>
            </a:r>
            <a:r>
              <a:rPr lang="ru-RU" sz="2400" dirty="0" err="1"/>
              <a:t>постійного</a:t>
            </a:r>
            <a:r>
              <a:rPr lang="ru-RU" sz="2400" dirty="0"/>
              <a:t> </a:t>
            </a:r>
            <a:r>
              <a:rPr lang="ru-RU" sz="2400" dirty="0" err="1"/>
              <a:t>стресу</a:t>
            </a:r>
            <a:r>
              <a:rPr lang="ru-RU" sz="2400" dirty="0"/>
              <a:t> і, </a:t>
            </a:r>
            <a:r>
              <a:rPr lang="ru-RU" sz="2400" dirty="0" err="1"/>
              <a:t>ймовірно</a:t>
            </a:r>
            <a:r>
              <a:rPr lang="ru-RU" sz="2400" dirty="0"/>
              <a:t>, </a:t>
            </a:r>
            <a:r>
              <a:rPr lang="ru-RU" sz="2400" dirty="0" err="1"/>
              <a:t>багато</a:t>
            </a:r>
            <a:r>
              <a:rPr lang="ru-RU" sz="2400" dirty="0"/>
              <a:t> </a:t>
            </a:r>
            <a:r>
              <a:rPr lang="ru-RU" sz="2400" dirty="0" err="1"/>
              <a:t>працюєте</a:t>
            </a:r>
            <a:r>
              <a:rPr lang="ru-RU" sz="2400" dirty="0"/>
              <a:t> </a:t>
            </a:r>
            <a:r>
              <a:rPr lang="ru-RU" sz="2400" dirty="0" err="1"/>
              <a:t>понаднормово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134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682580"/>
            <a:ext cx="10353762" cy="5808372"/>
          </a:xfrm>
        </p:spPr>
        <p:txBody>
          <a:bodyPr/>
          <a:lstStyle/>
          <a:p>
            <a:pPr algn="ctr"/>
            <a:r>
              <a:rPr lang="ru-RU" sz="2400" b="1" dirty="0"/>
              <a:t>Як </a:t>
            </a:r>
            <a:r>
              <a:rPr lang="ru-RU" sz="2400" b="1" dirty="0" err="1"/>
              <a:t>боротися</a:t>
            </a:r>
            <a:r>
              <a:rPr lang="ru-RU" sz="2400" b="1" dirty="0"/>
              <a:t> з </a:t>
            </a:r>
            <a:r>
              <a:rPr lang="ru-RU" sz="2400" b="1" dirty="0" err="1"/>
              <a:t>прищами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r>
              <a:rPr lang="ru-RU" sz="2400" b="1" dirty="0" err="1" smtClean="0"/>
              <a:t>Очищення</a:t>
            </a:r>
            <a:r>
              <a:rPr lang="ru-RU" sz="2400" b="1" dirty="0" smtClean="0"/>
              <a:t> </a:t>
            </a:r>
            <a:r>
              <a:rPr lang="ru-RU" sz="2400" dirty="0"/>
              <a:t>— </a:t>
            </a:r>
            <a:r>
              <a:rPr lang="ru-RU" sz="2400" dirty="0" err="1"/>
              <a:t>найважливіший</a:t>
            </a:r>
            <a:r>
              <a:rPr lang="ru-RU" sz="2400" dirty="0"/>
              <a:t> </a:t>
            </a:r>
            <a:r>
              <a:rPr lang="ru-RU" sz="2400" dirty="0" err="1"/>
              <a:t>елемент</a:t>
            </a:r>
            <a:r>
              <a:rPr lang="ru-RU" sz="2400" dirty="0"/>
              <a:t> догляду за проблемною </a:t>
            </a:r>
            <a:r>
              <a:rPr lang="ru-RU" sz="2400" dirty="0" err="1"/>
              <a:t>шкірою</a:t>
            </a:r>
            <a:r>
              <a:rPr lang="ru-RU" sz="2400" dirty="0"/>
              <a:t>. </a:t>
            </a:r>
            <a:r>
              <a:rPr lang="ru-RU" sz="2400" dirty="0" err="1"/>
              <a:t>Використання</a:t>
            </a:r>
            <a:r>
              <a:rPr lang="ru-RU" sz="2400" dirty="0"/>
              <a:t> </a:t>
            </a:r>
            <a:r>
              <a:rPr lang="ru-RU" sz="2400" dirty="0" err="1"/>
              <a:t>спеціальних</a:t>
            </a:r>
            <a:r>
              <a:rPr lang="ru-RU" sz="2400" dirty="0"/>
              <a:t> </a:t>
            </a:r>
            <a:r>
              <a:rPr lang="ru-RU" sz="2400" dirty="0" err="1"/>
              <a:t>засобів</a:t>
            </a:r>
            <a:r>
              <a:rPr lang="ru-RU" sz="2400" dirty="0"/>
              <a:t> для </a:t>
            </a:r>
            <a:r>
              <a:rPr lang="ru-RU" sz="2400" dirty="0" err="1"/>
              <a:t>очищення</a:t>
            </a:r>
            <a:r>
              <a:rPr lang="ru-RU" sz="2400" dirty="0"/>
              <a:t> </a:t>
            </a:r>
            <a:r>
              <a:rPr lang="ru-RU" sz="2400" dirty="0" err="1"/>
              <a:t>шкіри</a:t>
            </a:r>
            <a:r>
              <a:rPr lang="ru-RU" sz="2400" dirty="0"/>
              <a:t> </a:t>
            </a:r>
            <a:r>
              <a:rPr lang="ru-RU" sz="2400" dirty="0" err="1"/>
              <a:t>двічі</a:t>
            </a:r>
            <a:r>
              <a:rPr lang="ru-RU" sz="2400" dirty="0"/>
              <a:t> на день </a:t>
            </a:r>
            <a:r>
              <a:rPr lang="ru-RU" sz="2400" dirty="0" err="1"/>
              <a:t>допоможе</a:t>
            </a:r>
            <a:r>
              <a:rPr lang="ru-RU" sz="2400" dirty="0"/>
              <a:t> </a:t>
            </a:r>
            <a:r>
              <a:rPr lang="ru-RU" sz="2400" dirty="0" err="1"/>
              <a:t>видалити</a:t>
            </a:r>
            <a:r>
              <a:rPr lang="ru-RU" sz="2400" dirty="0"/>
              <a:t> </a:t>
            </a:r>
            <a:r>
              <a:rPr lang="ru-RU" sz="2400" dirty="0" err="1"/>
              <a:t>зайвий</a:t>
            </a:r>
            <a:r>
              <a:rPr lang="ru-RU" sz="2400" dirty="0"/>
              <a:t> жир, </a:t>
            </a:r>
            <a:r>
              <a:rPr lang="ru-RU" sz="2400" dirty="0" err="1"/>
              <a:t>піт</a:t>
            </a:r>
            <a:r>
              <a:rPr lang="ru-RU" sz="2400" dirty="0"/>
              <a:t>, </a:t>
            </a:r>
            <a:r>
              <a:rPr lang="ru-RU" sz="2400" dirty="0" err="1"/>
              <a:t>мертві</a:t>
            </a:r>
            <a:r>
              <a:rPr lang="ru-RU" sz="2400" dirty="0"/>
              <a:t> </a:t>
            </a:r>
            <a:r>
              <a:rPr lang="ru-RU" sz="2400" dirty="0" err="1"/>
              <a:t>клітини</a:t>
            </a:r>
            <a:r>
              <a:rPr lang="ru-RU" sz="2400" dirty="0"/>
              <a:t> і </a:t>
            </a:r>
            <a:r>
              <a:rPr lang="ru-RU" sz="2400" dirty="0" err="1"/>
              <a:t>бактерії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інфікують</a:t>
            </a:r>
            <a:r>
              <a:rPr lang="ru-RU" sz="2400" dirty="0"/>
              <a:t> пори і </a:t>
            </a:r>
            <a:r>
              <a:rPr lang="ru-RU" sz="2400" dirty="0" err="1"/>
              <a:t>фолікули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b="1" dirty="0" smtClean="0"/>
              <a:t>Але </a:t>
            </a:r>
            <a:r>
              <a:rPr lang="ru-RU" sz="2400" b="1" dirty="0" err="1"/>
              <a:t>слід</a:t>
            </a:r>
            <a:r>
              <a:rPr lang="ru-RU" sz="2400" b="1" dirty="0"/>
              <a:t> </a:t>
            </a:r>
            <a:r>
              <a:rPr lang="ru-RU" sz="2400" b="1" dirty="0" err="1" smtClean="0"/>
              <a:t>пам’ятати</a:t>
            </a:r>
            <a:r>
              <a:rPr lang="ru-RU" sz="2400" b="1" dirty="0" smtClean="0"/>
              <a:t>: </a:t>
            </a:r>
            <a:r>
              <a:rPr lang="ru-RU" sz="2400" dirty="0"/>
              <a:t>у </a:t>
            </a:r>
            <a:r>
              <a:rPr lang="ru-RU" sz="2400" dirty="0" err="1"/>
              <a:t>складі</a:t>
            </a:r>
            <a:r>
              <a:rPr lang="ru-RU" sz="2400" dirty="0"/>
              <a:t> продукту не </a:t>
            </a:r>
            <a:r>
              <a:rPr lang="ru-RU" sz="2400" dirty="0" err="1"/>
              <a:t>має</a:t>
            </a:r>
            <a:r>
              <a:rPr lang="ru-RU" sz="2400" dirty="0"/>
              <a:t> бути мила (</a:t>
            </a:r>
            <a:r>
              <a:rPr lang="ru-RU" sz="2400" dirty="0" err="1"/>
              <a:t>воно</a:t>
            </a:r>
            <a:r>
              <a:rPr lang="ru-RU" sz="2400" dirty="0"/>
              <a:t> </a:t>
            </a:r>
            <a:r>
              <a:rPr lang="ru-RU" sz="2400" dirty="0" err="1"/>
              <a:t>руйнує</a:t>
            </a:r>
            <a:r>
              <a:rPr lang="ru-RU" sz="2400" dirty="0"/>
              <a:t> </a:t>
            </a:r>
            <a:r>
              <a:rPr lang="ru-RU" sz="2400" dirty="0" err="1"/>
              <a:t>захисний</a:t>
            </a:r>
            <a:r>
              <a:rPr lang="ru-RU" sz="2400" dirty="0"/>
              <a:t> </a:t>
            </a:r>
            <a:r>
              <a:rPr lang="ru-RU" sz="2400" dirty="0" err="1"/>
              <a:t>бар’єр</a:t>
            </a:r>
            <a:r>
              <a:rPr lang="ru-RU" sz="2400" dirty="0"/>
              <a:t> </a:t>
            </a:r>
            <a:r>
              <a:rPr lang="ru-RU" sz="2400" dirty="0" err="1"/>
              <a:t>шкіри</a:t>
            </a:r>
            <a:r>
              <a:rPr lang="ru-RU" sz="2400" dirty="0"/>
              <a:t>), спирту (</a:t>
            </a:r>
            <a:r>
              <a:rPr lang="ru-RU" sz="2400" dirty="0" err="1"/>
              <a:t>який</a:t>
            </a:r>
            <a:r>
              <a:rPr lang="ru-RU" sz="2400" dirty="0"/>
              <a:t> сушить </a:t>
            </a:r>
            <a:r>
              <a:rPr lang="ru-RU" sz="2400" dirty="0" err="1"/>
              <a:t>шкіру</a:t>
            </a:r>
            <a:r>
              <a:rPr lang="ru-RU" sz="2400" dirty="0"/>
              <a:t>), а вода для </a:t>
            </a:r>
            <a:r>
              <a:rPr lang="ru-RU" sz="2400" dirty="0" err="1"/>
              <a:t>вмивання</a:t>
            </a:r>
            <a:r>
              <a:rPr lang="ru-RU" sz="2400" dirty="0"/>
              <a:t> не повинна бути </a:t>
            </a:r>
            <a:r>
              <a:rPr lang="ru-RU" sz="2400" dirty="0" err="1"/>
              <a:t>тепліше</a:t>
            </a:r>
            <a:r>
              <a:rPr lang="ru-RU" sz="2400" dirty="0"/>
              <a:t> 37 °С. </a:t>
            </a:r>
            <a:endParaRPr lang="ru-RU" sz="2400" dirty="0" smtClean="0"/>
          </a:p>
          <a:p>
            <a:r>
              <a:rPr lang="ru-RU" sz="2400" b="1" dirty="0" err="1" smtClean="0"/>
              <a:t>Оптимальний</a:t>
            </a:r>
            <a:r>
              <a:rPr lang="ru-RU" sz="2400" b="1" dirty="0" smtClean="0"/>
              <a:t> </a:t>
            </a:r>
            <a:r>
              <a:rPr lang="ru-RU" sz="2400" b="1" dirty="0" err="1"/>
              <a:t>варіант</a:t>
            </a:r>
            <a:r>
              <a:rPr lang="ru-RU" sz="2400" b="1" dirty="0"/>
              <a:t> для </a:t>
            </a:r>
            <a:r>
              <a:rPr lang="ru-RU" sz="2400" b="1" dirty="0" err="1"/>
              <a:t>боротьби</a:t>
            </a:r>
            <a:r>
              <a:rPr lang="ru-RU" sz="2400" b="1" dirty="0"/>
              <a:t> з </a:t>
            </a:r>
            <a:r>
              <a:rPr lang="ru-RU" sz="2400" b="1" dirty="0" err="1"/>
              <a:t>прищами</a:t>
            </a:r>
            <a:r>
              <a:rPr lang="ru-RU" sz="2400" b="1" dirty="0"/>
              <a:t> — </a:t>
            </a:r>
            <a:r>
              <a:rPr lang="ru-RU" sz="2400" dirty="0" err="1"/>
              <a:t>ополіскування</a:t>
            </a:r>
            <a:r>
              <a:rPr lang="ru-RU" sz="2400" dirty="0"/>
              <a:t> </a:t>
            </a:r>
            <a:r>
              <a:rPr lang="ru-RU" sz="2400" dirty="0" err="1"/>
              <a:t>волошковим</a:t>
            </a:r>
            <a:r>
              <a:rPr lang="ru-RU" sz="2400" dirty="0"/>
              <a:t> </a:t>
            </a:r>
            <a:r>
              <a:rPr lang="ru-RU" sz="2400" dirty="0" err="1"/>
              <a:t>настоєм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протизапальний</a:t>
            </a:r>
            <a:r>
              <a:rPr lang="ru-RU" sz="2400" dirty="0"/>
              <a:t> </a:t>
            </a:r>
            <a:r>
              <a:rPr lang="ru-RU" sz="2400" dirty="0" err="1"/>
              <a:t>ефект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0920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973" y="885450"/>
            <a:ext cx="11668258" cy="4761936"/>
          </a:xfrm>
        </p:spPr>
        <p:txBody>
          <a:bodyPr>
            <a:noAutofit/>
          </a:bodyPr>
          <a:lstStyle/>
          <a:p>
            <a:r>
              <a:rPr lang="ru-RU" sz="2000" dirty="0" smtClean="0"/>
              <a:t>На </a:t>
            </a:r>
            <a:r>
              <a:rPr lang="ru-RU" sz="2000" b="1" dirty="0" smtClean="0">
                <a:hlinkClick r:id="rId2"/>
              </a:rPr>
              <a:t>стан </a:t>
            </a:r>
            <a:r>
              <a:rPr lang="ru-RU" sz="2000" b="1" dirty="0" err="1" smtClean="0">
                <a:hlinkClick r:id="rId2"/>
              </a:rPr>
              <a:t>шкіри</a:t>
            </a:r>
            <a:r>
              <a:rPr lang="ru-RU" sz="2000" b="1" dirty="0" smtClean="0">
                <a:hlinkClick r:id="rId2"/>
              </a:rPr>
              <a:t> в </a:t>
            </a:r>
            <a:r>
              <a:rPr lang="ru-RU" sz="2000" b="1" dirty="0" err="1" smtClean="0">
                <a:hlinkClick r:id="rId2"/>
              </a:rPr>
              <a:t>підлітковому</a:t>
            </a:r>
            <a:r>
              <a:rPr lang="ru-RU" sz="2000" b="1" dirty="0" smtClean="0">
                <a:hlinkClick r:id="rId2"/>
              </a:rPr>
              <a:t> </a:t>
            </a:r>
            <a:r>
              <a:rPr lang="ru-RU" sz="2000" b="1" dirty="0" err="1" smtClean="0">
                <a:hlinkClick r:id="rId2"/>
              </a:rPr>
              <a:t>віці</a:t>
            </a:r>
            <a:r>
              <a:rPr lang="ru-RU" sz="2000" dirty="0" smtClean="0"/>
              <a:t> </a:t>
            </a:r>
            <a:r>
              <a:rPr lang="ru-RU" sz="2000" dirty="0" err="1" smtClean="0"/>
              <a:t>впливає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стан </a:t>
            </a:r>
            <a:r>
              <a:rPr lang="ru-RU" sz="2000" dirty="0" err="1" smtClean="0"/>
              <a:t>гормональної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системи</a:t>
            </a:r>
            <a:r>
              <a:rPr lang="ru-RU" sz="2000" dirty="0" smtClean="0"/>
              <a:t>,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найчастіше</a:t>
            </a:r>
            <a:r>
              <a:rPr lang="ru-RU" sz="2000" dirty="0" smtClean="0"/>
              <a:t>, робота </a:t>
            </a:r>
            <a:r>
              <a:rPr lang="ru-RU" sz="2000" dirty="0" err="1" smtClean="0"/>
              <a:t>шлунково-кишкового</a:t>
            </a:r>
            <a:r>
              <a:rPr lang="ru-RU" sz="2000" dirty="0" smtClean="0"/>
              <a:t> тракту. Чим </a:t>
            </a:r>
            <a:r>
              <a:rPr lang="ru-RU" sz="2000" dirty="0" err="1" smtClean="0"/>
              <a:t>правильніше</a:t>
            </a:r>
            <a:r>
              <a:rPr lang="ru-RU" sz="2000" dirty="0" smtClean="0"/>
              <a:t> </a:t>
            </a:r>
            <a:r>
              <a:rPr lang="ru-RU" sz="2000" dirty="0" err="1" smtClean="0"/>
              <a:t>харчується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дитина</a:t>
            </a:r>
            <a:r>
              <a:rPr lang="ru-RU" sz="2000" dirty="0" smtClean="0"/>
              <a:t>, то </a:t>
            </a:r>
            <a:r>
              <a:rPr lang="ru-RU" sz="2000" dirty="0" err="1" smtClean="0"/>
              <a:t>менше</a:t>
            </a:r>
            <a:r>
              <a:rPr lang="ru-RU" sz="2000" dirty="0" smtClean="0"/>
              <a:t> проблем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чекати</a:t>
            </a:r>
            <a:r>
              <a:rPr lang="ru-RU" sz="2000" dirty="0" smtClean="0"/>
              <a:t> у </a:t>
            </a:r>
            <a:r>
              <a:rPr lang="ru-RU" sz="2000" dirty="0" err="1" smtClean="0"/>
              <a:t>вигляді</a:t>
            </a:r>
            <a:r>
              <a:rPr lang="ru-RU" sz="2000" dirty="0" smtClean="0"/>
              <a:t> </a:t>
            </a:r>
            <a:r>
              <a:rPr lang="ru-RU" sz="2000" dirty="0" err="1" smtClean="0"/>
              <a:t>висипань</a:t>
            </a:r>
            <a:r>
              <a:rPr lang="ru-RU" sz="2000" dirty="0" smtClean="0"/>
              <a:t>.</a:t>
            </a:r>
          </a:p>
          <a:p>
            <a:endParaRPr lang="ru-RU" sz="2000" b="1" dirty="0" smtClean="0"/>
          </a:p>
          <a:p>
            <a:pPr algn="ctr"/>
            <a:r>
              <a:rPr lang="ru-RU" sz="2000" b="1" dirty="0" smtClean="0"/>
              <a:t>топ-5 </a:t>
            </a:r>
            <a:r>
              <a:rPr lang="ru-RU" sz="2000" b="1" dirty="0" err="1"/>
              <a:t>продуктів</a:t>
            </a:r>
            <a:r>
              <a:rPr lang="ru-RU" sz="2000" b="1" dirty="0"/>
              <a:t> для </a:t>
            </a:r>
            <a:r>
              <a:rPr lang="ru-RU" sz="2000" b="1" dirty="0" err="1"/>
              <a:t>боротьби</a:t>
            </a:r>
            <a:r>
              <a:rPr lang="ru-RU" sz="2000" b="1" dirty="0"/>
              <a:t> з </a:t>
            </a:r>
            <a:r>
              <a:rPr lang="ru-RU" sz="2000" b="1" dirty="0" err="1"/>
              <a:t>прищами</a:t>
            </a:r>
            <a:r>
              <a:rPr lang="ru-RU" sz="2000" b="1" dirty="0" smtClean="0"/>
              <a:t>:</a:t>
            </a:r>
          </a:p>
          <a:p>
            <a:pPr algn="ctr"/>
            <a:endParaRPr lang="ru-RU" sz="2000" b="1" dirty="0"/>
          </a:p>
          <a:p>
            <a:r>
              <a:rPr lang="ru-RU" sz="2000" b="1" dirty="0"/>
              <a:t>1. </a:t>
            </a:r>
            <a:r>
              <a:rPr lang="ru-RU" sz="2000" b="1" dirty="0" err="1"/>
              <a:t>Гарбуз</a:t>
            </a:r>
            <a:r>
              <a:rPr lang="ru-RU" sz="2000" b="1" dirty="0"/>
              <a:t> — </a:t>
            </a:r>
            <a:r>
              <a:rPr lang="ru-RU" sz="2000" dirty="0" err="1"/>
              <a:t>містить</a:t>
            </a:r>
            <a:r>
              <a:rPr lang="ru-RU" sz="2000" dirty="0"/>
              <a:t> </a:t>
            </a:r>
            <a:r>
              <a:rPr lang="ru-RU" sz="2000" dirty="0" err="1"/>
              <a:t>пектини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вбивають</a:t>
            </a:r>
            <a:r>
              <a:rPr lang="ru-RU" sz="2000" dirty="0"/>
              <a:t> </a:t>
            </a:r>
            <a:r>
              <a:rPr lang="ru-RU" sz="2000" dirty="0" err="1"/>
              <a:t>шкідливі</a:t>
            </a:r>
            <a:r>
              <a:rPr lang="ru-RU" sz="2000" dirty="0"/>
              <a:t> </a:t>
            </a:r>
            <a:r>
              <a:rPr lang="ru-RU" sz="2000" dirty="0" err="1"/>
              <a:t>бактерії</a:t>
            </a:r>
            <a:r>
              <a:rPr lang="ru-RU" sz="2000" dirty="0"/>
              <a:t> і </a:t>
            </a:r>
            <a:r>
              <a:rPr lang="ru-RU" sz="2000" dirty="0" err="1"/>
              <a:t>виводять</a:t>
            </a:r>
            <a:r>
              <a:rPr lang="ru-RU" sz="2000" dirty="0"/>
              <a:t> </a:t>
            </a:r>
            <a:r>
              <a:rPr lang="ru-RU" sz="2000" dirty="0" err="1"/>
              <a:t>токсини</a:t>
            </a:r>
            <a:r>
              <a:rPr lang="ru-RU" sz="2000" dirty="0"/>
              <a:t>.</a:t>
            </a:r>
          </a:p>
          <a:p>
            <a:r>
              <a:rPr lang="ru-RU" sz="2000" b="1" dirty="0"/>
              <a:t>2. Грейпфрут — </a:t>
            </a:r>
            <a:r>
              <a:rPr lang="ru-RU" sz="2000" dirty="0" err="1"/>
              <a:t>спалює</a:t>
            </a:r>
            <a:r>
              <a:rPr lang="ru-RU" sz="2000" dirty="0"/>
              <a:t> </a:t>
            </a:r>
            <a:r>
              <a:rPr lang="ru-RU" sz="2000" dirty="0" err="1"/>
              <a:t>надлишки</a:t>
            </a:r>
            <a:r>
              <a:rPr lang="ru-RU" sz="2000" dirty="0"/>
              <a:t> жиру.</a:t>
            </a:r>
          </a:p>
          <a:p>
            <a:r>
              <a:rPr lang="ru-RU" sz="2000" b="1" dirty="0"/>
              <a:t>3. </a:t>
            </a:r>
            <a:r>
              <a:rPr lang="ru-RU" sz="2000" b="1" dirty="0" err="1"/>
              <a:t>Коричневий</a:t>
            </a:r>
            <a:r>
              <a:rPr lang="ru-RU" sz="2000" b="1" dirty="0"/>
              <a:t> рис — </a:t>
            </a:r>
            <a:r>
              <a:rPr lang="ru-RU" sz="2000" dirty="0" err="1"/>
              <a:t>абсорбує</a:t>
            </a:r>
            <a:r>
              <a:rPr lang="ru-RU" sz="2000" dirty="0"/>
              <a:t> </a:t>
            </a:r>
            <a:r>
              <a:rPr lang="ru-RU" sz="2000" dirty="0" err="1"/>
              <a:t>шкідливі</a:t>
            </a:r>
            <a:r>
              <a:rPr lang="ru-RU" sz="2000" dirty="0"/>
              <a:t> </a:t>
            </a:r>
            <a:r>
              <a:rPr lang="ru-RU" sz="2000" dirty="0" err="1"/>
              <a:t>речовини</a:t>
            </a:r>
            <a:r>
              <a:rPr lang="ru-RU" sz="2000" dirty="0"/>
              <a:t>.</a:t>
            </a:r>
          </a:p>
          <a:p>
            <a:r>
              <a:rPr lang="ru-RU" sz="2000" b="1" dirty="0"/>
              <a:t>4. </a:t>
            </a:r>
            <a:r>
              <a:rPr lang="ru-RU" sz="2000" b="1" dirty="0" err="1"/>
              <a:t>Льняна</a:t>
            </a:r>
            <a:r>
              <a:rPr lang="ru-RU" sz="2000" b="1" dirty="0"/>
              <a:t> </a:t>
            </a:r>
            <a:r>
              <a:rPr lang="ru-RU" sz="2000" b="1" dirty="0" err="1"/>
              <a:t>олія</a:t>
            </a:r>
            <a:r>
              <a:rPr lang="ru-RU" sz="2000" b="1" dirty="0"/>
              <a:t> — </a:t>
            </a:r>
            <a:r>
              <a:rPr lang="ru-RU" sz="2000" dirty="0"/>
              <a:t>омега-</a:t>
            </a:r>
            <a:r>
              <a:rPr lang="ru-RU" sz="2000" dirty="0" err="1"/>
              <a:t>кислоти</a:t>
            </a:r>
            <a:r>
              <a:rPr lang="ru-RU" sz="2000" dirty="0"/>
              <a:t> в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складі</a:t>
            </a:r>
            <a:r>
              <a:rPr lang="ru-RU" sz="2000" dirty="0"/>
              <a:t> </a:t>
            </a:r>
            <a:r>
              <a:rPr lang="ru-RU" sz="2000" dirty="0" err="1"/>
              <a:t>мають</a:t>
            </a:r>
            <a:r>
              <a:rPr lang="ru-RU" sz="2000" dirty="0"/>
              <a:t> </a:t>
            </a:r>
            <a:r>
              <a:rPr lang="ru-RU" sz="2000" dirty="0" err="1"/>
              <a:t>протизапальну</a:t>
            </a:r>
            <a:r>
              <a:rPr lang="ru-RU" sz="2000" dirty="0"/>
              <a:t> </a:t>
            </a:r>
            <a:r>
              <a:rPr lang="ru-RU" sz="2000" dirty="0" err="1"/>
              <a:t>дію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    5</a:t>
            </a:r>
            <a:r>
              <a:rPr lang="ru-RU" sz="2000" b="1" dirty="0"/>
              <a:t>. Варена </a:t>
            </a:r>
            <a:r>
              <a:rPr lang="ru-RU" sz="2000" b="1" dirty="0" err="1"/>
              <a:t>риба</a:t>
            </a:r>
            <a:r>
              <a:rPr lang="ru-RU" sz="2000" b="1" dirty="0"/>
              <a:t> </a:t>
            </a:r>
            <a:r>
              <a:rPr lang="ru-RU" sz="2000" dirty="0"/>
              <a:t>— </a:t>
            </a:r>
            <a:r>
              <a:rPr lang="ru-RU" sz="2000" dirty="0" err="1"/>
              <a:t>покращує</a:t>
            </a:r>
            <a:r>
              <a:rPr lang="ru-RU" sz="2000" dirty="0"/>
              <a:t> баланс </a:t>
            </a:r>
            <a:r>
              <a:rPr lang="ru-RU" sz="2000" dirty="0" err="1"/>
              <a:t>поживних</a:t>
            </a:r>
            <a:r>
              <a:rPr lang="ru-RU" sz="2000" dirty="0"/>
              <a:t> </a:t>
            </a:r>
            <a:r>
              <a:rPr lang="ru-RU" sz="2000" dirty="0" err="1" smtClean="0"/>
              <a:t>речовин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</a:t>
            </a:r>
            <a:r>
              <a:rPr lang="ru-RU" sz="2000" dirty="0"/>
              <a:t>в </a:t>
            </a:r>
            <a:r>
              <a:rPr lang="ru-RU" sz="2000" dirty="0" err="1"/>
              <a:t>шкірі</a:t>
            </a:r>
            <a:r>
              <a:rPr lang="ru-RU" sz="2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222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 smtClean="0"/>
              <a:t>Щоденний</a:t>
            </a:r>
            <a:r>
              <a:rPr lang="ru-RU" b="1" dirty="0" smtClean="0"/>
              <a:t> догляд</a:t>
            </a:r>
          </a:p>
          <a:p>
            <a:endParaRPr lang="ru-RU" b="1" dirty="0" smtClean="0"/>
          </a:p>
          <a:p>
            <a:r>
              <a:rPr lang="ru-RU" b="1" dirty="0" err="1" smtClean="0"/>
              <a:t>Вмивання</a:t>
            </a:r>
            <a:r>
              <a:rPr lang="ru-RU" b="1" dirty="0" smtClean="0"/>
              <a:t> </a:t>
            </a:r>
            <a:r>
              <a:rPr lang="ru-RU" b="1" dirty="0" err="1" smtClean="0"/>
              <a:t>вранці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ввечері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Дитина</a:t>
            </a:r>
            <a:r>
              <a:rPr lang="ru-RU" dirty="0" smtClean="0"/>
              <a:t> 12-13 </a:t>
            </a:r>
            <a:r>
              <a:rPr lang="ru-RU" dirty="0" err="1" smtClean="0"/>
              <a:t>років</a:t>
            </a:r>
            <a:r>
              <a:rPr lang="ru-RU" dirty="0" smtClean="0"/>
              <a:t>, яка </a:t>
            </a:r>
            <a:r>
              <a:rPr lang="ru-RU" dirty="0" err="1" smtClean="0"/>
              <a:t>ще</a:t>
            </a:r>
            <a:r>
              <a:rPr lang="ru-RU" dirty="0" smtClean="0"/>
              <a:t> не </a:t>
            </a:r>
            <a:r>
              <a:rPr lang="ru-RU" dirty="0" err="1" smtClean="0"/>
              <a:t>користується</a:t>
            </a:r>
            <a:r>
              <a:rPr lang="ru-RU" dirty="0" smtClean="0"/>
              <a:t> косметикою,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користуватися</a:t>
            </a:r>
            <a:r>
              <a:rPr lang="ru-RU" dirty="0" smtClean="0"/>
              <a:t> </a:t>
            </a:r>
            <a:r>
              <a:rPr lang="ru-RU" dirty="0" err="1" smtClean="0"/>
              <a:t>м'якою</a:t>
            </a:r>
            <a:r>
              <a:rPr lang="ru-RU" dirty="0" smtClean="0"/>
              <a:t> </a:t>
            </a:r>
            <a:r>
              <a:rPr lang="ru-RU" dirty="0" err="1" smtClean="0"/>
              <a:t>пінкою</a:t>
            </a:r>
            <a:r>
              <a:rPr lang="ru-RU" dirty="0" smtClean="0"/>
              <a:t> для </a:t>
            </a:r>
            <a:r>
              <a:rPr lang="ru-RU" dirty="0" err="1" smtClean="0"/>
              <a:t>вмивання</a:t>
            </a:r>
            <a:r>
              <a:rPr lang="ru-RU" dirty="0" smtClean="0"/>
              <a:t>, </a:t>
            </a:r>
            <a:r>
              <a:rPr lang="ru-RU" dirty="0" err="1" smtClean="0"/>
              <a:t>але</a:t>
            </a:r>
            <a:r>
              <a:rPr lang="ru-RU" dirty="0" smtClean="0"/>
              <a:t> не милом, </a:t>
            </a:r>
            <a:r>
              <a:rPr lang="ru-RU" dirty="0" err="1" smtClean="0"/>
              <a:t>оскільки</a:t>
            </a:r>
            <a:r>
              <a:rPr lang="ru-RU" dirty="0" smtClean="0"/>
              <a:t> мило сушить </a:t>
            </a:r>
            <a:r>
              <a:rPr lang="ru-RU" dirty="0" err="1" smtClean="0"/>
              <a:t>шкіру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Взимку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b="1" dirty="0" err="1" smtClean="0"/>
              <a:t>застосовувати</a:t>
            </a:r>
            <a:r>
              <a:rPr lang="ru-RU" dirty="0" smtClean="0"/>
              <a:t> </a:t>
            </a:r>
            <a:r>
              <a:rPr lang="ru-RU" b="1" dirty="0" err="1" smtClean="0"/>
              <a:t>живильний</a:t>
            </a:r>
            <a:r>
              <a:rPr lang="ru-RU" b="1" dirty="0" smtClean="0"/>
              <a:t> крем на </a:t>
            </a:r>
            <a:r>
              <a:rPr lang="ru-RU" b="1" dirty="0" err="1" smtClean="0"/>
              <a:t>ніч</a:t>
            </a:r>
            <a:r>
              <a:rPr lang="ru-RU" dirty="0" smtClean="0"/>
              <a:t>. Є для </a:t>
            </a:r>
            <a:r>
              <a:rPr lang="ru-RU" dirty="0" err="1" smtClean="0"/>
              <a:t>цих</a:t>
            </a:r>
            <a:r>
              <a:rPr lang="ru-RU" dirty="0" smtClean="0"/>
              <a:t> </a:t>
            </a:r>
            <a:r>
              <a:rPr lang="ru-RU" dirty="0" err="1" smtClean="0"/>
              <a:t>цілей</a:t>
            </a:r>
            <a:r>
              <a:rPr lang="ru-RU" dirty="0" smtClean="0"/>
              <a:t> </a:t>
            </a:r>
            <a:r>
              <a:rPr lang="ru-RU" dirty="0" err="1" smtClean="0"/>
              <a:t>дитяча</a:t>
            </a:r>
            <a:r>
              <a:rPr lang="ru-RU" dirty="0" smtClean="0"/>
              <a:t> косметика, яка </a:t>
            </a:r>
            <a:r>
              <a:rPr lang="ru-RU" dirty="0" err="1" smtClean="0"/>
              <a:t>продається</a:t>
            </a:r>
            <a:r>
              <a:rPr lang="ru-RU" dirty="0" smtClean="0"/>
              <a:t> в аптеках.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існують</a:t>
            </a:r>
            <a:r>
              <a:rPr lang="ru-RU" dirty="0" smtClean="0"/>
              <a:t> </a:t>
            </a:r>
            <a:r>
              <a:rPr lang="ru-RU" dirty="0" err="1" smtClean="0"/>
              <a:t>нейтральні</a:t>
            </a:r>
            <a:r>
              <a:rPr lang="ru-RU" dirty="0" smtClean="0"/>
              <a:t> </a:t>
            </a:r>
            <a:r>
              <a:rPr lang="ru-RU" dirty="0" err="1" smtClean="0"/>
              <a:t>легкі</a:t>
            </a:r>
            <a:r>
              <a:rPr lang="ru-RU" dirty="0" smtClean="0"/>
              <a:t> </a:t>
            </a:r>
            <a:r>
              <a:rPr lang="ru-RU" dirty="0" err="1" smtClean="0"/>
              <a:t>креми</a:t>
            </a:r>
            <a:r>
              <a:rPr lang="ru-RU" dirty="0" smtClean="0"/>
              <a:t> </a:t>
            </a:r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 smtClean="0"/>
              <a:t>професійної</a:t>
            </a:r>
            <a:r>
              <a:rPr lang="ru-RU" dirty="0" smtClean="0"/>
              <a:t> косметики,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натуральні</a:t>
            </a:r>
            <a:r>
              <a:rPr lang="ru-RU" dirty="0" smtClean="0"/>
              <a:t> </a:t>
            </a:r>
            <a:r>
              <a:rPr lang="ru-RU" dirty="0" err="1" smtClean="0"/>
              <a:t>креми</a:t>
            </a:r>
            <a:r>
              <a:rPr lang="ru-RU" dirty="0" smtClean="0"/>
              <a:t>, </a:t>
            </a:r>
            <a:r>
              <a:rPr lang="ru-RU" dirty="0" err="1" smtClean="0"/>
              <a:t>якими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користуватися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 </a:t>
            </a:r>
            <a:r>
              <a:rPr lang="ru-RU" dirty="0" err="1" smtClean="0"/>
              <a:t>дітям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b="1" dirty="0" err="1" smtClean="0"/>
              <a:t>користуватися</a:t>
            </a:r>
            <a:r>
              <a:rPr lang="ru-RU" b="1" dirty="0" smtClean="0"/>
              <a:t> легкими </a:t>
            </a:r>
            <a:r>
              <a:rPr lang="ru-RU" b="1" dirty="0" err="1" smtClean="0"/>
              <a:t>мінеральними</a:t>
            </a:r>
            <a:r>
              <a:rPr lang="ru-RU" b="1" dirty="0" smtClean="0"/>
              <a:t> </a:t>
            </a:r>
            <a:r>
              <a:rPr lang="ru-RU" b="1" dirty="0" err="1" smtClean="0"/>
              <a:t>тоніками</a:t>
            </a:r>
            <a:r>
              <a:rPr lang="ru-RU" b="1" dirty="0" smtClean="0"/>
              <a:t>, </a:t>
            </a:r>
            <a:r>
              <a:rPr lang="ru-RU" b="1" dirty="0" err="1" smtClean="0"/>
              <a:t>що</a:t>
            </a:r>
            <a:r>
              <a:rPr lang="ru-RU" b="1" dirty="0" smtClean="0"/>
              <a:t> не </a:t>
            </a:r>
            <a:r>
              <a:rPr lang="ru-RU" b="1" dirty="0" err="1" smtClean="0"/>
              <a:t>містять</a:t>
            </a:r>
            <a:r>
              <a:rPr lang="ru-RU" b="1" dirty="0" smtClean="0"/>
              <a:t> </a:t>
            </a:r>
            <a:r>
              <a:rPr lang="ru-RU" b="1" dirty="0" err="1" smtClean="0"/>
              <a:t>спиртів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кислот, термальною водою.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</a:rPr>
              <a:t>Домашнє завдання</a:t>
            </a:r>
          </a:p>
          <a:p>
            <a:endParaRPr lang="uk-UA" dirty="0" smtClean="0"/>
          </a:p>
          <a:p>
            <a:r>
              <a:rPr lang="uk-UA" dirty="0" err="1" smtClean="0"/>
              <a:t>Опраццювати</a:t>
            </a:r>
            <a:r>
              <a:rPr lang="uk-UA" dirty="0" smtClean="0"/>
              <a:t> матеріал презентації.</a:t>
            </a:r>
          </a:p>
          <a:p>
            <a:endParaRPr lang="uk-UA" dirty="0" smtClean="0"/>
          </a:p>
          <a:p>
            <a:r>
              <a:rPr lang="uk-UA" b="1" dirty="0" smtClean="0">
                <a:solidFill>
                  <a:srgbClr val="0070C0"/>
                </a:solidFill>
              </a:rPr>
              <a:t>Зворотній зв’язок: 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uk-UA" dirty="0" smtClean="0"/>
              <a:t> освітня платформа</a:t>
            </a:r>
            <a:r>
              <a:rPr lang="uk-UA" b="1" dirty="0" smtClean="0"/>
              <a:t> </a:t>
            </a:r>
            <a:r>
              <a:rPr lang="ru-RU" b="1" dirty="0" err="1" smtClean="0"/>
              <a:t>Human</a:t>
            </a:r>
            <a:r>
              <a:rPr lang="ru-RU" b="1" dirty="0" smtClean="0"/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</a:rPr>
              <a:t>Використані ресурси</a:t>
            </a:r>
          </a:p>
          <a:p>
            <a:endParaRPr lang="uk-UA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  <a:hlinkClick r:id="rId2"/>
              </a:rPr>
              <a:t>https://alphacellclinic.com/blog/dermatologiya/osnovni-problemy-oblychchya-akne-chorni-tsyatky-rozatsea-kuperoz-pigmentni-plyamy/</a:t>
            </a:r>
            <a:endParaRPr lang="uk-UA" b="1" dirty="0" smtClean="0">
              <a:solidFill>
                <a:srgbClr val="0070C0"/>
              </a:solidFill>
            </a:endParaRPr>
          </a:p>
          <a:p>
            <a:endParaRPr lang="uk-UA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  <a:hlinkClick r:id="rId3"/>
              </a:rPr>
              <a:t>https://naurok.com.ua/prezentaciya-problemi-zi-shkiroyu-v-pidlitkovomu-i-yunackomu-vici-197864.html</a:t>
            </a:r>
            <a:endParaRPr lang="uk-UA" b="1" dirty="0" smtClean="0">
              <a:solidFill>
                <a:srgbClr val="0070C0"/>
              </a:solidFill>
            </a:endParaRPr>
          </a:p>
          <a:p>
            <a:endParaRPr lang="ru-RU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623" y="478100"/>
            <a:ext cx="10911840" cy="4187952"/>
          </a:xfrm>
        </p:spPr>
        <p:txBody>
          <a:bodyPr/>
          <a:lstStyle/>
          <a:p>
            <a:r>
              <a:rPr lang="ru-RU" b="1" dirty="0" err="1" smtClean="0"/>
              <a:t>Щоденні</a:t>
            </a:r>
            <a:r>
              <a:rPr lang="ru-RU" b="1" dirty="0" smtClean="0"/>
              <a:t> </a:t>
            </a:r>
            <a:r>
              <a:rPr lang="ru-RU" b="1" dirty="0" err="1" smtClean="0"/>
              <a:t>поради</a:t>
            </a:r>
            <a:r>
              <a:rPr lang="ru-RU" b="1" dirty="0" smtClean="0"/>
              <a:t> по догляду за </a:t>
            </a:r>
            <a:r>
              <a:rPr lang="ru-RU" b="1" dirty="0" err="1" smtClean="0"/>
              <a:t>обличчям</a:t>
            </a:r>
            <a:r>
              <a:rPr lang="ru-RU" b="1" dirty="0" smtClean="0"/>
              <a:t>:</a:t>
            </a:r>
            <a:br>
              <a:rPr lang="ru-RU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Крок</a:t>
            </a:r>
            <a:r>
              <a:rPr lang="ru-RU" dirty="0" smtClean="0"/>
              <a:t> 1: </a:t>
            </a:r>
            <a:r>
              <a:rPr lang="ru-RU" dirty="0" err="1" smtClean="0"/>
              <a:t>змивайте</a:t>
            </a:r>
            <a:r>
              <a:rPr lang="ru-RU" dirty="0" smtClean="0"/>
              <a:t> </a:t>
            </a:r>
            <a:r>
              <a:rPr lang="ru-RU" dirty="0" err="1" smtClean="0"/>
              <a:t>макіяж</a:t>
            </a:r>
            <a:endParaRPr lang="ru-RU" dirty="0" smtClean="0"/>
          </a:p>
          <a:p>
            <a:r>
              <a:rPr lang="ru-RU" dirty="0" err="1" smtClean="0"/>
              <a:t>Крок</a:t>
            </a:r>
            <a:r>
              <a:rPr lang="ru-RU" dirty="0" smtClean="0"/>
              <a:t> 2: </a:t>
            </a:r>
            <a:r>
              <a:rPr lang="ru-RU" dirty="0" err="1" smtClean="0"/>
              <a:t>очищуйте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endParaRPr lang="ru-RU" dirty="0" smtClean="0"/>
          </a:p>
          <a:p>
            <a:r>
              <a:rPr lang="ru-RU" dirty="0" err="1" smtClean="0"/>
              <a:t>Крок</a:t>
            </a:r>
            <a:r>
              <a:rPr lang="ru-RU" dirty="0" smtClean="0"/>
              <a:t> 3: </a:t>
            </a:r>
            <a:r>
              <a:rPr lang="ru-RU" dirty="0" err="1" smtClean="0"/>
              <a:t>використовуйте</a:t>
            </a:r>
            <a:r>
              <a:rPr lang="ru-RU" dirty="0" smtClean="0"/>
              <a:t> </a:t>
            </a:r>
            <a:r>
              <a:rPr lang="ru-RU" dirty="0" err="1" smtClean="0"/>
              <a:t>тонік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скраб</a:t>
            </a:r>
            <a:endParaRPr lang="ru-RU" dirty="0" smtClean="0"/>
          </a:p>
          <a:p>
            <a:r>
              <a:rPr lang="ru-RU" dirty="0" err="1" smtClean="0"/>
              <a:t>Крок</a:t>
            </a:r>
            <a:r>
              <a:rPr lang="ru-RU" dirty="0" smtClean="0"/>
              <a:t> 4: </a:t>
            </a:r>
            <a:r>
              <a:rPr lang="ru-RU" dirty="0" err="1" smtClean="0"/>
              <a:t>наносьте</a:t>
            </a:r>
            <a:r>
              <a:rPr lang="ru-RU" dirty="0" smtClean="0"/>
              <a:t> </a:t>
            </a:r>
            <a:r>
              <a:rPr lang="ru-RU" dirty="0" err="1" smtClean="0"/>
              <a:t>зволожуючий</a:t>
            </a:r>
            <a:r>
              <a:rPr lang="ru-RU" dirty="0" smtClean="0"/>
              <a:t> крем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8593" y="849087"/>
            <a:ext cx="7818963" cy="5513076"/>
          </a:xfrm>
        </p:spPr>
        <p:txBody>
          <a:bodyPr>
            <a:noAutofit/>
          </a:bodyPr>
          <a:lstStyle/>
          <a:p>
            <a:pPr lvl="1"/>
            <a:r>
              <a:rPr lang="ru-RU" sz="2000" dirty="0" smtClean="0"/>
              <a:t>У </a:t>
            </a:r>
            <a:r>
              <a:rPr lang="ru-RU" sz="2000" dirty="0" err="1" smtClean="0"/>
              <a:t>підлітковому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віці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відбуваються</a:t>
            </a:r>
            <a:r>
              <a:rPr lang="ru-RU" sz="2000" dirty="0" smtClean="0"/>
              <a:t> </a:t>
            </a:r>
            <a:r>
              <a:rPr lang="ru-RU" sz="2000" b="1" dirty="0" err="1" smtClean="0">
                <a:hlinkClick r:id="rId2"/>
              </a:rPr>
              <a:t>зміни</a:t>
            </a:r>
            <a:r>
              <a:rPr lang="ru-RU" sz="2000" b="1" dirty="0" smtClean="0">
                <a:hlinkClick r:id="rId2"/>
              </a:rPr>
              <a:t> в </a:t>
            </a:r>
            <a:r>
              <a:rPr lang="ru-RU" sz="2000" b="1" dirty="0" err="1" smtClean="0">
                <a:hlinkClick r:id="rId2"/>
              </a:rPr>
              <a:t>гормональній</a:t>
            </a:r>
            <a:r>
              <a:rPr lang="ru-RU" sz="2000" b="1" dirty="0" smtClean="0">
                <a:hlinkClick r:id="rId2"/>
              </a:rPr>
              <a:t> </a:t>
            </a:r>
            <a:r>
              <a:rPr lang="ru-RU" sz="2000" b="1" dirty="0" err="1" smtClean="0">
                <a:hlinkClick r:id="rId2"/>
              </a:rPr>
              <a:t>системі</a:t>
            </a:r>
            <a:r>
              <a:rPr lang="ru-RU" sz="2000" dirty="0" smtClean="0"/>
              <a:t>, </a:t>
            </a:r>
            <a:r>
              <a:rPr lang="ru-RU" sz="2000" dirty="0" err="1" smtClean="0"/>
              <a:t>і</a:t>
            </a:r>
            <a:r>
              <a:rPr lang="ru-RU" sz="2000" dirty="0" smtClean="0"/>
              <a:t> у </a:t>
            </a:r>
            <a:r>
              <a:rPr lang="ru-RU" sz="2000" dirty="0" err="1" smtClean="0"/>
              <a:t>внутрішніх</a:t>
            </a:r>
            <a:r>
              <a:rPr lang="ru-RU" sz="2000" dirty="0" smtClean="0"/>
              <a:t> органах. </a:t>
            </a:r>
            <a:r>
              <a:rPr lang="ru-RU" sz="2000" dirty="0" err="1" smtClean="0"/>
              <a:t>Оскільки</a:t>
            </a:r>
            <a:r>
              <a:rPr lang="ru-RU" sz="2000" dirty="0" smtClean="0"/>
              <a:t> </a:t>
            </a:r>
            <a:r>
              <a:rPr lang="ru-RU" sz="2000" dirty="0" err="1" smtClean="0"/>
              <a:t>шкіра</a:t>
            </a:r>
            <a:r>
              <a:rPr lang="ru-RU" sz="2000" dirty="0" smtClean="0"/>
              <a:t> — </a:t>
            </a:r>
            <a:r>
              <a:rPr lang="ru-RU" sz="2000" dirty="0" err="1" smtClean="0"/>
              <a:t>це</a:t>
            </a:r>
            <a:r>
              <a:rPr lang="ru-RU" sz="2000" dirty="0" smtClean="0"/>
              <a:t> орган,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з'єднує</a:t>
            </a:r>
            <a:r>
              <a:rPr lang="ru-RU" sz="2000" dirty="0" smtClean="0"/>
              <a:t> </a:t>
            </a:r>
            <a:r>
              <a:rPr lang="ru-RU" sz="2000" dirty="0" err="1" smtClean="0"/>
              <a:t>внутрішні</a:t>
            </a:r>
            <a:r>
              <a:rPr lang="ru-RU" sz="2000" dirty="0" smtClean="0"/>
              <a:t> </a:t>
            </a:r>
            <a:r>
              <a:rPr lang="ru-RU" sz="2000" dirty="0" err="1" smtClean="0"/>
              <a:t>органи</a:t>
            </a:r>
            <a:r>
              <a:rPr lang="ru-RU" sz="2000" dirty="0" smtClean="0"/>
              <a:t> </a:t>
            </a:r>
            <a:r>
              <a:rPr lang="ru-RU" sz="2000" dirty="0" err="1" smtClean="0"/>
              <a:t>із</a:t>
            </a:r>
            <a:r>
              <a:rPr lang="ru-RU" sz="2000" dirty="0" smtClean="0"/>
              <a:t> </a:t>
            </a:r>
            <a:r>
              <a:rPr lang="ru-RU" sz="2000" dirty="0" err="1" smtClean="0"/>
              <a:t>зовнішнім</a:t>
            </a:r>
            <a:r>
              <a:rPr lang="ru-RU" sz="2000" dirty="0" smtClean="0"/>
              <a:t> </a:t>
            </a:r>
            <a:r>
              <a:rPr lang="ru-RU" sz="2000" dirty="0" err="1" smtClean="0"/>
              <a:t>середовищем</a:t>
            </a:r>
            <a:r>
              <a:rPr lang="ru-RU" sz="2000" dirty="0" smtClean="0"/>
              <a:t>, то </a:t>
            </a:r>
            <a:r>
              <a:rPr lang="ru-RU" sz="2000" dirty="0" err="1" smtClean="0"/>
              <a:t>перебудова</a:t>
            </a:r>
            <a:r>
              <a:rPr lang="ru-RU" sz="2000" dirty="0" smtClean="0"/>
              <a:t> </a:t>
            </a:r>
            <a:r>
              <a:rPr lang="ru-RU" sz="2000" dirty="0" err="1" smtClean="0"/>
              <a:t>організму</a:t>
            </a:r>
            <a:r>
              <a:rPr lang="ru-RU" sz="2000" dirty="0" smtClean="0"/>
              <a:t>, </a:t>
            </a:r>
            <a:r>
              <a:rPr lang="ru-RU" sz="2000" dirty="0" err="1" smtClean="0"/>
              <a:t>безумовно</a:t>
            </a:r>
            <a:r>
              <a:rPr lang="ru-RU" sz="2000" dirty="0" smtClean="0"/>
              <a:t>, </a:t>
            </a:r>
            <a:r>
              <a:rPr lang="ru-RU" sz="2000" dirty="0" err="1" smtClean="0"/>
              <a:t>відбивається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й</a:t>
            </a:r>
            <a:r>
              <a:rPr lang="ru-RU" sz="2000" dirty="0" smtClean="0"/>
              <a:t> на </a:t>
            </a:r>
            <a:r>
              <a:rPr lang="ru-RU" sz="2000" dirty="0" err="1" smtClean="0"/>
              <a:t>шкірі</a:t>
            </a:r>
            <a:r>
              <a:rPr lang="ru-RU" sz="2000" dirty="0" smtClean="0"/>
              <a:t>. </a:t>
            </a:r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Стан </a:t>
            </a:r>
            <a:r>
              <a:rPr lang="ru-RU" sz="2000" dirty="0" err="1"/>
              <a:t>шкіри</a:t>
            </a:r>
            <a:r>
              <a:rPr lang="ru-RU" sz="2000" dirty="0"/>
              <a:t> </a:t>
            </a:r>
            <a:r>
              <a:rPr lang="ru-RU" sz="2000" dirty="0" err="1"/>
              <a:t>підлітків</a:t>
            </a:r>
            <a:r>
              <a:rPr lang="ru-RU" sz="2000" dirty="0"/>
              <a:t> </a:t>
            </a:r>
            <a:r>
              <a:rPr lang="ru-RU" sz="2000" dirty="0" err="1"/>
              <a:t>визначається</a:t>
            </a:r>
            <a:r>
              <a:rPr lang="ru-RU" sz="2000" dirty="0"/>
              <a:t> </a:t>
            </a:r>
            <a:r>
              <a:rPr lang="ru-RU" sz="2000" dirty="0" err="1"/>
              <a:t>активністю</a:t>
            </a:r>
            <a:r>
              <a:rPr lang="ru-RU" sz="2000" dirty="0"/>
              <a:t> </a:t>
            </a:r>
            <a:r>
              <a:rPr lang="ru-RU" sz="2000" dirty="0" err="1"/>
              <a:t>гормонів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примушують</a:t>
            </a:r>
            <a:r>
              <a:rPr lang="ru-RU" sz="2000" dirty="0"/>
              <a:t> активно </a:t>
            </a:r>
            <a:r>
              <a:rPr lang="ru-RU" sz="2000" dirty="0" err="1"/>
              <a:t>функціонувати</a:t>
            </a:r>
            <a:r>
              <a:rPr lang="ru-RU" sz="2000" dirty="0"/>
              <a:t> </a:t>
            </a:r>
            <a:r>
              <a:rPr lang="ru-RU" sz="2000" dirty="0" err="1"/>
              <a:t>сальні</a:t>
            </a:r>
            <a:r>
              <a:rPr lang="ru-RU" sz="2000" dirty="0"/>
              <a:t> </a:t>
            </a:r>
            <a:r>
              <a:rPr lang="ru-RU" sz="2000" dirty="0" err="1"/>
              <a:t>залози</a:t>
            </a:r>
            <a:r>
              <a:rPr lang="ru-RU" sz="2000" dirty="0"/>
              <a:t>, тому </a:t>
            </a:r>
            <a:r>
              <a:rPr lang="ru-RU" sz="2000" dirty="0" err="1"/>
              <a:t>виділення</a:t>
            </a:r>
            <a:r>
              <a:rPr lang="ru-RU" sz="2000" dirty="0"/>
              <a:t> жиру </a:t>
            </a:r>
            <a:r>
              <a:rPr lang="ru-RU" sz="2000" dirty="0" err="1"/>
              <a:t>збільшується</a:t>
            </a:r>
            <a:r>
              <a:rPr lang="ru-RU" sz="2000" dirty="0"/>
              <a:t>. А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закупорюються</a:t>
            </a:r>
            <a:r>
              <a:rPr lang="ru-RU" sz="2000" dirty="0"/>
              <a:t> </a:t>
            </a:r>
            <a:r>
              <a:rPr lang="ru-RU" sz="2000" dirty="0" err="1"/>
              <a:t>фолікулярні</a:t>
            </a:r>
            <a:r>
              <a:rPr lang="ru-RU" sz="2000" dirty="0"/>
              <a:t> </a:t>
            </a:r>
            <a:r>
              <a:rPr lang="ru-RU" sz="2000" dirty="0" err="1"/>
              <a:t>виходи</a:t>
            </a:r>
            <a:r>
              <a:rPr lang="ru-RU" sz="2000" dirty="0"/>
              <a:t>, то </a:t>
            </a:r>
            <a:r>
              <a:rPr lang="ru-RU" sz="2000" dirty="0" err="1"/>
              <a:t>утворюються</a:t>
            </a:r>
            <a:r>
              <a:rPr lang="ru-RU" sz="2000" dirty="0"/>
              <a:t> </a:t>
            </a:r>
            <a:r>
              <a:rPr lang="ru-RU" sz="2000" dirty="0" err="1"/>
              <a:t>вугрі</a:t>
            </a:r>
            <a:r>
              <a:rPr lang="ru-RU" sz="2000" dirty="0"/>
              <a:t>. </a:t>
            </a:r>
            <a:r>
              <a:rPr lang="ru-RU" sz="2000" dirty="0" err="1"/>
              <a:t>Деякі</a:t>
            </a:r>
            <a:r>
              <a:rPr lang="ru-RU" sz="2000" dirty="0"/>
              <a:t> </a:t>
            </a:r>
            <a:r>
              <a:rPr lang="ru-RU" sz="2000" dirty="0" err="1"/>
              <a:t>вугрі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перетворюватися</a:t>
            </a:r>
            <a:r>
              <a:rPr lang="ru-RU" sz="2000" dirty="0"/>
              <a:t> на </a:t>
            </a:r>
            <a:r>
              <a:rPr lang="ru-RU" sz="2000" dirty="0" err="1"/>
              <a:t>гнійникові</a:t>
            </a:r>
            <a:r>
              <a:rPr lang="ru-RU" sz="2000" dirty="0"/>
              <a:t> </a:t>
            </a:r>
            <a:r>
              <a:rPr lang="ru-RU" sz="2000" dirty="0" err="1"/>
              <a:t>шкіряні</a:t>
            </a:r>
            <a:r>
              <a:rPr lang="ru-RU" sz="2000" dirty="0"/>
              <a:t> </a:t>
            </a:r>
            <a:r>
              <a:rPr lang="ru-RU" sz="2000" dirty="0" err="1"/>
              <a:t>висипання</a:t>
            </a:r>
            <a:r>
              <a:rPr lang="ru-RU" sz="2000" dirty="0"/>
              <a:t>. 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7" y="755762"/>
            <a:ext cx="2533040" cy="3513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58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4411" y="666207"/>
            <a:ext cx="5363146" cy="5773230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Раніше</a:t>
            </a:r>
            <a:r>
              <a:rPr lang="ru-RU" sz="2400" dirty="0" smtClean="0"/>
              <a:t> </a:t>
            </a:r>
            <a:r>
              <a:rPr lang="ru-RU" sz="2400" dirty="0" err="1"/>
              <a:t>вважали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причиною </a:t>
            </a:r>
            <a:r>
              <a:rPr lang="ru-RU" sz="2400" dirty="0" err="1"/>
              <a:t>різних</a:t>
            </a:r>
            <a:r>
              <a:rPr lang="ru-RU" sz="2400" dirty="0"/>
              <a:t> </a:t>
            </a:r>
            <a:r>
              <a:rPr lang="ru-RU" sz="2400" dirty="0" err="1"/>
              <a:t>висипань</a:t>
            </a:r>
            <a:r>
              <a:rPr lang="ru-RU" sz="2400" dirty="0"/>
              <a:t> на </a:t>
            </a:r>
            <a:r>
              <a:rPr lang="ru-RU" sz="2400" dirty="0" err="1"/>
              <a:t>шкірі</a:t>
            </a:r>
            <a:r>
              <a:rPr lang="ru-RU" sz="2400" dirty="0"/>
              <a:t> є </a:t>
            </a:r>
            <a:r>
              <a:rPr lang="ru-RU" sz="2400" dirty="0" err="1"/>
              <a:t>споживання</a:t>
            </a:r>
            <a:r>
              <a:rPr lang="ru-RU" sz="2400" dirty="0"/>
              <a:t> </a:t>
            </a:r>
            <a:r>
              <a:rPr lang="ru-RU" sz="2400" dirty="0" err="1"/>
              <a:t>певних</a:t>
            </a:r>
            <a:r>
              <a:rPr lang="ru-RU" sz="2400" dirty="0"/>
              <a:t> </a:t>
            </a:r>
            <a:r>
              <a:rPr lang="ru-RU" sz="2400" dirty="0" err="1"/>
              <a:t>продуктів</a:t>
            </a:r>
            <a:r>
              <a:rPr lang="ru-RU" sz="2400" dirty="0"/>
              <a:t> </a:t>
            </a:r>
            <a:r>
              <a:rPr lang="ru-RU" sz="2400" dirty="0" err="1"/>
              <a:t>харчування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брудна</a:t>
            </a:r>
            <a:r>
              <a:rPr lang="ru-RU" sz="2400" dirty="0"/>
              <a:t> </a:t>
            </a:r>
            <a:r>
              <a:rPr lang="ru-RU" sz="2400" dirty="0" err="1"/>
              <a:t>шкіра</a:t>
            </a:r>
            <a:r>
              <a:rPr lang="ru-RU" sz="2400" b="1" i="1" dirty="0" smtClean="0"/>
              <a:t>.</a:t>
            </a:r>
          </a:p>
          <a:p>
            <a:r>
              <a:rPr lang="ru-RU" sz="2400" b="1" i="1" dirty="0" smtClean="0"/>
              <a:t> </a:t>
            </a:r>
            <a:r>
              <a:rPr lang="ru-RU" sz="2400" b="1" i="1" dirty="0" err="1"/>
              <a:t>Нині</a:t>
            </a:r>
            <a:r>
              <a:rPr lang="ru-RU" sz="2400" b="1" i="1" dirty="0"/>
              <a:t> </a:t>
            </a:r>
            <a:r>
              <a:rPr lang="ru-RU" sz="2400" b="1" i="1" dirty="0" err="1"/>
              <a:t>вважають</a:t>
            </a:r>
            <a:r>
              <a:rPr lang="ru-RU" sz="2400" b="1" i="1" dirty="0"/>
              <a:t>, </a:t>
            </a:r>
            <a:r>
              <a:rPr lang="ru-RU" sz="2400" b="1" i="1" dirty="0" err="1"/>
              <a:t>що</a:t>
            </a:r>
            <a:r>
              <a:rPr lang="ru-RU" sz="2400" b="1" i="1" dirty="0"/>
              <a:t> причиною є жирна </a:t>
            </a:r>
            <a:r>
              <a:rPr lang="ru-RU" sz="2400" b="1" i="1" dirty="0" err="1"/>
              <a:t>шкіра</a:t>
            </a:r>
            <a:r>
              <a:rPr lang="ru-RU" sz="2400" b="1" i="1" dirty="0"/>
              <a:t>, нездоровий </a:t>
            </a:r>
            <a:r>
              <a:rPr lang="ru-RU" sz="2400" b="1" i="1" dirty="0" err="1"/>
              <a:t>спосіб</a:t>
            </a:r>
            <a:r>
              <a:rPr lang="ru-RU" sz="2400" b="1" i="1" dirty="0"/>
              <a:t> </a:t>
            </a:r>
            <a:r>
              <a:rPr lang="ru-RU" sz="2400" b="1" i="1" dirty="0" err="1"/>
              <a:t>життя</a:t>
            </a:r>
            <a:r>
              <a:rPr lang="ru-RU" sz="2400" b="1" i="1" dirty="0"/>
              <a:t>, </a:t>
            </a:r>
            <a:r>
              <a:rPr lang="ru-RU" sz="2400" b="1" i="1" dirty="0" err="1"/>
              <a:t>психологічні</a:t>
            </a:r>
            <a:r>
              <a:rPr lang="ru-RU" sz="2400" b="1" i="1" dirty="0"/>
              <a:t> </a:t>
            </a:r>
            <a:r>
              <a:rPr lang="ru-RU" sz="2400" b="1" i="1" dirty="0" err="1"/>
              <a:t>фактори</a:t>
            </a:r>
            <a:r>
              <a:rPr lang="ru-RU" sz="2400" b="1" i="1" dirty="0"/>
              <a:t>, а </a:t>
            </a:r>
            <a:r>
              <a:rPr lang="ru-RU" sz="2400" b="1" i="1" dirty="0" err="1"/>
              <a:t>саме</a:t>
            </a:r>
            <a:r>
              <a:rPr lang="ru-RU" sz="2400" b="1" i="1" dirty="0"/>
              <a:t> </a:t>
            </a:r>
            <a:r>
              <a:rPr lang="ru-RU" sz="2400" b="1" i="1" dirty="0" err="1"/>
              <a:t>стреси</a:t>
            </a:r>
            <a:r>
              <a:rPr lang="ru-RU" sz="2400" b="1" i="1" dirty="0"/>
              <a:t>, а </a:t>
            </a:r>
            <a:r>
              <a:rPr lang="ru-RU" sz="2400" b="1" i="1" dirty="0" err="1"/>
              <a:t>також</a:t>
            </a:r>
            <a:r>
              <a:rPr lang="ru-RU" sz="2400" b="1" i="1" dirty="0"/>
              <a:t> </a:t>
            </a:r>
            <a:r>
              <a:rPr lang="ru-RU" sz="2400" b="1" i="1" dirty="0" err="1"/>
              <a:t>поганий</a:t>
            </a:r>
            <a:r>
              <a:rPr lang="ru-RU" sz="2400" b="1" i="1" dirty="0"/>
              <a:t> догляд за </a:t>
            </a:r>
            <a:r>
              <a:rPr lang="ru-RU" sz="2400" b="1" i="1" dirty="0" err="1"/>
              <a:t>обличчям</a:t>
            </a:r>
            <a:r>
              <a:rPr lang="ru-RU" sz="2400" b="1" i="1" dirty="0"/>
              <a:t>. </a:t>
            </a:r>
          </a:p>
        </p:txBody>
      </p:sp>
      <p:pic>
        <p:nvPicPr>
          <p:cNvPr id="24578" name="Picture 2" descr="https://alphacellclinic.com/wp-content/uploads/2021/04/akne-690x59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594" y="1326197"/>
            <a:ext cx="3801744" cy="3250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38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31520" y="1166842"/>
            <a:ext cx="108552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 err="1" smtClean="0"/>
              <a:t>Шкіра</a:t>
            </a:r>
            <a:r>
              <a:rPr lang="ru-RU" dirty="0" smtClean="0"/>
              <a:t> </a:t>
            </a:r>
            <a:r>
              <a:rPr lang="ru-RU" dirty="0" err="1" smtClean="0"/>
              <a:t>людини</a:t>
            </a:r>
            <a:r>
              <a:rPr lang="ru-RU" dirty="0" smtClean="0"/>
              <a:t> </a:t>
            </a:r>
            <a:r>
              <a:rPr lang="ru-RU" dirty="0" err="1" smtClean="0"/>
              <a:t>піддається</a:t>
            </a:r>
            <a:r>
              <a:rPr lang="ru-RU" dirty="0" smtClean="0"/>
              <a:t> </a:t>
            </a:r>
            <a:r>
              <a:rPr lang="ru-RU" dirty="0" err="1" smtClean="0"/>
              <a:t>різним</a:t>
            </a:r>
            <a:r>
              <a:rPr lang="ru-RU" dirty="0" smtClean="0"/>
              <a:t> проблемам: </a:t>
            </a:r>
            <a:r>
              <a:rPr lang="ru-RU" dirty="0" err="1" smtClean="0"/>
              <a:t>акне</a:t>
            </a:r>
            <a:r>
              <a:rPr lang="ru-RU" dirty="0" smtClean="0"/>
              <a:t>, </a:t>
            </a:r>
            <a:r>
              <a:rPr lang="ru-RU" dirty="0" err="1" smtClean="0"/>
              <a:t>чорні</a:t>
            </a:r>
            <a:r>
              <a:rPr lang="ru-RU" dirty="0" smtClean="0"/>
              <a:t> </a:t>
            </a:r>
            <a:r>
              <a:rPr lang="ru-RU" dirty="0" err="1" smtClean="0"/>
              <a:t>цятки</a:t>
            </a:r>
            <a:r>
              <a:rPr lang="ru-RU" dirty="0" smtClean="0"/>
              <a:t>, </a:t>
            </a:r>
            <a:r>
              <a:rPr lang="ru-RU" dirty="0" err="1" smtClean="0"/>
              <a:t>пігментація</a:t>
            </a:r>
            <a:r>
              <a:rPr lang="ru-RU" dirty="0" smtClean="0"/>
              <a:t>, </a:t>
            </a:r>
            <a:r>
              <a:rPr lang="ru-RU" dirty="0" err="1" smtClean="0"/>
              <a:t>вугрі</a:t>
            </a:r>
            <a:r>
              <a:rPr lang="ru-RU" dirty="0" smtClean="0"/>
              <a:t>, </a:t>
            </a:r>
            <a:r>
              <a:rPr lang="ru-RU" dirty="0" err="1" smtClean="0"/>
              <a:t>купероз</a:t>
            </a:r>
            <a:r>
              <a:rPr lang="ru-RU" dirty="0" smtClean="0"/>
              <a:t>. Яка </a:t>
            </a:r>
            <a:r>
              <a:rPr lang="ru-RU" dirty="0" err="1" smtClean="0"/>
              <a:t>між</a:t>
            </a:r>
            <a:r>
              <a:rPr lang="ru-RU" dirty="0" smtClean="0"/>
              <a:t> ними </a:t>
            </a:r>
            <a:r>
              <a:rPr lang="ru-RU" dirty="0" err="1" smtClean="0"/>
              <a:t>різниця</a:t>
            </a:r>
            <a:r>
              <a:rPr lang="ru-RU" dirty="0" smtClean="0"/>
              <a:t>?</a:t>
            </a:r>
          </a:p>
          <a:p>
            <a:pPr fontAlgn="base"/>
            <a:endParaRPr lang="ru-RU" b="1" dirty="0" smtClean="0"/>
          </a:p>
          <a:p>
            <a:pPr fontAlgn="base"/>
            <a:r>
              <a:rPr lang="ru-RU" b="1" dirty="0" err="1" smtClean="0"/>
              <a:t>Акне</a:t>
            </a:r>
            <a:r>
              <a:rPr lang="ru-RU" dirty="0" smtClean="0"/>
              <a:t> –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хронічне</a:t>
            </a:r>
            <a:r>
              <a:rPr lang="ru-RU" dirty="0" smtClean="0"/>
              <a:t> </a:t>
            </a:r>
            <a:r>
              <a:rPr lang="ru-RU" dirty="0" err="1" smtClean="0"/>
              <a:t>захворювання</a:t>
            </a:r>
            <a:r>
              <a:rPr lang="ru-RU" dirty="0" smtClean="0"/>
              <a:t> </a:t>
            </a:r>
            <a:r>
              <a:rPr lang="ru-RU" dirty="0" err="1" smtClean="0"/>
              <a:t>сальних</a:t>
            </a:r>
            <a:r>
              <a:rPr lang="ru-RU" dirty="0" smtClean="0"/>
              <a:t> </a:t>
            </a:r>
            <a:r>
              <a:rPr lang="ru-RU" dirty="0" err="1" smtClean="0"/>
              <a:t>залоз</a:t>
            </a:r>
            <a:r>
              <a:rPr lang="ru-RU" dirty="0" smtClean="0"/>
              <a:t> . </a:t>
            </a:r>
            <a:r>
              <a:rPr lang="ru-RU" dirty="0" err="1" smtClean="0"/>
              <a:t>Якщо</a:t>
            </a:r>
            <a:r>
              <a:rPr lang="ru-RU" dirty="0" smtClean="0"/>
              <a:t> на </a:t>
            </a:r>
            <a:r>
              <a:rPr lang="ru-RU" dirty="0" err="1" smtClean="0"/>
              <a:t>обличчі</a:t>
            </a:r>
            <a:r>
              <a:rPr lang="ru-RU" dirty="0" smtClean="0"/>
              <a:t> </a:t>
            </a:r>
            <a:r>
              <a:rPr lang="ru-RU" dirty="0" err="1" smtClean="0"/>
              <a:t>постійно</a:t>
            </a:r>
            <a:r>
              <a:rPr lang="ru-RU" dirty="0" smtClean="0"/>
              <a:t> </a:t>
            </a:r>
            <a:r>
              <a:rPr lang="ru-RU" dirty="0" err="1" smtClean="0"/>
              <a:t>виникають</a:t>
            </a:r>
            <a:r>
              <a:rPr lang="ru-RU" dirty="0" smtClean="0"/>
              <a:t> </a:t>
            </a:r>
            <a:r>
              <a:rPr lang="ru-RU" dirty="0" err="1" smtClean="0"/>
              <a:t>вугрові</a:t>
            </a:r>
            <a:r>
              <a:rPr lang="ru-RU" dirty="0" smtClean="0"/>
              <a:t> </a:t>
            </a:r>
            <a:r>
              <a:rPr lang="ru-RU" dirty="0" err="1" smtClean="0"/>
              <a:t>висипи</a:t>
            </a:r>
            <a:r>
              <a:rPr lang="ru-RU" dirty="0" smtClean="0"/>
              <a:t> – </a:t>
            </a:r>
            <a:r>
              <a:rPr lang="ru-RU" dirty="0" err="1" smtClean="0"/>
              <a:t>комедони</a:t>
            </a:r>
            <a:r>
              <a:rPr lang="ru-RU" dirty="0" smtClean="0"/>
              <a:t>, </a:t>
            </a:r>
            <a:r>
              <a:rPr lang="ru-RU" dirty="0" err="1" smtClean="0"/>
              <a:t>прищі</a:t>
            </a:r>
            <a:r>
              <a:rPr lang="ru-RU" dirty="0" smtClean="0"/>
              <a:t> – </a:t>
            </a:r>
            <a:r>
              <a:rPr lang="ru-RU" dirty="0" err="1" smtClean="0"/>
              <a:t>така</a:t>
            </a:r>
            <a:r>
              <a:rPr lang="ru-RU" dirty="0" smtClean="0"/>
              <a:t> </a:t>
            </a:r>
            <a:r>
              <a:rPr lang="ru-RU" dirty="0" err="1" smtClean="0"/>
              <a:t>шкіра</a:t>
            </a:r>
            <a:r>
              <a:rPr lang="ru-RU" dirty="0" smtClean="0"/>
              <a:t> </a:t>
            </a:r>
            <a:r>
              <a:rPr lang="ru-RU" dirty="0" err="1" smtClean="0"/>
              <a:t>потребує</a:t>
            </a:r>
            <a:r>
              <a:rPr lang="ru-RU" dirty="0" smtClean="0"/>
              <a:t> </a:t>
            </a:r>
            <a:r>
              <a:rPr lang="ru-RU" dirty="0" err="1" smtClean="0"/>
              <a:t>втручання</a:t>
            </a:r>
            <a:r>
              <a:rPr lang="ru-RU" dirty="0" smtClean="0"/>
              <a:t> косметолога.</a:t>
            </a:r>
          </a:p>
          <a:p>
            <a:pPr fontAlgn="base"/>
            <a:endParaRPr lang="ru-RU" dirty="0" smtClean="0"/>
          </a:p>
          <a:p>
            <a:r>
              <a:rPr lang="ru-RU" b="1" dirty="0" err="1" smtClean="0"/>
              <a:t>Акне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підліткові</a:t>
            </a:r>
            <a:r>
              <a:rPr lang="ru-RU" dirty="0" smtClean="0"/>
              <a:t> </a:t>
            </a:r>
            <a:r>
              <a:rPr lang="ru-RU" dirty="0" err="1" smtClean="0"/>
              <a:t>вугрі</a:t>
            </a:r>
            <a:r>
              <a:rPr lang="ru-RU" dirty="0" smtClean="0"/>
              <a:t>) </a:t>
            </a:r>
            <a:r>
              <a:rPr lang="ru-RU" dirty="0" err="1" smtClean="0"/>
              <a:t>зазвичай</a:t>
            </a:r>
            <a:r>
              <a:rPr lang="ru-RU" dirty="0" smtClean="0"/>
              <a:t> </a:t>
            </a:r>
            <a:r>
              <a:rPr lang="ru-RU" dirty="0" err="1" smtClean="0"/>
              <a:t>розташовуються</a:t>
            </a:r>
            <a:r>
              <a:rPr lang="ru-RU" dirty="0" smtClean="0"/>
              <a:t> на </a:t>
            </a:r>
            <a:r>
              <a:rPr lang="ru-RU" dirty="0" err="1" smtClean="0"/>
              <a:t>ділянках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найбільшою</a:t>
            </a:r>
            <a:r>
              <a:rPr lang="ru-RU" dirty="0" smtClean="0"/>
              <a:t> </a:t>
            </a:r>
            <a:r>
              <a:rPr lang="ru-RU" dirty="0" err="1" smtClean="0"/>
              <a:t>кількістю</a:t>
            </a:r>
            <a:r>
              <a:rPr lang="ru-RU" dirty="0" smtClean="0"/>
              <a:t> </a:t>
            </a:r>
            <a:r>
              <a:rPr lang="ru-RU" dirty="0" err="1" smtClean="0"/>
              <a:t>сальних</a:t>
            </a:r>
            <a:r>
              <a:rPr lang="ru-RU" dirty="0" smtClean="0"/>
              <a:t> </a:t>
            </a:r>
            <a:r>
              <a:rPr lang="ru-RU" dirty="0" err="1" smtClean="0"/>
              <a:t>залоз</a:t>
            </a:r>
            <a:r>
              <a:rPr lang="ru-RU" dirty="0" smtClean="0"/>
              <a:t> — </a:t>
            </a:r>
            <a:r>
              <a:rPr lang="ru-RU" dirty="0" err="1" smtClean="0"/>
              <a:t>на</a:t>
            </a:r>
            <a:r>
              <a:rPr lang="ru-RU" dirty="0" smtClean="0"/>
              <a:t> </a:t>
            </a:r>
            <a:r>
              <a:rPr lang="ru-RU" dirty="0" err="1" smtClean="0"/>
              <a:t>обличчі</a:t>
            </a:r>
            <a:r>
              <a:rPr lang="ru-RU" dirty="0" smtClean="0"/>
              <a:t>, </a:t>
            </a:r>
            <a:r>
              <a:rPr lang="ru-RU" dirty="0" err="1" smtClean="0"/>
              <a:t>груді</a:t>
            </a:r>
            <a:r>
              <a:rPr lang="ru-RU" dirty="0" smtClean="0"/>
              <a:t> та </a:t>
            </a:r>
            <a:r>
              <a:rPr lang="ru-RU" dirty="0" err="1" smtClean="0"/>
              <a:t>спині</a:t>
            </a:r>
            <a:r>
              <a:rPr lang="ru-RU" dirty="0" smtClean="0"/>
              <a:t>.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незначною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значно</a:t>
            </a:r>
            <a:r>
              <a:rPr lang="ru-RU" dirty="0" smtClean="0"/>
              <a:t> </a:t>
            </a:r>
            <a:r>
              <a:rPr lang="ru-RU" dirty="0" err="1" smtClean="0"/>
              <a:t>уражати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r>
              <a:rPr lang="ru-RU" dirty="0" smtClean="0"/>
              <a:t>, аж до </a:t>
            </a:r>
            <a:r>
              <a:rPr lang="ru-RU" dirty="0" err="1" smtClean="0"/>
              <a:t>утворення</a:t>
            </a:r>
            <a:r>
              <a:rPr lang="ru-RU" dirty="0" smtClean="0"/>
              <a:t> </a:t>
            </a:r>
            <a:r>
              <a:rPr lang="ru-RU" dirty="0" err="1" smtClean="0"/>
              <a:t>вузлів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гнійників</a:t>
            </a:r>
            <a:r>
              <a:rPr lang="ru-RU" dirty="0" smtClean="0"/>
              <a:t>. </a:t>
            </a:r>
            <a:r>
              <a:rPr lang="ru-RU" dirty="0" err="1" smtClean="0"/>
              <a:t>Після</a:t>
            </a:r>
            <a:r>
              <a:rPr lang="ru-RU" dirty="0" smtClean="0"/>
              <a:t> таких тяжких форм </a:t>
            </a:r>
            <a:r>
              <a:rPr lang="ru-RU" dirty="0" err="1" smtClean="0"/>
              <a:t>підліткових</a:t>
            </a:r>
            <a:r>
              <a:rPr lang="ru-RU" dirty="0" smtClean="0"/>
              <a:t> </a:t>
            </a:r>
            <a:r>
              <a:rPr lang="ru-RU" dirty="0" err="1" smtClean="0"/>
              <a:t>вугрів</a:t>
            </a:r>
            <a:r>
              <a:rPr lang="ru-RU" dirty="0" smtClean="0"/>
              <a:t> часто </a:t>
            </a:r>
            <a:r>
              <a:rPr lang="ru-RU" dirty="0" err="1" smtClean="0"/>
              <a:t>залишаються</a:t>
            </a:r>
            <a:r>
              <a:rPr lang="ru-RU" dirty="0" smtClean="0"/>
              <a:t> «</a:t>
            </a:r>
            <a:r>
              <a:rPr lang="ru-RU" dirty="0" err="1" smtClean="0"/>
              <a:t>ямкові</a:t>
            </a:r>
            <a:r>
              <a:rPr lang="ru-RU" dirty="0" smtClean="0"/>
              <a:t>» </a:t>
            </a:r>
            <a:r>
              <a:rPr lang="ru-RU" dirty="0" err="1" smtClean="0"/>
              <a:t>рубці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Вугрі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виникати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прийому</a:t>
            </a:r>
            <a:r>
              <a:rPr lang="ru-RU" dirty="0" smtClean="0"/>
              <a:t> </a:t>
            </a:r>
            <a:r>
              <a:rPr lang="ru-RU" dirty="0" err="1" smtClean="0"/>
              <a:t>деяких</a:t>
            </a:r>
            <a:r>
              <a:rPr lang="ru-RU" dirty="0" smtClean="0"/>
              <a:t> </a:t>
            </a:r>
            <a:r>
              <a:rPr lang="ru-RU" dirty="0" err="1" smtClean="0"/>
              <a:t>лікарських</a:t>
            </a:r>
            <a:r>
              <a:rPr lang="ru-RU" dirty="0" smtClean="0"/>
              <a:t> </a:t>
            </a:r>
            <a:r>
              <a:rPr lang="ru-RU" dirty="0" err="1" smtClean="0"/>
              <a:t>препаратів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не </a:t>
            </a:r>
            <a:r>
              <a:rPr lang="ru-RU" dirty="0" err="1" smtClean="0"/>
              <a:t>сприймає</a:t>
            </a:r>
            <a:r>
              <a:rPr lang="ru-RU" dirty="0" smtClean="0"/>
              <a:t> </a:t>
            </a:r>
            <a:r>
              <a:rPr lang="ru-RU" dirty="0" err="1" smtClean="0"/>
              <a:t>організм</a:t>
            </a:r>
            <a:r>
              <a:rPr lang="ru-RU" dirty="0" smtClean="0"/>
              <a:t>.</a:t>
            </a:r>
          </a:p>
          <a:p>
            <a:pPr fontAlgn="base"/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34016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916" y="550599"/>
            <a:ext cx="10353762" cy="2591846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ru-RU" sz="2400" b="1" dirty="0" err="1" smtClean="0"/>
              <a:t>Комедони</a:t>
            </a:r>
            <a:r>
              <a:rPr lang="ru-RU" sz="2400" dirty="0" smtClean="0"/>
              <a:t> – </a:t>
            </a:r>
            <a:r>
              <a:rPr lang="ru-RU" sz="2400" dirty="0" err="1" smtClean="0"/>
              <a:t>це</a:t>
            </a:r>
            <a:r>
              <a:rPr lang="ru-RU" sz="2400" dirty="0" smtClean="0"/>
              <a:t> </a:t>
            </a:r>
            <a:r>
              <a:rPr lang="ru-RU" sz="2400" dirty="0" err="1" smtClean="0"/>
              <a:t>сальні</a:t>
            </a:r>
            <a:r>
              <a:rPr lang="ru-RU" sz="2400" dirty="0" smtClean="0"/>
              <a:t> корки, </a:t>
            </a:r>
            <a:r>
              <a:rPr lang="ru-RU" sz="2400" dirty="0" err="1" smtClean="0"/>
              <a:t>схожі</a:t>
            </a:r>
            <a:r>
              <a:rPr lang="ru-RU" sz="2400" dirty="0" smtClean="0"/>
              <a:t> на </a:t>
            </a:r>
            <a:r>
              <a:rPr lang="ru-RU" sz="2400" dirty="0" err="1" smtClean="0"/>
              <a:t>згустки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шкірного</a:t>
            </a:r>
            <a:r>
              <a:rPr lang="ru-RU" sz="2400" dirty="0" smtClean="0"/>
              <a:t> сала </a:t>
            </a:r>
            <a:r>
              <a:rPr lang="ru-RU" sz="2400" dirty="0" err="1" smtClean="0"/>
              <a:t>й</a:t>
            </a:r>
            <a:r>
              <a:rPr lang="ru-RU" sz="2400" dirty="0" smtClean="0"/>
              <a:t> </a:t>
            </a:r>
            <a:r>
              <a:rPr lang="ru-RU" sz="2400" dirty="0" err="1" smtClean="0"/>
              <a:t>ороговілих</a:t>
            </a:r>
            <a:r>
              <a:rPr lang="ru-RU" sz="2400" dirty="0" smtClean="0"/>
              <a:t> </a:t>
            </a:r>
            <a:r>
              <a:rPr lang="ru-RU" sz="2400" dirty="0" err="1" smtClean="0"/>
              <a:t>клітин</a:t>
            </a:r>
            <a:r>
              <a:rPr lang="ru-RU" sz="2400" dirty="0" smtClean="0"/>
              <a:t>, </a:t>
            </a:r>
            <a:r>
              <a:rPr lang="ru-RU" sz="2400" dirty="0" err="1" smtClean="0"/>
              <a:t>які</a:t>
            </a:r>
            <a:r>
              <a:rPr lang="ru-RU" sz="2400" dirty="0" smtClean="0"/>
              <a:t> </a:t>
            </a:r>
            <a:r>
              <a:rPr lang="ru-RU" sz="2400" dirty="0" err="1" smtClean="0"/>
              <a:t>закорковують</a:t>
            </a:r>
            <a:r>
              <a:rPr lang="ru-RU" sz="2400" dirty="0" smtClean="0"/>
              <a:t> пори. </a:t>
            </a:r>
            <a:r>
              <a:rPr lang="ru-RU" sz="2400" dirty="0" err="1" smtClean="0"/>
              <a:t>Комедони</a:t>
            </a:r>
            <a:r>
              <a:rPr lang="ru-RU" sz="2400" dirty="0" smtClean="0"/>
              <a:t> </a:t>
            </a:r>
            <a:r>
              <a:rPr lang="ru-RU" sz="2400" dirty="0" err="1" smtClean="0"/>
              <a:t>бувають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закритими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відкритими</a:t>
            </a:r>
            <a:r>
              <a:rPr lang="ru-RU" sz="2400" dirty="0" smtClean="0"/>
              <a:t>. </a:t>
            </a:r>
            <a:r>
              <a:rPr lang="ru-RU" sz="2400" dirty="0" err="1" smtClean="0"/>
              <a:t>Якщо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комедон</a:t>
            </a:r>
            <a:r>
              <a:rPr lang="ru-RU" sz="2400" dirty="0" smtClean="0"/>
              <a:t> </a:t>
            </a:r>
            <a:r>
              <a:rPr lang="ru-RU" sz="2400" dirty="0" err="1" smtClean="0"/>
              <a:t>відкритий</a:t>
            </a:r>
            <a:r>
              <a:rPr lang="ru-RU" sz="2400" dirty="0" smtClean="0"/>
              <a:t>, то </a:t>
            </a:r>
            <a:r>
              <a:rPr lang="ru-RU" sz="2400" dirty="0" err="1" smtClean="0"/>
              <a:t>під</a:t>
            </a:r>
            <a:r>
              <a:rPr lang="ru-RU" sz="2400" dirty="0" smtClean="0"/>
              <a:t> </a:t>
            </a:r>
            <a:r>
              <a:rPr lang="ru-RU" sz="2400" dirty="0" err="1" smtClean="0"/>
              <a:t>дією</a:t>
            </a:r>
            <a:r>
              <a:rPr lang="ru-RU" sz="2400" dirty="0" smtClean="0"/>
              <a:t> </a:t>
            </a:r>
            <a:r>
              <a:rPr lang="ru-RU" sz="2400" dirty="0" err="1" smtClean="0"/>
              <a:t>кисню</a:t>
            </a:r>
            <a:r>
              <a:rPr lang="ru-RU" sz="2400" dirty="0" smtClean="0"/>
              <a:t> сало </a:t>
            </a:r>
            <a:r>
              <a:rPr lang="ru-RU" sz="2400" dirty="0" err="1" smtClean="0"/>
              <a:t>окислюється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комедон</a:t>
            </a:r>
            <a:r>
              <a:rPr lang="ru-RU" sz="2400" dirty="0" smtClean="0"/>
              <a:t> </a:t>
            </a:r>
            <a:r>
              <a:rPr lang="ru-RU" sz="2400" dirty="0" err="1" smtClean="0"/>
              <a:t>набуває</a:t>
            </a:r>
            <a:r>
              <a:rPr lang="ru-RU" sz="2400" dirty="0" smtClean="0"/>
              <a:t> </a:t>
            </a:r>
            <a:r>
              <a:rPr lang="ru-RU" sz="2400" dirty="0" err="1" smtClean="0"/>
              <a:t>характерної</a:t>
            </a:r>
            <a:r>
              <a:rPr lang="ru-RU" sz="2400" dirty="0" smtClean="0"/>
              <a:t> </a:t>
            </a:r>
            <a:r>
              <a:rPr lang="ru-RU" sz="2400" dirty="0" err="1" smtClean="0"/>
              <a:t>чорної</a:t>
            </a:r>
            <a:r>
              <a:rPr lang="ru-RU" sz="2400" dirty="0" smtClean="0"/>
              <a:t> головки. </a:t>
            </a:r>
            <a:r>
              <a:rPr lang="ru-RU" sz="2400" dirty="0" err="1" smtClean="0"/>
              <a:t>Такі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комедони</a:t>
            </a:r>
            <a:r>
              <a:rPr lang="ru-RU" sz="2400" dirty="0" smtClean="0"/>
              <a:t> </a:t>
            </a:r>
            <a:r>
              <a:rPr lang="ru-RU" sz="2400" dirty="0" err="1" smtClean="0"/>
              <a:t>називаються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чорними</a:t>
            </a:r>
            <a:r>
              <a:rPr lang="ru-RU" sz="2400" dirty="0" smtClean="0"/>
              <a:t> </a:t>
            </a:r>
            <a:r>
              <a:rPr lang="ru-RU" sz="2400" dirty="0" err="1" smtClean="0"/>
              <a:t>вуграми</a:t>
            </a:r>
            <a:r>
              <a:rPr lang="ru-RU" sz="2400" dirty="0" smtClean="0"/>
              <a:t> (</a:t>
            </a:r>
            <a:r>
              <a:rPr lang="ru-RU" sz="2400" dirty="0" err="1" smtClean="0"/>
              <a:t>чорними</a:t>
            </a:r>
            <a:r>
              <a:rPr lang="ru-RU" sz="2400" dirty="0" smtClean="0"/>
              <a:t> </a:t>
            </a:r>
            <a:r>
              <a:rPr lang="ru-RU" sz="2400" dirty="0" err="1" smtClean="0"/>
              <a:t>цятками</a:t>
            </a:r>
            <a:r>
              <a:rPr lang="ru-RU" sz="2400" dirty="0" smtClean="0"/>
              <a:t>). </a:t>
            </a:r>
            <a:r>
              <a:rPr lang="ru-RU" sz="2400" dirty="0" err="1" smtClean="0"/>
              <a:t>Закриті</a:t>
            </a:r>
            <a:r>
              <a:rPr lang="ru-RU" sz="2400" dirty="0" smtClean="0"/>
              <a:t> </a:t>
            </a:r>
            <a:r>
              <a:rPr lang="ru-RU" sz="2400" dirty="0" err="1" smtClean="0"/>
              <a:t>вугрі</a:t>
            </a:r>
            <a:r>
              <a:rPr lang="ru-RU" sz="2400" dirty="0" smtClean="0"/>
              <a:t> </a:t>
            </a:r>
            <a:r>
              <a:rPr lang="ru-RU" sz="2400" dirty="0" err="1" smtClean="0"/>
              <a:t>називають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білими</a:t>
            </a:r>
            <a:r>
              <a:rPr lang="ru-RU" sz="2400" dirty="0" smtClean="0"/>
              <a:t> </a:t>
            </a:r>
            <a:r>
              <a:rPr lang="ru-RU" sz="2400" dirty="0" err="1" smtClean="0"/>
              <a:t>вуграми</a:t>
            </a:r>
            <a:r>
              <a:rPr lang="ru-RU" sz="2400" dirty="0" smtClean="0"/>
              <a:t>.</a:t>
            </a:r>
            <a:r>
              <a:rPr lang="ru-RU" sz="2400" b="1" dirty="0" smtClean="0"/>
              <a:t> </a:t>
            </a:r>
          </a:p>
          <a:p>
            <a:pPr fontAlgn="base"/>
            <a:endParaRPr lang="ru-RU" sz="2400" b="1" dirty="0" smtClean="0"/>
          </a:p>
          <a:p>
            <a:pPr fontAlgn="base"/>
            <a:r>
              <a:rPr lang="ru-RU" sz="2400" b="1" dirty="0" err="1" smtClean="0"/>
              <a:t>Пігменті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плями</a:t>
            </a:r>
            <a:r>
              <a:rPr lang="ru-RU" sz="2400" dirty="0" smtClean="0"/>
              <a:t> – </a:t>
            </a:r>
            <a:r>
              <a:rPr lang="ru-RU" sz="2400" dirty="0" err="1" smtClean="0"/>
              <a:t>це</a:t>
            </a:r>
            <a:r>
              <a:rPr lang="ru-RU" sz="2400" dirty="0" smtClean="0"/>
              <a:t> результат </a:t>
            </a:r>
            <a:r>
              <a:rPr lang="ru-RU" sz="2400" dirty="0" err="1" smtClean="0"/>
              <a:t>нерівномірного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розподілу</a:t>
            </a:r>
            <a:r>
              <a:rPr lang="ru-RU" sz="2400" dirty="0" smtClean="0"/>
              <a:t> в </a:t>
            </a:r>
            <a:r>
              <a:rPr lang="ru-RU" sz="2400" dirty="0" err="1" smtClean="0"/>
              <a:t>шкірі</a:t>
            </a:r>
            <a:r>
              <a:rPr lang="ru-RU" sz="2400" dirty="0" smtClean="0"/>
              <a:t> </a:t>
            </a:r>
            <a:r>
              <a:rPr lang="ru-RU" sz="2400" dirty="0" err="1" smtClean="0"/>
              <a:t>пігменту</a:t>
            </a:r>
            <a:r>
              <a:rPr lang="ru-RU" sz="2400" dirty="0" smtClean="0"/>
              <a:t> </a:t>
            </a:r>
            <a:r>
              <a:rPr lang="ru-RU" sz="2400" dirty="0" err="1" smtClean="0"/>
              <a:t>меланіну</a:t>
            </a:r>
            <a:r>
              <a:rPr lang="ru-RU" sz="2400" dirty="0" smtClean="0"/>
              <a:t>.</a:t>
            </a:r>
          </a:p>
          <a:p>
            <a:pPr fontAlgn="base"/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8720" y="3760631"/>
            <a:ext cx="941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Причин  </a:t>
            </a:r>
            <a:r>
              <a:rPr lang="ru-RU" sz="2000" dirty="0" err="1" smtClean="0"/>
              <a:t>появи</a:t>
            </a:r>
            <a:r>
              <a:rPr lang="ru-RU" sz="2000" dirty="0" smtClean="0"/>
              <a:t> </a:t>
            </a:r>
            <a:r>
              <a:rPr lang="ru-RU" sz="2000" dirty="0" err="1" smtClean="0"/>
              <a:t>висипань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бути </a:t>
            </a:r>
            <a:r>
              <a:rPr lang="ru-RU" sz="2000" dirty="0" err="1" smtClean="0"/>
              <a:t>кілька</a:t>
            </a:r>
            <a:r>
              <a:rPr lang="ru-RU" sz="2000" dirty="0" smtClean="0"/>
              <a:t>: </a:t>
            </a:r>
            <a:r>
              <a:rPr lang="ru-RU" sz="2000" dirty="0" err="1" smtClean="0"/>
              <a:t>скупчення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бактерій</a:t>
            </a:r>
            <a:r>
              <a:rPr lang="ru-RU" sz="2000" dirty="0" smtClean="0"/>
              <a:t>, </a:t>
            </a:r>
            <a:r>
              <a:rPr lang="ru-RU" sz="2000" dirty="0" err="1" smtClean="0"/>
              <a:t>жирів</a:t>
            </a:r>
            <a:r>
              <a:rPr lang="ru-RU" sz="2000" dirty="0" smtClean="0"/>
              <a:t>, </a:t>
            </a:r>
            <a:r>
              <a:rPr lang="ru-RU" sz="2000" dirty="0" err="1" smtClean="0"/>
              <a:t>злущених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омертвілих</a:t>
            </a:r>
            <a:r>
              <a:rPr lang="ru-RU" sz="2000" dirty="0" smtClean="0"/>
              <a:t> </a:t>
            </a:r>
            <a:r>
              <a:rPr lang="ru-RU" sz="2000" dirty="0" err="1" smtClean="0"/>
              <a:t>клітин</a:t>
            </a:r>
            <a:r>
              <a:rPr lang="ru-RU" sz="2000" dirty="0" smtClean="0"/>
              <a:t> у </a:t>
            </a:r>
            <a:r>
              <a:rPr lang="ru-RU" sz="2000" dirty="0" err="1" smtClean="0"/>
              <a:t>волосяних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фолікулах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порах; </a:t>
            </a:r>
            <a:r>
              <a:rPr lang="ru-RU" sz="2000" dirty="0" err="1" smtClean="0"/>
              <a:t>спадковість</a:t>
            </a:r>
            <a:r>
              <a:rPr lang="ru-RU" sz="2000" dirty="0" smtClean="0"/>
              <a:t>; </a:t>
            </a:r>
            <a:r>
              <a:rPr lang="ru-RU" sz="2000" dirty="0" err="1" smtClean="0"/>
              <a:t>гормональні</a:t>
            </a:r>
            <a:r>
              <a:rPr lang="ru-RU" sz="2000" dirty="0" smtClean="0"/>
              <a:t> </a:t>
            </a:r>
            <a:r>
              <a:rPr lang="ru-RU" sz="2000" dirty="0" err="1" smtClean="0"/>
              <a:t>зміни</a:t>
            </a:r>
            <a:r>
              <a:rPr lang="ru-RU" sz="2000" dirty="0" smtClean="0"/>
              <a:t> </a:t>
            </a:r>
            <a:r>
              <a:rPr lang="ru-RU" sz="2000" dirty="0" err="1" smtClean="0"/>
              <a:t>тощо</a:t>
            </a:r>
            <a:r>
              <a:rPr lang="ru-RU" sz="2000" dirty="0" smtClean="0"/>
              <a:t>. 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Древні</a:t>
            </a:r>
            <a:r>
              <a:rPr lang="ru-RU" sz="2000" dirty="0" smtClean="0"/>
              <a:t> </a:t>
            </a:r>
            <a:r>
              <a:rPr lang="ru-RU" sz="2000" dirty="0" err="1"/>
              <a:t>китайці</a:t>
            </a:r>
            <a:r>
              <a:rPr lang="ru-RU" sz="2000" dirty="0"/>
              <a:t> </a:t>
            </a:r>
            <a:r>
              <a:rPr lang="ru-RU" sz="2000" dirty="0" smtClean="0"/>
              <a:t>казали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поява</a:t>
            </a:r>
            <a:r>
              <a:rPr lang="ru-RU" sz="2000" dirty="0"/>
              <a:t> </a:t>
            </a:r>
            <a:r>
              <a:rPr lang="ru-RU" sz="2000" dirty="0" err="1"/>
              <a:t>прищів</a:t>
            </a:r>
            <a:r>
              <a:rPr lang="ru-RU" sz="2000" dirty="0"/>
              <a:t> на </a:t>
            </a:r>
            <a:r>
              <a:rPr lang="ru-RU" sz="2000" dirty="0" err="1"/>
              <a:t>обличчі</a:t>
            </a:r>
            <a:r>
              <a:rPr lang="ru-RU" sz="2000" dirty="0"/>
              <a:t> (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акне</a:t>
            </a:r>
            <a:r>
              <a:rPr lang="ru-RU" sz="2000" dirty="0"/>
              <a:t>) — </a:t>
            </a:r>
            <a:r>
              <a:rPr lang="ru-RU" sz="2000" dirty="0" err="1"/>
              <a:t>ознака</a:t>
            </a:r>
            <a:r>
              <a:rPr lang="ru-RU" sz="2000" dirty="0"/>
              <a:t> </a:t>
            </a:r>
            <a:r>
              <a:rPr lang="ru-RU" sz="2000" dirty="0" err="1"/>
              <a:t>душевної</a:t>
            </a:r>
            <a:r>
              <a:rPr lang="ru-RU" sz="2000" dirty="0"/>
              <a:t> </a:t>
            </a:r>
            <a:r>
              <a:rPr lang="ru-RU" sz="2000" dirty="0" err="1"/>
              <a:t>травми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прихованої</a:t>
            </a:r>
            <a:r>
              <a:rPr lang="ru-RU" sz="2000" dirty="0"/>
              <a:t> </a:t>
            </a:r>
            <a:r>
              <a:rPr lang="ru-RU" sz="2000" dirty="0" err="1"/>
              <a:t>злоби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8381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1220" y="1105437"/>
            <a:ext cx="10353762" cy="5089301"/>
          </a:xfrm>
        </p:spPr>
        <p:txBody>
          <a:bodyPr>
            <a:noAutofit/>
          </a:bodyPr>
          <a:lstStyle/>
          <a:p>
            <a:r>
              <a:rPr lang="ru-RU" sz="2000" dirty="0" err="1"/>
              <a:t>Прищі</a:t>
            </a:r>
            <a:r>
              <a:rPr lang="ru-RU" sz="2000" dirty="0"/>
              <a:t> на </a:t>
            </a:r>
            <a:r>
              <a:rPr lang="ru-RU" sz="2000" dirty="0" err="1"/>
              <a:t>шкірі</a:t>
            </a:r>
            <a:r>
              <a:rPr lang="ru-RU" sz="2000" dirty="0"/>
              <a:t> </a:t>
            </a:r>
            <a:r>
              <a:rPr lang="ru-RU" sz="2000" dirty="0" err="1"/>
              <a:t>обличчя</a:t>
            </a:r>
            <a:r>
              <a:rPr lang="ru-RU" sz="2000" dirty="0"/>
              <a:t> </a:t>
            </a:r>
            <a:r>
              <a:rPr lang="ru-RU" sz="2000" dirty="0" err="1"/>
              <a:t>залежно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того, де вони </a:t>
            </a:r>
            <a:r>
              <a:rPr lang="ru-RU" sz="2000" dirty="0" err="1"/>
              <a:t>розташовуються</a:t>
            </a:r>
            <a:r>
              <a:rPr lang="ru-RU" sz="2000" dirty="0"/>
              <a:t>,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свідчити</a:t>
            </a:r>
            <a:r>
              <a:rPr lang="ru-RU" sz="2000" dirty="0"/>
              <a:t> про </a:t>
            </a:r>
            <a:r>
              <a:rPr lang="ru-RU" sz="2000" dirty="0" err="1"/>
              <a:t>певні</a:t>
            </a:r>
            <a:r>
              <a:rPr lang="ru-RU" sz="2000" dirty="0"/>
              <a:t> </a:t>
            </a:r>
            <a:r>
              <a:rPr lang="ru-RU" sz="2000" dirty="0" err="1"/>
              <a:t>захворювання</a:t>
            </a:r>
            <a:r>
              <a:rPr lang="ru-RU" sz="2000" dirty="0"/>
              <a:t> </a:t>
            </a:r>
            <a:r>
              <a:rPr lang="ru-RU" sz="2000" dirty="0" err="1" smtClean="0"/>
              <a:t>організму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 </a:t>
            </a:r>
          </a:p>
          <a:p>
            <a:r>
              <a:rPr lang="ru-RU" sz="2000" b="1" dirty="0" err="1" smtClean="0"/>
              <a:t>Прищі</a:t>
            </a:r>
            <a:r>
              <a:rPr lang="ru-RU" sz="2000" b="1" dirty="0" smtClean="0"/>
              <a:t> </a:t>
            </a:r>
            <a:r>
              <a:rPr lang="ru-RU" sz="2000" b="1" dirty="0"/>
              <a:t>на </a:t>
            </a:r>
            <a:r>
              <a:rPr lang="ru-RU" sz="2000" b="1" dirty="0" err="1"/>
              <a:t>верхній</a:t>
            </a:r>
            <a:r>
              <a:rPr lang="ru-RU" sz="2000" b="1" dirty="0"/>
              <a:t> </a:t>
            </a:r>
            <a:r>
              <a:rPr lang="ru-RU" sz="2000" b="1" dirty="0" err="1"/>
              <a:t>частині</a:t>
            </a:r>
            <a:r>
              <a:rPr lang="ru-RU" sz="2000" b="1" dirty="0"/>
              <a:t> </a:t>
            </a:r>
            <a:r>
              <a:rPr lang="ru-RU" sz="2000" b="1" dirty="0" err="1"/>
              <a:t>лоба</a:t>
            </a:r>
            <a:r>
              <a:rPr lang="ru-RU" sz="2000" dirty="0"/>
              <a:t>. </a:t>
            </a:r>
            <a:r>
              <a:rPr lang="ru-RU" sz="2000" dirty="0" err="1"/>
              <a:t>Верхня</a:t>
            </a:r>
            <a:r>
              <a:rPr lang="ru-RU" sz="2000" dirty="0"/>
              <a:t> </a:t>
            </a:r>
            <a:r>
              <a:rPr lang="ru-RU" sz="2000" dirty="0" err="1"/>
              <a:t>частина</a:t>
            </a:r>
            <a:r>
              <a:rPr lang="ru-RU" sz="2000" dirty="0"/>
              <a:t> </a:t>
            </a:r>
            <a:r>
              <a:rPr lang="ru-RU" sz="2000" dirty="0" err="1"/>
              <a:t>чола</a:t>
            </a:r>
            <a:r>
              <a:rPr lang="ru-RU" sz="2000" dirty="0"/>
              <a:t> </a:t>
            </a:r>
            <a:r>
              <a:rPr lang="ru-RU" sz="2000" dirty="0" err="1"/>
              <a:t>безпосередньо</a:t>
            </a:r>
            <a:r>
              <a:rPr lang="ru-RU" sz="2000" dirty="0"/>
              <a:t> </a:t>
            </a:r>
            <a:r>
              <a:rPr lang="ru-RU" sz="2000" dirty="0" err="1"/>
              <a:t>пов’язана</a:t>
            </a:r>
            <a:r>
              <a:rPr lang="ru-RU" sz="2000" dirty="0"/>
              <a:t> з травною системою — </a:t>
            </a:r>
            <a:r>
              <a:rPr lang="ru-RU" sz="2000" dirty="0" err="1"/>
              <a:t>товстим</a:t>
            </a:r>
            <a:r>
              <a:rPr lang="ru-RU" sz="2000" dirty="0"/>
              <a:t> кишечником і </a:t>
            </a:r>
            <a:r>
              <a:rPr lang="ru-RU" sz="2000" dirty="0" err="1"/>
              <a:t>сечовим</a:t>
            </a:r>
            <a:r>
              <a:rPr lang="ru-RU" sz="2000" dirty="0"/>
              <a:t> </a:t>
            </a:r>
            <a:r>
              <a:rPr lang="ru-RU" sz="2000" dirty="0" err="1"/>
              <a:t>міхуром</a:t>
            </a:r>
            <a:r>
              <a:rPr lang="ru-RU" sz="2000" dirty="0"/>
              <a:t>. </a:t>
            </a:r>
            <a:r>
              <a:rPr lang="ru-RU" sz="2000" dirty="0" err="1"/>
              <a:t>Якщо</a:t>
            </a:r>
            <a:r>
              <a:rPr lang="ru-RU" sz="2000" dirty="0"/>
              <a:t> в </a:t>
            </a:r>
            <a:r>
              <a:rPr lang="ru-RU" sz="2000" dirty="0" err="1"/>
              <a:t>їжі</a:t>
            </a:r>
            <a:r>
              <a:rPr lang="ru-RU" sz="2000" dirty="0"/>
              <a:t>, яку </a:t>
            </a:r>
            <a:r>
              <a:rPr lang="ru-RU" sz="2000" dirty="0" err="1"/>
              <a:t>людина</a:t>
            </a:r>
            <a:r>
              <a:rPr lang="ru-RU" sz="2000" dirty="0"/>
              <a:t> </a:t>
            </a:r>
            <a:r>
              <a:rPr lang="ru-RU" sz="2000" dirty="0" err="1"/>
              <a:t>споживає</a:t>
            </a:r>
            <a:r>
              <a:rPr lang="ru-RU" sz="2000" dirty="0"/>
              <a:t>, </a:t>
            </a:r>
            <a:r>
              <a:rPr lang="ru-RU" sz="2000" dirty="0" err="1"/>
              <a:t>занадто</a:t>
            </a:r>
            <a:r>
              <a:rPr lang="ru-RU" sz="2000" dirty="0"/>
              <a:t> </a:t>
            </a:r>
            <a:r>
              <a:rPr lang="ru-RU" sz="2000" dirty="0" err="1"/>
              <a:t>багато</a:t>
            </a:r>
            <a:r>
              <a:rPr lang="ru-RU" sz="2000" dirty="0"/>
              <a:t> </a:t>
            </a:r>
            <a:r>
              <a:rPr lang="ru-RU" sz="2000" dirty="0" err="1"/>
              <a:t>токсинів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шлунок</a:t>
            </a:r>
            <a:r>
              <a:rPr lang="ru-RU" sz="2000" dirty="0"/>
              <a:t> просто не в </a:t>
            </a:r>
            <a:r>
              <a:rPr lang="ru-RU" sz="2000" dirty="0" err="1"/>
              <a:t>змозі</a:t>
            </a:r>
            <a:r>
              <a:rPr lang="ru-RU" sz="2000" dirty="0"/>
              <a:t> </a:t>
            </a:r>
            <a:r>
              <a:rPr lang="ru-RU" sz="2000" dirty="0" err="1"/>
              <a:t>переробляти</a:t>
            </a:r>
            <a:r>
              <a:rPr lang="ru-RU" sz="2000" dirty="0"/>
              <a:t> </a:t>
            </a:r>
            <a:r>
              <a:rPr lang="ru-RU" sz="2000" dirty="0" err="1"/>
              <a:t>їжу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надходить</a:t>
            </a:r>
            <a:r>
              <a:rPr lang="ru-RU" sz="2000" dirty="0"/>
              <a:t>, то лоб </a:t>
            </a:r>
            <a:r>
              <a:rPr lang="ru-RU" sz="2000" dirty="0" err="1"/>
              <a:t>зверху</a:t>
            </a:r>
            <a:r>
              <a:rPr lang="ru-RU" sz="2000" dirty="0"/>
              <a:t> </a:t>
            </a:r>
            <a:r>
              <a:rPr lang="ru-RU" sz="2000" dirty="0" err="1"/>
              <a:t>покриватиметься</a:t>
            </a:r>
            <a:r>
              <a:rPr lang="ru-RU" sz="2000" dirty="0"/>
              <a:t> </a:t>
            </a:r>
            <a:r>
              <a:rPr lang="ru-RU" sz="2000" dirty="0" err="1"/>
              <a:t>прищами</a:t>
            </a:r>
            <a:r>
              <a:rPr lang="ru-RU" sz="2000" dirty="0"/>
              <a:t>. 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6" y="3526971"/>
            <a:ext cx="4109083" cy="23010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1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916" y="1220300"/>
            <a:ext cx="10353762" cy="4768375"/>
          </a:xfrm>
        </p:spPr>
        <p:txBody>
          <a:bodyPr>
            <a:normAutofit/>
          </a:bodyPr>
          <a:lstStyle/>
          <a:p>
            <a:r>
              <a:rPr lang="ru-RU" sz="2800" b="1" dirty="0" err="1"/>
              <a:t>Нижня</a:t>
            </a:r>
            <a:r>
              <a:rPr lang="ru-RU" sz="2800" b="1" dirty="0"/>
              <a:t> </a:t>
            </a:r>
            <a:r>
              <a:rPr lang="ru-RU" sz="2800" b="1" dirty="0" err="1"/>
              <a:t>частина</a:t>
            </a:r>
            <a:r>
              <a:rPr lang="ru-RU" sz="2800" b="1" dirty="0"/>
              <a:t> </a:t>
            </a:r>
            <a:r>
              <a:rPr lang="ru-RU" sz="2800" b="1" dirty="0" err="1"/>
              <a:t>чола</a:t>
            </a:r>
            <a:r>
              <a:rPr lang="ru-RU" sz="2800" b="1" dirty="0"/>
              <a:t>. </a:t>
            </a:r>
            <a:r>
              <a:rPr lang="ru-RU" sz="2800" dirty="0" err="1"/>
              <a:t>Ця</a:t>
            </a:r>
            <a:r>
              <a:rPr lang="ru-RU" sz="2800" dirty="0"/>
              <a:t> </a:t>
            </a:r>
            <a:r>
              <a:rPr lang="ru-RU" sz="2800" dirty="0" err="1"/>
              <a:t>частина</a:t>
            </a:r>
            <a:r>
              <a:rPr lang="ru-RU" sz="2800" dirty="0"/>
              <a:t> </a:t>
            </a:r>
            <a:r>
              <a:rPr lang="ru-RU" sz="2800" dirty="0" err="1"/>
              <a:t>голови</a:t>
            </a:r>
            <a:r>
              <a:rPr lang="ru-RU" sz="2800" dirty="0"/>
              <a:t> </a:t>
            </a:r>
            <a:r>
              <a:rPr lang="ru-RU" sz="2800" dirty="0" err="1"/>
              <a:t>згідно</a:t>
            </a:r>
            <a:r>
              <a:rPr lang="ru-RU" sz="2800" dirty="0"/>
              <a:t> з </a:t>
            </a:r>
            <a:r>
              <a:rPr lang="ru-RU" sz="2800" dirty="0" err="1"/>
              <a:t>китайською</a:t>
            </a:r>
            <a:r>
              <a:rPr lang="ru-RU" sz="2800" dirty="0"/>
              <a:t> медициною </a:t>
            </a:r>
            <a:r>
              <a:rPr lang="ru-RU" sz="2800" dirty="0" err="1"/>
              <a:t>пов’язана</a:t>
            </a:r>
            <a:r>
              <a:rPr lang="ru-RU" sz="2800" dirty="0"/>
              <a:t> з </a:t>
            </a:r>
            <a:r>
              <a:rPr lang="ru-RU" sz="2800" dirty="0" err="1"/>
              <a:t>розумом</a:t>
            </a:r>
            <a:r>
              <a:rPr lang="ru-RU" sz="2800" dirty="0"/>
              <a:t> і духом. </a:t>
            </a:r>
            <a:r>
              <a:rPr lang="ru-RU" sz="2800" dirty="0" err="1"/>
              <a:t>Якщо</a:t>
            </a:r>
            <a:r>
              <a:rPr lang="ru-RU" sz="2800" dirty="0"/>
              <a:t> тут </a:t>
            </a:r>
            <a:r>
              <a:rPr lang="ru-RU" sz="2800" dirty="0" err="1"/>
              <a:t>з’являються</a:t>
            </a:r>
            <a:r>
              <a:rPr lang="ru-RU" sz="2800" dirty="0"/>
              <a:t> </a:t>
            </a:r>
            <a:r>
              <a:rPr lang="ru-RU" sz="2800" dirty="0" err="1"/>
              <a:t>прищі</a:t>
            </a:r>
            <a:r>
              <a:rPr lang="ru-RU" sz="2800" dirty="0"/>
              <a:t>, то </a:t>
            </a:r>
            <a:r>
              <a:rPr lang="ru-RU" sz="2800" dirty="0" err="1"/>
              <a:t>людина</a:t>
            </a:r>
            <a:r>
              <a:rPr lang="ru-RU" sz="2800" dirty="0"/>
              <a:t>, напевно, </a:t>
            </a:r>
            <a:r>
              <a:rPr lang="ru-RU" sz="2800" dirty="0" err="1"/>
              <a:t>страждає</a:t>
            </a:r>
            <a:r>
              <a:rPr lang="ru-RU" sz="2800" dirty="0"/>
              <a:t> 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 err="1"/>
              <a:t>безсоння</a:t>
            </a:r>
            <a:r>
              <a:rPr lang="ru-RU" sz="2800" dirty="0"/>
              <a:t>, </a:t>
            </a:r>
            <a:r>
              <a:rPr lang="ru-RU" sz="2800" dirty="0" err="1"/>
              <a:t>стресу</a:t>
            </a:r>
            <a:r>
              <a:rPr lang="ru-RU" sz="2800" dirty="0"/>
              <a:t>, </a:t>
            </a:r>
            <a:r>
              <a:rPr lang="ru-RU" sz="2800" dirty="0" err="1"/>
              <a:t>депресії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dirty="0" err="1"/>
              <a:t>поганої</a:t>
            </a:r>
            <a:r>
              <a:rPr lang="ru-RU" sz="2800" dirty="0"/>
              <a:t> </a:t>
            </a:r>
            <a:r>
              <a:rPr lang="ru-RU" sz="2800" dirty="0" err="1"/>
              <a:t>циркуляції</a:t>
            </a:r>
            <a:r>
              <a:rPr lang="ru-RU" sz="2800" dirty="0"/>
              <a:t> </a:t>
            </a:r>
            <a:r>
              <a:rPr lang="ru-RU" sz="2800" dirty="0" err="1"/>
              <a:t>крові</a:t>
            </a:r>
            <a:r>
              <a:rPr lang="ru-RU" sz="2800" dirty="0"/>
              <a:t> в </a:t>
            </a:r>
            <a:r>
              <a:rPr lang="ru-RU" sz="2800" dirty="0" err="1"/>
              <a:t>організмі</a:t>
            </a:r>
            <a:r>
              <a:rPr lang="ru-RU" sz="2800" dirty="0"/>
              <a:t>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b="1" dirty="0" err="1" smtClean="0"/>
              <a:t>Ніс</a:t>
            </a:r>
            <a:r>
              <a:rPr lang="ru-RU" sz="2800" b="1" dirty="0"/>
              <a:t>.</a:t>
            </a:r>
            <a:r>
              <a:rPr lang="ru-RU" sz="2800" dirty="0"/>
              <a:t>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відображення</a:t>
            </a:r>
            <a:r>
              <a:rPr lang="ru-RU" sz="2800" dirty="0"/>
              <a:t> </a:t>
            </a:r>
            <a:r>
              <a:rPr lang="ru-RU" sz="2800" dirty="0" err="1"/>
              <a:t>серця</a:t>
            </a:r>
            <a:r>
              <a:rPr lang="ru-RU" sz="2800" dirty="0"/>
              <a:t>. </a:t>
            </a:r>
            <a:r>
              <a:rPr lang="ru-RU" sz="2800" dirty="0" err="1"/>
              <a:t>Прищі</a:t>
            </a:r>
            <a:r>
              <a:rPr lang="ru-RU" sz="2800" dirty="0"/>
              <a:t> на </a:t>
            </a:r>
            <a:r>
              <a:rPr lang="ru-RU" sz="2800" dirty="0" err="1"/>
              <a:t>носі</a:t>
            </a:r>
            <a:r>
              <a:rPr lang="ru-RU" sz="2800" dirty="0"/>
              <a:t> </a:t>
            </a:r>
            <a:r>
              <a:rPr lang="ru-RU" sz="2800" dirty="0" err="1"/>
              <a:t>означають</a:t>
            </a:r>
            <a:r>
              <a:rPr lang="ru-RU" sz="2800" dirty="0"/>
              <a:t> </a:t>
            </a:r>
            <a:r>
              <a:rPr lang="ru-RU" sz="2800" dirty="0" err="1"/>
              <a:t>проблеми</a:t>
            </a:r>
            <a:r>
              <a:rPr lang="ru-RU" sz="2800" dirty="0"/>
              <a:t> з </a:t>
            </a:r>
            <a:r>
              <a:rPr lang="ru-RU" sz="2800" dirty="0" err="1"/>
              <a:t>артеріальним</a:t>
            </a:r>
            <a:r>
              <a:rPr lang="ru-RU" sz="2800" dirty="0"/>
              <a:t> </a:t>
            </a:r>
            <a:r>
              <a:rPr lang="ru-RU" sz="2800" dirty="0" err="1"/>
              <a:t>тиском</a:t>
            </a:r>
            <a:r>
              <a:rPr lang="ru-RU" sz="2800" dirty="0"/>
              <a:t> і </a:t>
            </a:r>
            <a:r>
              <a:rPr lang="ru-RU" sz="2800" dirty="0" err="1"/>
              <a:t>стресом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0836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037" y="450761"/>
            <a:ext cx="10353762" cy="6104585"/>
          </a:xfrm>
        </p:spPr>
        <p:txBody>
          <a:bodyPr>
            <a:normAutofit/>
          </a:bodyPr>
          <a:lstStyle/>
          <a:p>
            <a:r>
              <a:rPr lang="ru-RU" sz="2400" b="1" dirty="0"/>
              <a:t>Брови</a:t>
            </a:r>
            <a:r>
              <a:rPr lang="ru-RU" sz="2400" dirty="0"/>
              <a:t>. </a:t>
            </a:r>
            <a:r>
              <a:rPr lang="ru-RU" sz="2400" dirty="0" err="1"/>
              <a:t>Вугрі</a:t>
            </a:r>
            <a:r>
              <a:rPr lang="ru-RU" sz="2400" dirty="0"/>
              <a:t> в </a:t>
            </a:r>
            <a:r>
              <a:rPr lang="ru-RU" sz="2400" dirty="0" err="1"/>
              <a:t>цьому</a:t>
            </a:r>
            <a:r>
              <a:rPr lang="ru-RU" sz="2400" dirty="0"/>
              <a:t> </a:t>
            </a:r>
            <a:r>
              <a:rPr lang="ru-RU" sz="2400" dirty="0" err="1"/>
              <a:t>місці</a:t>
            </a:r>
            <a:r>
              <a:rPr lang="ru-RU" sz="2400" dirty="0"/>
              <a:t> </a:t>
            </a:r>
            <a:r>
              <a:rPr lang="ru-RU" sz="2400" dirty="0" err="1"/>
              <a:t>можуть</a:t>
            </a:r>
            <a:r>
              <a:rPr lang="ru-RU" sz="2400" dirty="0"/>
              <a:t> </a:t>
            </a:r>
            <a:r>
              <a:rPr lang="ru-RU" sz="2400" dirty="0" err="1"/>
              <a:t>свідчити</a:t>
            </a:r>
            <a:r>
              <a:rPr lang="ru-RU" sz="2400" dirty="0"/>
              <a:t> про </a:t>
            </a:r>
            <a:r>
              <a:rPr lang="ru-RU" sz="2400" dirty="0" err="1"/>
              <a:t>захворювання</a:t>
            </a:r>
            <a:r>
              <a:rPr lang="ru-RU" sz="2400" dirty="0"/>
              <a:t> </a:t>
            </a:r>
            <a:r>
              <a:rPr lang="ru-RU" sz="2400" dirty="0" err="1"/>
              <a:t>печінки</a:t>
            </a:r>
            <a:r>
              <a:rPr lang="ru-RU" sz="2400" dirty="0"/>
              <a:t>, </a:t>
            </a:r>
            <a:r>
              <a:rPr lang="ru-RU" sz="2400" dirty="0" err="1"/>
              <a:t>вказувати</a:t>
            </a:r>
            <a:r>
              <a:rPr lang="ru-RU" sz="2400" dirty="0"/>
              <a:t> на </a:t>
            </a:r>
            <a:r>
              <a:rPr lang="ru-RU" sz="2400" dirty="0" err="1"/>
              <a:t>вживання</a:t>
            </a:r>
            <a:r>
              <a:rPr lang="ru-RU" sz="2400" dirty="0"/>
              <a:t> </a:t>
            </a:r>
            <a:r>
              <a:rPr lang="ru-RU" sz="2400" dirty="0" err="1"/>
              <a:t>їжі</a:t>
            </a:r>
            <a:r>
              <a:rPr lang="ru-RU" sz="2400" dirty="0"/>
              <a:t> з </a:t>
            </a:r>
            <a:r>
              <a:rPr lang="ru-RU" sz="2400" dirty="0" err="1"/>
              <a:t>високим</a:t>
            </a:r>
            <a:r>
              <a:rPr lang="ru-RU" sz="2400" dirty="0"/>
              <a:t> </a:t>
            </a:r>
            <a:r>
              <a:rPr lang="ru-RU" sz="2400" dirty="0" err="1"/>
              <a:t>умістом</a:t>
            </a:r>
            <a:r>
              <a:rPr lang="ru-RU" sz="2400" dirty="0"/>
              <a:t> жиру </a:t>
            </a:r>
            <a:r>
              <a:rPr lang="ru-RU" sz="2400" dirty="0" err="1"/>
              <a:t>або</a:t>
            </a:r>
            <a:r>
              <a:rPr lang="ru-RU" sz="2400" dirty="0"/>
              <a:t> про </a:t>
            </a:r>
            <a:r>
              <a:rPr lang="ru-RU" sz="2400" dirty="0" err="1"/>
              <a:t>надмірне</a:t>
            </a:r>
            <a:r>
              <a:rPr lang="ru-RU" sz="2400" dirty="0"/>
              <a:t> </a:t>
            </a:r>
            <a:r>
              <a:rPr lang="ru-RU" sz="2400" dirty="0" err="1"/>
              <a:t>вживання</a:t>
            </a:r>
            <a:r>
              <a:rPr lang="ru-RU" sz="2400" dirty="0"/>
              <a:t> алкоголю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 </a:t>
            </a:r>
          </a:p>
          <a:p>
            <a:r>
              <a:rPr lang="ru-RU" sz="2400" b="1" dirty="0" err="1" smtClean="0"/>
              <a:t>Вуха</a:t>
            </a:r>
            <a:r>
              <a:rPr lang="ru-RU" sz="2400" b="1" dirty="0"/>
              <a:t>.</a:t>
            </a:r>
            <a:r>
              <a:rPr lang="ru-RU" sz="2400" dirty="0"/>
              <a:t> </a:t>
            </a:r>
            <a:r>
              <a:rPr lang="ru-RU" sz="2400" dirty="0" err="1"/>
              <a:t>Прищі</a:t>
            </a:r>
            <a:r>
              <a:rPr lang="ru-RU" sz="2400" dirty="0"/>
              <a:t> на </a:t>
            </a:r>
            <a:r>
              <a:rPr lang="ru-RU" sz="2400" dirty="0" err="1"/>
              <a:t>вухах</a:t>
            </a:r>
            <a:r>
              <a:rPr lang="ru-RU" sz="2400" dirty="0"/>
              <a:t> </a:t>
            </a:r>
            <a:r>
              <a:rPr lang="ru-RU" sz="2400" dirty="0" err="1"/>
              <a:t>означають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людина</a:t>
            </a:r>
            <a:r>
              <a:rPr lang="ru-RU" sz="2400" dirty="0"/>
              <a:t> </a:t>
            </a:r>
            <a:r>
              <a:rPr lang="ru-RU" sz="2400" dirty="0" err="1"/>
              <a:t>зовсім</a:t>
            </a:r>
            <a:r>
              <a:rPr lang="ru-RU" sz="2400" dirty="0"/>
              <a:t> не </a:t>
            </a:r>
            <a:r>
              <a:rPr lang="ru-RU" sz="2400" dirty="0" err="1"/>
              <a:t>дбає</a:t>
            </a:r>
            <a:r>
              <a:rPr lang="ru-RU" sz="2400" dirty="0"/>
              <a:t> про </a:t>
            </a:r>
            <a:r>
              <a:rPr lang="ru-RU" sz="2400" dirty="0" err="1"/>
              <a:t>свої</a:t>
            </a:r>
            <a:r>
              <a:rPr lang="ru-RU" sz="2400" dirty="0"/>
              <a:t> </a:t>
            </a:r>
            <a:r>
              <a:rPr lang="ru-RU" sz="2400" dirty="0" err="1"/>
              <a:t>нирки</a:t>
            </a:r>
            <a:r>
              <a:rPr lang="ru-RU" sz="2400" dirty="0"/>
              <a:t>: </a:t>
            </a:r>
            <a:r>
              <a:rPr lang="ru-RU" sz="2400" dirty="0" err="1"/>
              <a:t>недостатнє</a:t>
            </a:r>
            <a:r>
              <a:rPr lang="ru-RU" sz="2400" dirty="0"/>
              <a:t> </a:t>
            </a:r>
            <a:r>
              <a:rPr lang="ru-RU" sz="2400" dirty="0" err="1"/>
              <a:t>вживання</a:t>
            </a:r>
            <a:r>
              <a:rPr lang="ru-RU" sz="2400" dirty="0"/>
              <a:t> </a:t>
            </a:r>
            <a:r>
              <a:rPr lang="ru-RU" sz="2400" dirty="0" err="1"/>
              <a:t>чистої</a:t>
            </a:r>
            <a:r>
              <a:rPr lang="ru-RU" sz="2400" dirty="0"/>
              <a:t> води, </a:t>
            </a:r>
            <a:r>
              <a:rPr lang="ru-RU" sz="2400" dirty="0" err="1"/>
              <a:t>зате</a:t>
            </a:r>
            <a:r>
              <a:rPr lang="ru-RU" sz="2400" dirty="0"/>
              <a:t> </a:t>
            </a:r>
            <a:r>
              <a:rPr lang="ru-RU" sz="2400" dirty="0" err="1"/>
              <a:t>надмірне</a:t>
            </a:r>
            <a:r>
              <a:rPr lang="ru-RU" sz="2400" dirty="0"/>
              <a:t> </a:t>
            </a:r>
            <a:r>
              <a:rPr lang="ru-RU" sz="2400" dirty="0" err="1"/>
              <a:t>вживання</a:t>
            </a:r>
            <a:r>
              <a:rPr lang="ru-RU" sz="2400" dirty="0"/>
              <a:t> </a:t>
            </a:r>
            <a:r>
              <a:rPr lang="ru-RU" sz="2400" dirty="0" err="1"/>
              <a:t>солі</a:t>
            </a:r>
            <a:r>
              <a:rPr lang="ru-RU" sz="2400" dirty="0"/>
              <a:t> та </a:t>
            </a:r>
            <a:r>
              <a:rPr lang="ru-RU" sz="2400" dirty="0" err="1"/>
              <a:t>кофеїну</a:t>
            </a:r>
            <a:r>
              <a:rPr lang="ru-RU" sz="2400" dirty="0"/>
              <a:t>.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b="1" dirty="0" smtClean="0"/>
              <a:t>Права </a:t>
            </a:r>
            <a:r>
              <a:rPr lang="ru-RU" sz="2400" b="1" dirty="0" err="1"/>
              <a:t>щока</a:t>
            </a:r>
            <a:r>
              <a:rPr lang="ru-RU" sz="2400" dirty="0"/>
              <a:t>. </a:t>
            </a:r>
            <a:r>
              <a:rPr lang="ru-RU" sz="2400" dirty="0" err="1"/>
              <a:t>Прищі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з’являються</a:t>
            </a:r>
            <a:r>
              <a:rPr lang="ru-RU" sz="2400" dirty="0"/>
              <a:t> тут, </a:t>
            </a:r>
            <a:r>
              <a:rPr lang="ru-RU" sz="2400" dirty="0" err="1"/>
              <a:t>вказують</a:t>
            </a:r>
            <a:r>
              <a:rPr lang="ru-RU" sz="2400" dirty="0"/>
              <a:t> на </a:t>
            </a:r>
            <a:r>
              <a:rPr lang="ru-RU" sz="2400" dirty="0" err="1"/>
              <a:t>необхідність</a:t>
            </a:r>
            <a:r>
              <a:rPr lang="ru-RU" sz="2400" dirty="0"/>
              <a:t> </a:t>
            </a:r>
            <a:r>
              <a:rPr lang="ru-RU" sz="2400" dirty="0" err="1"/>
              <a:t>кинути</a:t>
            </a:r>
            <a:r>
              <a:rPr lang="ru-RU" sz="2400" dirty="0"/>
              <a:t> </a:t>
            </a:r>
            <a:r>
              <a:rPr lang="ru-RU" sz="2400" dirty="0" err="1"/>
              <a:t>палити</a:t>
            </a:r>
            <a:r>
              <a:rPr lang="ru-RU" sz="2400" dirty="0"/>
              <a:t> й </a:t>
            </a:r>
            <a:r>
              <a:rPr lang="ru-RU" sz="2400" dirty="0" err="1"/>
              <a:t>нервувати</a:t>
            </a:r>
            <a:r>
              <a:rPr lang="ru-RU" sz="2400" dirty="0"/>
              <a:t>. 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r>
              <a:rPr lang="ru-RU" sz="2400" b="1" dirty="0" err="1" smtClean="0"/>
              <a:t>Ліва</a:t>
            </a:r>
            <a:r>
              <a:rPr lang="ru-RU" sz="2400" b="1" dirty="0" smtClean="0"/>
              <a:t> </a:t>
            </a:r>
            <a:r>
              <a:rPr lang="ru-RU" sz="2400" b="1" dirty="0" err="1"/>
              <a:t>щока</a:t>
            </a:r>
            <a:r>
              <a:rPr lang="ru-RU" sz="2400" b="1" dirty="0"/>
              <a:t>. </a:t>
            </a:r>
            <a:r>
              <a:rPr lang="ru-RU" sz="2400" dirty="0" err="1"/>
              <a:t>Проблеми</a:t>
            </a:r>
            <a:r>
              <a:rPr lang="ru-RU" sz="2400" dirty="0"/>
              <a:t> з </a:t>
            </a:r>
            <a:r>
              <a:rPr lang="ru-RU" sz="2400" dirty="0" err="1"/>
              <a:t>печінкою</a:t>
            </a:r>
            <a:r>
              <a:rPr lang="ru-RU" sz="2400" dirty="0"/>
              <a:t> — треба </a:t>
            </a:r>
            <a:r>
              <a:rPr lang="ru-RU" sz="2400" dirty="0" err="1"/>
              <a:t>менше</a:t>
            </a:r>
            <a:r>
              <a:rPr lang="ru-RU" sz="2400" dirty="0"/>
              <a:t> </a:t>
            </a:r>
            <a:r>
              <a:rPr lang="ru-RU" sz="2400" dirty="0" err="1"/>
              <a:t>наїдатися</a:t>
            </a:r>
            <a:r>
              <a:rPr lang="ru-RU" sz="2400" dirty="0"/>
              <a:t> перед сном.</a:t>
            </a:r>
          </a:p>
        </p:txBody>
      </p:sp>
    </p:spTree>
    <p:extLst>
      <p:ext uri="{BB962C8B-B14F-4D97-AF65-F5344CB8AC3E}">
        <p14:creationId xmlns="" xmlns:p14="http://schemas.microsoft.com/office/powerpoint/2010/main" val="25408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90</TotalTime>
  <Words>626</Words>
  <Application>Microsoft Office PowerPoint</Application>
  <PresentationFormat>Произвольный</PresentationFormat>
  <Paragraphs>70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Аспект</vt:lpstr>
      <vt:lpstr>Правила щоденного догляду за шкірою обличчя.  Правила догляду за «проблемною шкірою» у старшому підлітковому та юнацькому віці. 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ПРОБЛЕМИ ЗІ ШКІРОЮ В ПІДЛІТКОВОМУ І ЮНАЦЬКОМУ ВІЦІ</dc:title>
  <dc:creator>николай мищенко</dc:creator>
  <cp:lastModifiedBy>Валентина Капуста</cp:lastModifiedBy>
  <cp:revision>22</cp:revision>
  <dcterms:created xsi:type="dcterms:W3CDTF">2020-10-07T05:36:33Z</dcterms:created>
  <dcterms:modified xsi:type="dcterms:W3CDTF">2022-01-27T17:05:06Z</dcterms:modified>
</cp:coreProperties>
</file>