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22" r:id="rId3"/>
    <p:sldId id="323" r:id="rId4"/>
    <p:sldId id="324" r:id="rId5"/>
    <p:sldId id="287" r:id="rId6"/>
    <p:sldId id="288" r:id="rId7"/>
    <p:sldId id="291" r:id="rId8"/>
    <p:sldId id="289" r:id="rId9"/>
    <p:sldId id="299" r:id="rId10"/>
    <p:sldId id="296" r:id="rId11"/>
    <p:sldId id="347" r:id="rId12"/>
    <p:sldId id="345" r:id="rId13"/>
    <p:sldId id="34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llayushko123@gmail.co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№78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5926" y="3271506"/>
            <a:ext cx="9629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4000" b="1" dirty="0">
              <a:solidFill>
                <a:srgbClr val="2F3242"/>
              </a:solidFill>
            </a:endParaRPr>
          </a:p>
          <a:p>
            <a:pPr algn="ctr"/>
            <a:r>
              <a:rPr lang="uk-UA" sz="4000" b="1" dirty="0">
                <a:solidFill>
                  <a:srgbClr val="2F3242"/>
                </a:solidFill>
              </a:rPr>
              <a:t>Дослідження властивостей штучних матеріалів </a:t>
            </a:r>
            <a:endParaRPr lang="ru-RU" sz="4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´ÐµÑÐ¸ Ð¸ Ð´ÐµÑÐµÐ²Ð¾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38751" y="178195"/>
            <a:ext cx="3039171" cy="29269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Познач побутові предмети, які можуть бути небезпечними.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2" name="Picture 2" descr="Результат пошуку зображень за запитом &quot;нитка с иголкой&quot;">
            <a:extLst>
              <a:ext uri="{FF2B5EF4-FFF2-40B4-BE49-F238E27FC236}">
                <a16:creationId xmlns:a16="http://schemas.microsoft.com/office/drawing/2014/main" id="{534EE691-8C66-4C71-9FC2-0C0561EB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888" y="1264922"/>
            <a:ext cx="2926180" cy="18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Результат пошуку зображень за запитом &quot;спицы в катушке ниток&quot;">
            <a:extLst>
              <a:ext uri="{FF2B5EF4-FFF2-40B4-BE49-F238E27FC236}">
                <a16:creationId xmlns:a16="http://schemas.microsoft.com/office/drawing/2014/main" id="{B51F31C6-14F7-4FB1-847C-EC569767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5251" y="1067018"/>
            <a:ext cx="2843511" cy="206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Результат пошуку зображень за запитом &quot;гвоздь&quot;">
            <a:extLst>
              <a:ext uri="{FF2B5EF4-FFF2-40B4-BE49-F238E27FC236}">
                <a16:creationId xmlns:a16="http://schemas.microsoft.com/office/drawing/2014/main" id="{04960326-EFB0-48E1-8E46-3AE5E7CD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6382" y="1295888"/>
            <a:ext cx="1621330" cy="162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Результат пошуку зображень за запитом &quot;таблетки&quot;">
            <a:extLst>
              <a:ext uri="{FF2B5EF4-FFF2-40B4-BE49-F238E27FC236}">
                <a16:creationId xmlns:a16="http://schemas.microsoft.com/office/drawing/2014/main" id="{0878DD78-7FC1-4B56-A73D-14E63644B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7200" y="4206686"/>
            <a:ext cx="3219299" cy="213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Результат пошуку зображень за запитом &quot;білизна відбілювач&quot;">
            <a:extLst>
              <a:ext uri="{FF2B5EF4-FFF2-40B4-BE49-F238E27FC236}">
                <a16:creationId xmlns:a16="http://schemas.microsoft.com/office/drawing/2014/main" id="{AD133981-ED0F-4619-9B33-91AA2F445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3049" y="3668840"/>
            <a:ext cx="2748145" cy="27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Результат пошуку зображень за запитом &quot;утюг&quot;">
            <a:extLst>
              <a:ext uri="{FF2B5EF4-FFF2-40B4-BE49-F238E27FC236}">
                <a16:creationId xmlns:a16="http://schemas.microsoft.com/office/drawing/2014/main" id="{60AA6462-65A4-476D-8140-166EAE31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12535" y="3687862"/>
            <a:ext cx="3191213" cy="247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6" name="Picture 16" descr="Результат пошуку зображень за запитом &quot;кружка&quot;">
            <a:extLst>
              <a:ext uri="{FF2B5EF4-FFF2-40B4-BE49-F238E27FC236}">
                <a16:creationId xmlns:a16="http://schemas.microsoft.com/office/drawing/2014/main" id="{C59E3F70-2B84-4F42-9C8D-C98F01B7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8457" y="982592"/>
            <a:ext cx="2292490" cy="22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81C1CB65-8424-415E-8B62-C8C66AB2655F}"/>
              </a:ext>
            </a:extLst>
          </p:cNvPr>
          <p:cNvSpPr/>
          <p:nvPr/>
        </p:nvSpPr>
        <p:spPr>
          <a:xfrm>
            <a:off x="2157323" y="283446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A4FAFE5-9FEC-45B2-9ADF-F221CDF8E93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0597" y="2949124"/>
            <a:ext cx="395497" cy="329027"/>
          </a:xfrm>
          <a:prstGeom prst="rect">
            <a:avLst/>
          </a:prstGeom>
        </p:spPr>
      </p:pic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C19A826D-5DA5-4ABB-BF1E-BB3C164C3322}"/>
              </a:ext>
            </a:extLst>
          </p:cNvPr>
          <p:cNvSpPr/>
          <p:nvPr/>
        </p:nvSpPr>
        <p:spPr>
          <a:xfrm>
            <a:off x="6096000" y="2737630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538D152-6090-44CF-8411-AA17FFBBB30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9274" y="2852293"/>
            <a:ext cx="395497" cy="329027"/>
          </a:xfrm>
          <a:prstGeom prst="rect">
            <a:avLst/>
          </a:prstGeom>
        </p:spPr>
      </p:pic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52D73CFA-F085-4A11-B704-F42020E37A08}"/>
              </a:ext>
            </a:extLst>
          </p:cNvPr>
          <p:cNvSpPr/>
          <p:nvPr/>
        </p:nvSpPr>
        <p:spPr>
          <a:xfrm>
            <a:off x="8213556" y="2671424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7B9E5AB-4607-4D22-94FA-A91FEBB7118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6830" y="2786087"/>
            <a:ext cx="395497" cy="329027"/>
          </a:xfrm>
          <a:prstGeom prst="rect">
            <a:avLst/>
          </a:prstGeom>
        </p:spPr>
      </p:pic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76F3B1CE-8026-4D5B-B287-B30EC63F6DE5}"/>
              </a:ext>
            </a:extLst>
          </p:cNvPr>
          <p:cNvSpPr/>
          <p:nvPr/>
        </p:nvSpPr>
        <p:spPr>
          <a:xfrm>
            <a:off x="11235548" y="2823396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9B1CDB71-2C85-4E58-8817-1B6A37DF2D29}"/>
              </a:ext>
            </a:extLst>
          </p:cNvPr>
          <p:cNvSpPr/>
          <p:nvPr/>
        </p:nvSpPr>
        <p:spPr>
          <a:xfrm>
            <a:off x="4042111" y="5883438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2A720A1-E067-4570-94EB-2DAFA0E64A9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5385" y="5998101"/>
            <a:ext cx="395497" cy="329027"/>
          </a:xfrm>
          <a:prstGeom prst="rect">
            <a:avLst/>
          </a:prstGeom>
        </p:spPr>
      </p:pic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6EE726D4-3B4A-4754-B4D1-5F1625E60761}"/>
              </a:ext>
            </a:extLst>
          </p:cNvPr>
          <p:cNvSpPr/>
          <p:nvPr/>
        </p:nvSpPr>
        <p:spPr>
          <a:xfrm>
            <a:off x="7261410" y="599810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CC7FFB9-7763-44F8-B401-50B90E05134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4684" y="6112764"/>
            <a:ext cx="395497" cy="329027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4EFA5659-8941-41AD-AE3F-0CC9EC54DDEC}"/>
              </a:ext>
            </a:extLst>
          </p:cNvPr>
          <p:cNvSpPr/>
          <p:nvPr/>
        </p:nvSpPr>
        <p:spPr>
          <a:xfrm>
            <a:off x="11110652" y="5963715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FA88512-DCAD-451E-9B8A-05070BE468E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83926" y="6078378"/>
            <a:ext cx="395497" cy="329027"/>
          </a:xfrm>
          <a:prstGeom prst="rect">
            <a:avLst/>
          </a:prstGeom>
        </p:spPr>
      </p:pic>
      <p:pic>
        <p:nvPicPr>
          <p:cNvPr id="1027" name="Picture 3" descr="C:\Users\User\Desktop\0-02-05-54eb5ac9b9a8a431651e027acc099ce8a60d668d190b5f7e0547a44ca0af5aae_998a07a62b2503f6.jp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2" y="-2667001"/>
            <a:ext cx="6858000" cy="12192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1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2092876"/>
            <a:ext cx="1219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Виконай завдання за підручником на с.63 , фотографуй та надсилай</a:t>
            </a: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 </a:t>
            </a:r>
            <a:r>
              <a:rPr kumimoji="0" lang="uk-UA" sz="36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Вайбер</a:t>
            </a:r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(0971057853), </a:t>
            </a:r>
            <a:r>
              <a:rPr kumimoji="0" lang="uk-UA" sz="36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Human</a:t>
            </a:r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або </a:t>
            </a:r>
            <a:r>
              <a:rPr kumimoji="0" lang="uk-UA" sz="36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ел</a:t>
            </a:r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пошту </a:t>
            </a:r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allayushko123@</a:t>
            </a:r>
            <a:r>
              <a:rPr kumimoji="0" lang="uk-UA" sz="36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gmail.com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36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6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Бажаю успіхів у навчанні!</a:t>
            </a:r>
            <a:endParaRPr kumimoji="0" lang="uk-UA" sz="36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415827"/>
            <a:ext cx="4172754" cy="49181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уже дзвінок,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Побажаю всім натхнення.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За роботу, в добрий час!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2788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вироби</a:t>
            </a:r>
            <a:r>
              <a:rPr lang="ru-RU" sz="2000" b="1" dirty="0"/>
              <a:t>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штучних</a:t>
            </a:r>
            <a:r>
              <a:rPr lang="ru-RU" sz="2000" b="1" dirty="0"/>
              <a:t> </a:t>
            </a:r>
            <a:r>
              <a:rPr lang="ru-RU" sz="2000" b="1" dirty="0" err="1"/>
              <a:t>матеріалів</a:t>
            </a:r>
            <a:r>
              <a:rPr lang="ru-RU" sz="2000" b="1" dirty="0"/>
              <a:t>, </a:t>
            </a:r>
            <a:r>
              <a:rPr lang="ru-RU" sz="2000" b="1" dirty="0" err="1"/>
              <a:t>які</a:t>
            </a:r>
            <a:r>
              <a:rPr lang="ru-RU" sz="2000" b="1" dirty="0"/>
              <a:t> вас </a:t>
            </a:r>
            <a:r>
              <a:rPr lang="ru-RU" sz="2000" b="1" dirty="0" err="1"/>
              <a:t>оточують</a:t>
            </a:r>
            <a:r>
              <a:rPr lang="ru-RU" sz="2000" b="1" dirty="0"/>
              <a:t>.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спонукало</a:t>
            </a:r>
            <a:r>
              <a:rPr lang="ru-RU" sz="2000" b="1" dirty="0"/>
              <a:t> </a:t>
            </a:r>
            <a:r>
              <a:rPr lang="ru-RU" sz="2000" b="1" dirty="0" err="1"/>
              <a:t>людину</a:t>
            </a:r>
            <a:r>
              <a:rPr lang="ru-RU" sz="2000" b="1" dirty="0"/>
              <a:t> до </a:t>
            </a:r>
            <a:r>
              <a:rPr lang="ru-RU" sz="2000" b="1" dirty="0" err="1"/>
              <a:t>винайдення</a:t>
            </a:r>
            <a:r>
              <a:rPr lang="ru-RU" sz="2000" b="1" dirty="0"/>
              <a:t> </a:t>
            </a:r>
            <a:r>
              <a:rPr lang="ru-RU" sz="2000" b="1" dirty="0" err="1"/>
              <a:t>штучних</a:t>
            </a:r>
            <a:r>
              <a:rPr lang="ru-RU" sz="2000" b="1" dirty="0"/>
              <a:t> </a:t>
            </a:r>
            <a:r>
              <a:rPr lang="ru-RU" sz="2000" b="1" dirty="0" err="1"/>
              <a:t>матеріалів</a:t>
            </a:r>
            <a:r>
              <a:rPr lang="ru-RU" sz="2000" b="1" dirty="0"/>
              <a:t>?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можна</a:t>
            </a:r>
            <a:r>
              <a:rPr lang="ru-RU" sz="2000" b="1" dirty="0"/>
              <a:t>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цих</a:t>
            </a:r>
            <a:r>
              <a:rPr lang="ru-RU" sz="2000" b="1" dirty="0"/>
              <a:t> </a:t>
            </a:r>
            <a:r>
              <a:rPr lang="ru-RU" sz="2000" b="1" dirty="0" err="1"/>
              <a:t>матеріалів</a:t>
            </a:r>
            <a:r>
              <a:rPr lang="ru-RU" sz="2000" b="1" dirty="0"/>
              <a:t> </a:t>
            </a:r>
            <a:r>
              <a:rPr lang="ru-RU" sz="2000" b="1" dirty="0" err="1"/>
              <a:t>виготовляти</a:t>
            </a:r>
            <a:r>
              <a:rPr lang="ru-RU" sz="2000" b="1" dirty="0"/>
              <a:t> </a:t>
            </a:r>
            <a:r>
              <a:rPr lang="ru-RU" sz="2000" b="1" dirty="0" err="1"/>
              <a:t>вироби</a:t>
            </a:r>
            <a:r>
              <a:rPr lang="ru-RU" sz="2000" b="1" dirty="0"/>
              <a:t> для </a:t>
            </a:r>
            <a:r>
              <a:rPr lang="ru-RU" sz="2000" b="1" dirty="0" err="1"/>
              <a:t>оздоблення</a:t>
            </a:r>
            <a:r>
              <a:rPr lang="ru-RU" sz="2000" b="1" dirty="0"/>
              <a:t> </a:t>
            </a:r>
            <a:r>
              <a:rPr lang="ru-RU" sz="2000" b="1" dirty="0" err="1"/>
              <a:t>житла</a:t>
            </a:r>
            <a:r>
              <a:rPr lang="ru-RU" sz="2000" b="1" dirty="0"/>
              <a:t>, </a:t>
            </a:r>
            <a:r>
              <a:rPr lang="ru-RU" sz="2000" b="1" dirty="0" err="1"/>
              <a:t>робити</a:t>
            </a:r>
            <a:r>
              <a:rPr lang="ru-RU" sz="2000" b="1" dirty="0"/>
              <a:t> </a:t>
            </a:r>
            <a:r>
              <a:rPr lang="ru-RU" sz="2000" b="1" dirty="0" err="1"/>
              <a:t>іграшки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D23973CD-D6FD-474B-B7A9-4CE4E986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2924" y="1905000"/>
            <a:ext cx="464343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5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Досліджуємо матеріали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ÐºÐ»Ð¸Ð¿Ð°ÑÑ ÑÐµÐ·Ð¸Ð½ÐºÐ°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21" y="2666184"/>
            <a:ext cx="3063173" cy="225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ÐºÐ»Ð¸Ð¿Ð°ÑÑ Ð´Ð·Ð¸Ð³Ð°&quot;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13327" y="2570337"/>
            <a:ext cx="3063172" cy="31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0939">
            <a:off x="8060583" y="2303782"/>
            <a:ext cx="3673847" cy="297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Дослідіть </a:t>
            </a:r>
            <a:r>
              <a:rPr lang="ru-RU" sz="2000" b="1" dirty="0" err="1"/>
              <a:t>властивості</a:t>
            </a:r>
            <a:r>
              <a:rPr lang="ru-RU" sz="2000" b="1" dirty="0"/>
              <a:t> </a:t>
            </a:r>
            <a:r>
              <a:rPr lang="ru-RU" sz="2000" b="1" dirty="0" err="1"/>
              <a:t>штучних</a:t>
            </a:r>
            <a:r>
              <a:rPr lang="ru-RU" sz="2000" b="1" dirty="0"/>
              <a:t> </a:t>
            </a:r>
            <a:r>
              <a:rPr lang="ru-RU" sz="2000" b="1" dirty="0" err="1"/>
              <a:t>матеріалів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Результат пошуку зображень за запитом &quot;игрушки в воде&quot;">
            <a:extLst>
              <a:ext uri="{FF2B5EF4-FFF2-40B4-BE49-F238E27FC236}">
                <a16:creationId xmlns:a16="http://schemas.microsoft.com/office/drawing/2014/main" id="{C51C54A1-CD9D-492E-8391-3AFD8A34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2804" y="1336827"/>
            <a:ext cx="8980371" cy="505145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Ð ÐµÐ·ÑÐ»ÑÑÐ°Ñ Ð¿Ð¾ÑÑÐºÑ Ð·Ð¾Ð±ÑÐ°Ð¶ÐµÐ½Ñ Ð·Ð° Ð·Ð°Ð¿Ð¸ÑÐ¾Ð¼ &quot;Ð¿ÑÐ¸ÑÐ¾Ð´Ð° Ð²Ð¾Ð´Ð° ÐºÐ°Ð¼ÐµÐ½Ñ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6905" y="1456402"/>
            <a:ext cx="8065145" cy="50407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2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212</Words>
  <Application>Microsoft Office PowerPoint</Application>
  <PresentationFormat>Широкоэкранный</PresentationFormat>
  <Paragraphs>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92</cp:revision>
  <dcterms:created xsi:type="dcterms:W3CDTF">2018-01-05T16:38:53Z</dcterms:created>
  <dcterms:modified xsi:type="dcterms:W3CDTF">2022-03-31T05:36:16Z</dcterms:modified>
</cp:coreProperties>
</file>