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8" r:id="rId2"/>
    <p:sldId id="1696" r:id="rId3"/>
    <p:sldId id="1136" r:id="rId4"/>
    <p:sldId id="2946" r:id="rId5"/>
    <p:sldId id="2968" r:id="rId6"/>
    <p:sldId id="2969" r:id="rId7"/>
    <p:sldId id="2970" r:id="rId8"/>
    <p:sldId id="2971" r:id="rId9"/>
    <p:sldId id="2972" r:id="rId10"/>
    <p:sldId id="2973" r:id="rId11"/>
    <p:sldId id="2974" r:id="rId12"/>
    <p:sldId id="2975" r:id="rId13"/>
    <p:sldId id="2489" r:id="rId14"/>
    <p:sldId id="956" r:id="rId15"/>
    <p:sldId id="888" r:id="rId16"/>
    <p:sldId id="2856" r:id="rId17"/>
    <p:sldId id="2976" r:id="rId18"/>
    <p:sldId id="2977" r:id="rId19"/>
    <p:sldId id="2978" r:id="rId20"/>
    <p:sldId id="2979" r:id="rId21"/>
    <p:sldId id="2980" r:id="rId22"/>
    <p:sldId id="2950" r:id="rId23"/>
    <p:sldId id="2981" r:id="rId24"/>
    <p:sldId id="2951" r:id="rId25"/>
    <p:sldId id="2982" r:id="rId26"/>
    <p:sldId id="2983" r:id="rId27"/>
    <p:sldId id="2984" r:id="rId28"/>
    <p:sldId id="2985" r:id="rId29"/>
    <p:sldId id="2986" r:id="rId30"/>
    <p:sldId id="2987" r:id="rId31"/>
    <p:sldId id="2954" r:id="rId32"/>
    <p:sldId id="2907" r:id="rId33"/>
    <p:sldId id="2988" r:id="rId34"/>
    <p:sldId id="2955" r:id="rId35"/>
    <p:sldId id="2956" r:id="rId36"/>
    <p:sldId id="2989" r:id="rId37"/>
    <p:sldId id="2958" r:id="rId38"/>
    <p:sldId id="2990" r:id="rId39"/>
    <p:sldId id="2991" r:id="rId40"/>
    <p:sldId id="2992" r:id="rId41"/>
    <p:sldId id="2957" r:id="rId42"/>
    <p:sldId id="2993" r:id="rId43"/>
    <p:sldId id="2994" r:id="rId44"/>
    <p:sldId id="2998" r:id="rId45"/>
    <p:sldId id="965" r:id="rId46"/>
    <p:sldId id="2277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1136"/>
            <p14:sldId id="2946"/>
            <p14:sldId id="2968"/>
            <p14:sldId id="2969"/>
            <p14:sldId id="2970"/>
            <p14:sldId id="2971"/>
            <p14:sldId id="2972"/>
            <p14:sldId id="2973"/>
            <p14:sldId id="2974"/>
            <p14:sldId id="2975"/>
            <p14:sldId id="2489"/>
            <p14:sldId id="956"/>
            <p14:sldId id="888"/>
            <p14:sldId id="2856"/>
            <p14:sldId id="2976"/>
            <p14:sldId id="2977"/>
            <p14:sldId id="2978"/>
            <p14:sldId id="2979"/>
            <p14:sldId id="2980"/>
            <p14:sldId id="2950"/>
            <p14:sldId id="2981"/>
            <p14:sldId id="2951"/>
            <p14:sldId id="2982"/>
            <p14:sldId id="2983"/>
            <p14:sldId id="2984"/>
            <p14:sldId id="2985"/>
            <p14:sldId id="2986"/>
            <p14:sldId id="2987"/>
            <p14:sldId id="2954"/>
            <p14:sldId id="2907"/>
            <p14:sldId id="2988"/>
            <p14:sldId id="2955"/>
            <p14:sldId id="2956"/>
            <p14:sldId id="2989"/>
            <p14:sldId id="2958"/>
            <p14:sldId id="2990"/>
            <p14:sldId id="2991"/>
            <p14:sldId id="2992"/>
            <p14:sldId id="2957"/>
            <p14:sldId id="2993"/>
            <p14:sldId id="2994"/>
          </p14:sldIdLst>
        </p14:section>
        <p14:section name="Раздел без заголовка" id="{AC9334F8-F988-4E78-9E68-3A8F16322EC6}">
          <p14:sldIdLst>
            <p14:sldId id="2998"/>
            <p14:sldId id="965"/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FF"/>
    <a:srgbClr val="BA1CBA"/>
    <a:srgbClr val="FF6600"/>
    <a:srgbClr val="1694E9"/>
    <a:srgbClr val="FF3131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322" autoAdjust="0"/>
  </p:normalViewPr>
  <p:slideViewPr>
    <p:cSldViewPr snapToGrid="0">
      <p:cViewPr varScale="1">
        <p:scale>
          <a:sx n="71" d="100"/>
          <a:sy n="71" d="100"/>
        </p:scale>
        <p:origin x="51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31.03.2022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31.03.2022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31.03.2022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31.03.2022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31.03.2022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31.03.2022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6.png"/><Relationship Id="rId18" Type="http://schemas.microsoft.com/office/2007/relationships/hdphoto" Target="../media/hdphoto1.wdp"/><Relationship Id="rId3" Type="http://schemas.openxmlformats.org/officeDocument/2006/relationships/image" Target="../media/image46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47.png"/><Relationship Id="rId2" Type="http://schemas.openxmlformats.org/officeDocument/2006/relationships/image" Target="../media/image48.jpe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9" Type="http://schemas.openxmlformats.org/officeDocument/2006/relationships/image" Target="../media/image71.png"/><Relationship Id="rId3" Type="http://schemas.openxmlformats.org/officeDocument/2006/relationships/image" Target="../media/image14.png"/><Relationship Id="rId21" Type="http://schemas.openxmlformats.org/officeDocument/2006/relationships/image" Target="../media/image53.png"/><Relationship Id="rId34" Type="http://schemas.openxmlformats.org/officeDocument/2006/relationships/image" Target="../media/image66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image" Target="../media/image70.png"/><Relationship Id="rId2" Type="http://schemas.openxmlformats.org/officeDocument/2006/relationships/image" Target="../media/image49.png"/><Relationship Id="rId16" Type="http://schemas.openxmlformats.org/officeDocument/2006/relationships/image" Target="../media/image47.png"/><Relationship Id="rId20" Type="http://schemas.openxmlformats.org/officeDocument/2006/relationships/image" Target="../media/image52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56.png"/><Relationship Id="rId32" Type="http://schemas.openxmlformats.org/officeDocument/2006/relationships/image" Target="../media/image64.png"/><Relationship Id="rId37" Type="http://schemas.openxmlformats.org/officeDocument/2006/relationships/image" Target="../media/image69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36" Type="http://schemas.openxmlformats.org/officeDocument/2006/relationships/image" Target="../media/image68.png"/><Relationship Id="rId10" Type="http://schemas.openxmlformats.org/officeDocument/2006/relationships/image" Target="../media/image21.png"/><Relationship Id="rId19" Type="http://schemas.openxmlformats.org/officeDocument/2006/relationships/image" Target="../media/image51.png"/><Relationship Id="rId31" Type="http://schemas.openxmlformats.org/officeDocument/2006/relationships/image" Target="../media/image63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6.png"/><Relationship Id="rId18" Type="http://schemas.microsoft.com/office/2007/relationships/hdphoto" Target="../media/hdphoto1.wdp"/><Relationship Id="rId3" Type="http://schemas.openxmlformats.org/officeDocument/2006/relationships/image" Target="../media/image46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47.png"/><Relationship Id="rId2" Type="http://schemas.openxmlformats.org/officeDocument/2006/relationships/image" Target="../media/image72.jpe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50.png"/><Relationship Id="rId26" Type="http://schemas.openxmlformats.org/officeDocument/2006/relationships/image" Target="../media/image62.png"/><Relationship Id="rId3" Type="http://schemas.openxmlformats.org/officeDocument/2006/relationships/image" Target="../media/image14.png"/><Relationship Id="rId21" Type="http://schemas.openxmlformats.org/officeDocument/2006/relationships/image" Target="../media/image53.png"/><Relationship Id="rId34" Type="http://schemas.openxmlformats.org/officeDocument/2006/relationships/image" Target="../media/image80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5" Type="http://schemas.openxmlformats.org/officeDocument/2006/relationships/image" Target="../media/image75.png"/><Relationship Id="rId33" Type="http://schemas.openxmlformats.org/officeDocument/2006/relationships/image" Target="../media/image79.png"/><Relationship Id="rId2" Type="http://schemas.openxmlformats.org/officeDocument/2006/relationships/image" Target="../media/image49.png"/><Relationship Id="rId16" Type="http://schemas.openxmlformats.org/officeDocument/2006/relationships/image" Target="../media/image47.png"/><Relationship Id="rId20" Type="http://schemas.openxmlformats.org/officeDocument/2006/relationships/image" Target="../media/image52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74.png"/><Relationship Id="rId32" Type="http://schemas.openxmlformats.org/officeDocument/2006/relationships/image" Target="../media/image78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23" Type="http://schemas.openxmlformats.org/officeDocument/2006/relationships/image" Target="../media/image55.png"/><Relationship Id="rId28" Type="http://schemas.openxmlformats.org/officeDocument/2006/relationships/image" Target="../media/image64.png"/><Relationship Id="rId10" Type="http://schemas.openxmlformats.org/officeDocument/2006/relationships/image" Target="../media/image21.png"/><Relationship Id="rId19" Type="http://schemas.openxmlformats.org/officeDocument/2006/relationships/image" Target="../media/image51.png"/><Relationship Id="rId31" Type="http://schemas.openxmlformats.org/officeDocument/2006/relationships/image" Target="../media/image67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Relationship Id="rId22" Type="http://schemas.openxmlformats.org/officeDocument/2006/relationships/image" Target="../media/image73.png"/><Relationship Id="rId27" Type="http://schemas.openxmlformats.org/officeDocument/2006/relationships/image" Target="../media/image76.png"/><Relationship Id="rId30" Type="http://schemas.openxmlformats.org/officeDocument/2006/relationships/image" Target="../media/image66.png"/><Relationship Id="rId35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50.png"/><Relationship Id="rId26" Type="http://schemas.openxmlformats.org/officeDocument/2006/relationships/image" Target="../media/image86.png"/><Relationship Id="rId3" Type="http://schemas.openxmlformats.org/officeDocument/2006/relationships/image" Target="../media/image14.png"/><Relationship Id="rId21" Type="http://schemas.openxmlformats.org/officeDocument/2006/relationships/image" Target="../media/image82.png"/><Relationship Id="rId34" Type="http://schemas.openxmlformats.org/officeDocument/2006/relationships/image" Target="../media/image93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5" Type="http://schemas.openxmlformats.org/officeDocument/2006/relationships/image" Target="../media/image66.png"/><Relationship Id="rId33" Type="http://schemas.openxmlformats.org/officeDocument/2006/relationships/image" Target="../media/image92.png"/><Relationship Id="rId38" Type="http://schemas.openxmlformats.org/officeDocument/2006/relationships/image" Target="../media/image97.png"/><Relationship Id="rId2" Type="http://schemas.openxmlformats.org/officeDocument/2006/relationships/image" Target="../media/image49.png"/><Relationship Id="rId16" Type="http://schemas.openxmlformats.org/officeDocument/2006/relationships/image" Target="../media/image47.png"/><Relationship Id="rId20" Type="http://schemas.openxmlformats.org/officeDocument/2006/relationships/image" Target="../media/image53.png"/><Relationship Id="rId29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85.png"/><Relationship Id="rId32" Type="http://schemas.openxmlformats.org/officeDocument/2006/relationships/image" Target="../media/image91.png"/><Relationship Id="rId37" Type="http://schemas.openxmlformats.org/officeDocument/2006/relationships/image" Target="../media/image96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23" Type="http://schemas.openxmlformats.org/officeDocument/2006/relationships/image" Target="../media/image84.png"/><Relationship Id="rId28" Type="http://schemas.openxmlformats.org/officeDocument/2006/relationships/image" Target="../media/image87.png"/><Relationship Id="rId36" Type="http://schemas.openxmlformats.org/officeDocument/2006/relationships/image" Target="../media/image95.png"/><Relationship Id="rId10" Type="http://schemas.openxmlformats.org/officeDocument/2006/relationships/image" Target="../media/image21.png"/><Relationship Id="rId19" Type="http://schemas.openxmlformats.org/officeDocument/2006/relationships/image" Target="../media/image51.png"/><Relationship Id="rId31" Type="http://schemas.openxmlformats.org/officeDocument/2006/relationships/image" Target="../media/image9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Relationship Id="rId22" Type="http://schemas.openxmlformats.org/officeDocument/2006/relationships/image" Target="../media/image83.png"/><Relationship Id="rId27" Type="http://schemas.openxmlformats.org/officeDocument/2006/relationships/image" Target="../media/image78.png"/><Relationship Id="rId30" Type="http://schemas.openxmlformats.org/officeDocument/2006/relationships/image" Target="../media/image89.png"/><Relationship Id="rId35" Type="http://schemas.openxmlformats.org/officeDocument/2006/relationships/image" Target="../media/image9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6.png"/><Relationship Id="rId18" Type="http://schemas.microsoft.com/office/2007/relationships/hdphoto" Target="../media/hdphoto1.wdp"/><Relationship Id="rId3" Type="http://schemas.openxmlformats.org/officeDocument/2006/relationships/image" Target="../media/image46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47.png"/><Relationship Id="rId2" Type="http://schemas.openxmlformats.org/officeDocument/2006/relationships/image" Target="../media/image98.jpe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50.png"/><Relationship Id="rId26" Type="http://schemas.openxmlformats.org/officeDocument/2006/relationships/image" Target="../media/image103.png"/><Relationship Id="rId39" Type="http://schemas.openxmlformats.org/officeDocument/2006/relationships/image" Target="../media/image110.png"/><Relationship Id="rId3" Type="http://schemas.openxmlformats.org/officeDocument/2006/relationships/image" Target="../media/image14.png"/><Relationship Id="rId21" Type="http://schemas.openxmlformats.org/officeDocument/2006/relationships/image" Target="../media/image99.png"/><Relationship Id="rId34" Type="http://schemas.openxmlformats.org/officeDocument/2006/relationships/image" Target="../media/image106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5" Type="http://schemas.openxmlformats.org/officeDocument/2006/relationships/image" Target="../media/image66.png"/><Relationship Id="rId33" Type="http://schemas.openxmlformats.org/officeDocument/2006/relationships/image" Target="../media/image92.png"/><Relationship Id="rId38" Type="http://schemas.openxmlformats.org/officeDocument/2006/relationships/image" Target="../media/image109.png"/><Relationship Id="rId2" Type="http://schemas.openxmlformats.org/officeDocument/2006/relationships/image" Target="../media/image49.png"/><Relationship Id="rId16" Type="http://schemas.openxmlformats.org/officeDocument/2006/relationships/image" Target="../media/image47.png"/><Relationship Id="rId20" Type="http://schemas.openxmlformats.org/officeDocument/2006/relationships/image" Target="../media/image53.png"/><Relationship Id="rId29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102.png"/><Relationship Id="rId32" Type="http://schemas.openxmlformats.org/officeDocument/2006/relationships/image" Target="../media/image91.png"/><Relationship Id="rId37" Type="http://schemas.openxmlformats.org/officeDocument/2006/relationships/image" Target="../media/image96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23" Type="http://schemas.openxmlformats.org/officeDocument/2006/relationships/image" Target="../media/image101.png"/><Relationship Id="rId28" Type="http://schemas.openxmlformats.org/officeDocument/2006/relationships/image" Target="../media/image87.png"/><Relationship Id="rId36" Type="http://schemas.openxmlformats.org/officeDocument/2006/relationships/image" Target="../media/image108.png"/><Relationship Id="rId10" Type="http://schemas.openxmlformats.org/officeDocument/2006/relationships/image" Target="../media/image21.png"/><Relationship Id="rId19" Type="http://schemas.openxmlformats.org/officeDocument/2006/relationships/image" Target="../media/image51.png"/><Relationship Id="rId31" Type="http://schemas.openxmlformats.org/officeDocument/2006/relationships/image" Target="../media/image105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Relationship Id="rId22" Type="http://schemas.openxmlformats.org/officeDocument/2006/relationships/image" Target="../media/image100.png"/><Relationship Id="rId27" Type="http://schemas.openxmlformats.org/officeDocument/2006/relationships/image" Target="../media/image78.png"/><Relationship Id="rId30" Type="http://schemas.openxmlformats.org/officeDocument/2006/relationships/image" Target="../media/image89.png"/><Relationship Id="rId35" Type="http://schemas.openxmlformats.org/officeDocument/2006/relationships/image" Target="../media/image10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apps.org/display?v=p0nz8c6s321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125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5721" y="2247270"/>
            <a:ext cx="61959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Ділення двоцифрового числа на одноцифрове виду 72:3, 50:2</a:t>
            </a:r>
            <a:endParaRPr lang="ru-RU" sz="4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9077837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120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4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49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1515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9077837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68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4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49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5683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9077837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96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4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49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0602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5456" y="3424055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DA764D4-70D1-483E-A2C2-B658842C96F8}"/>
              </a:ext>
            </a:extLst>
          </p:cNvPr>
          <p:cNvPicPr>
            <a:picLocks noChangeAspect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3429" y="1237878"/>
            <a:ext cx="3281116" cy="176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 </a:t>
            </a:r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</a:t>
            </a:r>
            <a:r>
              <a:rPr lang="en-US" sz="4000" b="1" dirty="0">
                <a:solidFill>
                  <a:schemeClr val="bg1"/>
                </a:solidFill>
              </a:rPr>
              <a:t>68</a:t>
            </a:r>
            <a:r>
              <a:rPr lang="uk-UA" sz="4000" b="1" dirty="0">
                <a:solidFill>
                  <a:schemeClr val="bg1"/>
                </a:solidFill>
              </a:rPr>
              <a:t> - </a:t>
            </a:r>
            <a:r>
              <a:rPr lang="en-US" sz="4000" b="1" dirty="0">
                <a:solidFill>
                  <a:schemeClr val="bg1"/>
                </a:solidFill>
              </a:rPr>
              <a:t>69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Зменш число у 2 рази, у 4 рази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407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298523" y="1658794"/>
            <a:ext cx="4162705" cy="1765648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48</a:t>
            </a: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1298523" y="3601917"/>
            <a:ext cx="4162705" cy="1765648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70" name="Скругленный прямоугольник 69"/>
          <p:cNvSpPr/>
          <p:nvPr/>
        </p:nvSpPr>
        <p:spPr>
          <a:xfrm>
            <a:off x="7150776" y="1654594"/>
            <a:ext cx="4162705" cy="1765648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48</a:t>
            </a:r>
          </a:p>
        </p:txBody>
      </p:sp>
      <p:sp>
        <p:nvSpPr>
          <p:cNvPr id="71" name="Скругленный прямоугольник 70"/>
          <p:cNvSpPr/>
          <p:nvPr/>
        </p:nvSpPr>
        <p:spPr>
          <a:xfrm>
            <a:off x="7150776" y="3597717"/>
            <a:ext cx="4162705" cy="1765648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27374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70" grpId="0" animBg="1"/>
      <p:bldP spid="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Число 24 збільш у 3 рази, а потім – зменш у 8 разів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407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439034" y="1670176"/>
            <a:ext cx="10412919" cy="1765648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 ∙ 3 : 8 = 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439034" y="3602403"/>
            <a:ext cx="10412919" cy="1765648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3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 скільки разів число 6 менше від числа 24, 48, 54, 72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407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439034" y="1670176"/>
            <a:ext cx="10412919" cy="1765648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 : 6 = 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439034" y="3602403"/>
            <a:ext cx="10412919" cy="1765648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402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 скільки разів число 6 менше від числа 24, 48, 54, 72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407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439034" y="1670176"/>
            <a:ext cx="10412919" cy="1765648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48 : 6 = 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439034" y="3602403"/>
            <a:ext cx="10412919" cy="1765648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8491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2553891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Нумо, діти, підведіться!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Всі приємно посміхніться.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Продзвенів уже дзвінок,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Починаємо урок!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 скільки разів число 6 менше від числа 24, 48, 54, 72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407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439034" y="1670176"/>
            <a:ext cx="10412919" cy="1765648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54 : 6 = 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439034" y="3602403"/>
            <a:ext cx="10412919" cy="1765648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6587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 скільки разів число 6 менше від числа 24, 48, 54, 72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407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439034" y="1670176"/>
            <a:ext cx="10412919" cy="1765648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72 : 6 = 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439034" y="3602403"/>
            <a:ext cx="10412919" cy="1765648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10474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 спосіб ділення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408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1544642" y="1456402"/>
            <a:ext cx="9999657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72 : 3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1501788" y="2456822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(60 + 12) : 3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501788" y="3478674"/>
            <a:ext cx="9999657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: 3 + 12 : 3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458934" y="4479094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 + 4 = </a:t>
            </a:r>
            <a:endParaRPr lang="uk-UA" sz="7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414079" y="5486859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85253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5" grpId="0" animBg="1"/>
      <p:bldP spid="38" grpId="0" animBg="1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 спосіб ділення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408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1544642" y="1456402"/>
            <a:ext cx="9999657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50 : 2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1501788" y="2456822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(40 + 10) : 2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501788" y="3478674"/>
            <a:ext cx="9999657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40 : 2 + 10 : 2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458934" y="4479094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 + 5 = </a:t>
            </a:r>
            <a:endParaRPr lang="uk-UA" sz="7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414079" y="5486859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8202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5" grpId="0" animBg="1"/>
      <p:bldP spid="38" grpId="0" animBg="1"/>
      <p:bldP spid="4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Закінчи обчислення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  <a:r>
              <a:rPr lang="uk-UA" sz="4000" b="1" dirty="0">
                <a:solidFill>
                  <a:schemeClr val="bg1"/>
                </a:solidFill>
              </a:rPr>
              <a:t>409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1544642" y="1456402"/>
            <a:ext cx="9999657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: 5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1501788" y="2456822"/>
            <a:ext cx="10087366" cy="857061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(50 + 10) : 5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501788" y="3478674"/>
            <a:ext cx="9999657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50 : 5 + 10 : 5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458934" y="4479094"/>
            <a:ext cx="10087366" cy="857061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 + 2 = </a:t>
            </a:r>
            <a:endParaRPr lang="uk-UA" sz="7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414079" y="5486859"/>
            <a:ext cx="10087366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045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5" grpId="0" animBg="1"/>
      <p:bldP spid="38" grpId="0" animBg="1"/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Закінчи обчислення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  <a:r>
              <a:rPr lang="uk-UA" sz="4000" b="1" dirty="0">
                <a:solidFill>
                  <a:schemeClr val="bg1"/>
                </a:solidFill>
              </a:rPr>
              <a:t>409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1544642" y="1456402"/>
            <a:ext cx="9999657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81 : 3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1501788" y="2456822"/>
            <a:ext cx="10087366" cy="857061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(60 + 21) : 3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501788" y="3478674"/>
            <a:ext cx="9999657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: 3 + 21 : 3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458934" y="4479094"/>
            <a:ext cx="10087366" cy="857061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 + 7 = 27</a:t>
            </a:r>
            <a:endParaRPr lang="uk-UA" sz="7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414079" y="5486859"/>
            <a:ext cx="10087366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62236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5" grpId="0" animBg="1"/>
      <p:bldP spid="38" grpId="0" animBg="1"/>
      <p:bldP spid="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Закінчи обчислення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  <a:r>
              <a:rPr lang="uk-UA" sz="4000" b="1" dirty="0">
                <a:solidFill>
                  <a:schemeClr val="bg1"/>
                </a:solidFill>
              </a:rPr>
              <a:t>409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1544642" y="1456402"/>
            <a:ext cx="9999657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56 : 4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1501788" y="2456822"/>
            <a:ext cx="10087366" cy="857061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(40 + 16) : 4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501788" y="3478674"/>
            <a:ext cx="9999657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40 : 4 + 16 : 4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458934" y="4479094"/>
            <a:ext cx="10087366" cy="857061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 + 4 = </a:t>
            </a:r>
            <a:endParaRPr lang="uk-UA" sz="7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414079" y="5486859"/>
            <a:ext cx="10087366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0657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5" grpId="0" animBg="1"/>
      <p:bldP spid="38" grpId="0" animBg="1"/>
      <p:bldP spid="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Розклади ділене на зручні доданки та 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  <a:r>
              <a:rPr lang="uk-UA" sz="4000" b="1" dirty="0">
                <a:solidFill>
                  <a:schemeClr val="bg1"/>
                </a:solidFill>
              </a:rPr>
              <a:t>410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1544642" y="1456402"/>
            <a:ext cx="9999657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68 : 4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1501788" y="2456822"/>
            <a:ext cx="10087366" cy="857061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(40 + 28) : 4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501788" y="3478674"/>
            <a:ext cx="9999657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40 : 4 + 28 : 4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458934" y="4479094"/>
            <a:ext cx="10087366" cy="857061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 + 7 = </a:t>
            </a:r>
            <a:endParaRPr lang="uk-UA" sz="7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414079" y="5486859"/>
            <a:ext cx="10087366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52309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5" grpId="0" animBg="1"/>
      <p:bldP spid="38" grpId="0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Розклади ділене на зручні доданки та 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  <a:r>
              <a:rPr lang="uk-UA" sz="4000" b="1" dirty="0">
                <a:solidFill>
                  <a:schemeClr val="bg1"/>
                </a:solidFill>
              </a:rPr>
              <a:t>410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1544642" y="1456402"/>
            <a:ext cx="9999657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96 : 2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1501788" y="2456822"/>
            <a:ext cx="10087366" cy="857061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(80 + 16) : 2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501788" y="3478674"/>
            <a:ext cx="9999657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 : 2 + 16 : 2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458934" y="4479094"/>
            <a:ext cx="10087366" cy="857061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40 + 8 = </a:t>
            </a:r>
            <a:endParaRPr lang="uk-UA" sz="7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414079" y="5486859"/>
            <a:ext cx="10087366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205066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5" grpId="0" animBg="1"/>
      <p:bldP spid="38" grpId="0" animBg="1"/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Розклади ділене на зручні доданки та 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  <a:r>
              <a:rPr lang="uk-UA" sz="4000" b="1" dirty="0">
                <a:solidFill>
                  <a:schemeClr val="bg1"/>
                </a:solidFill>
              </a:rPr>
              <a:t>410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1544642" y="1456402"/>
            <a:ext cx="9999657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51 : 3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1501788" y="2456822"/>
            <a:ext cx="10087366" cy="857061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(30 + 21) : 3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501788" y="3478674"/>
            <a:ext cx="9999657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 : 3 + 21 : 3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458934" y="4479094"/>
            <a:ext cx="10087366" cy="857061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 + 7 = </a:t>
            </a:r>
            <a:endParaRPr lang="uk-UA" sz="7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414079" y="5486859"/>
            <a:ext cx="10087366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51057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5" grpId="0" animBg="1"/>
      <p:bldP spid="38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99120" y="1800106"/>
            <a:ext cx="5791955" cy="335280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/>
              <a:t>Перевірка домашніх завдань</a:t>
            </a:r>
            <a:endParaRPr lang="ru-RU" sz="48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2467" y="807755"/>
            <a:ext cx="5478691" cy="516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69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Розклади ділене на зручні доданки та 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  <a:r>
              <a:rPr lang="uk-UA" sz="4000" b="1" dirty="0">
                <a:solidFill>
                  <a:schemeClr val="bg1"/>
                </a:solidFill>
              </a:rPr>
              <a:t>410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1544642" y="1456402"/>
            <a:ext cx="9999657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95 : 5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1501788" y="2456822"/>
            <a:ext cx="10087366" cy="857061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(50 + 45) : 5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501788" y="3478674"/>
            <a:ext cx="9999657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50 : 5 + 45 : 5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458934" y="4479094"/>
            <a:ext cx="10087366" cy="857061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 + 9 = </a:t>
            </a:r>
            <a:endParaRPr lang="uk-UA" sz="7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414079" y="5486859"/>
            <a:ext cx="10087366" cy="85706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46334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5" grpId="0" animBg="1"/>
      <p:bldP spid="38" grpId="0" animBg="1"/>
      <p:bldP spid="4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8213" y="1399368"/>
            <a:ext cx="5224838" cy="3751334"/>
          </a:xfrm>
          <a:prstGeom prst="rect">
            <a:avLst/>
          </a:prstGeom>
        </p:spPr>
      </p:pic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5563050" y="994737"/>
            <a:ext cx="6590116" cy="5362519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У школі 92 комп'ютери. Четверта частина їх – </a:t>
            </a:r>
          </a:p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у початкових класах. Решта комп'ютерів – </a:t>
            </a:r>
          </a:p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у старших класах. На скільки менше комп'ютерів у початкових класах, ніж у старших класах?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411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5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290664" y="227573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(к.) – у початкових класах;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5596" y="4142310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2392" y="2962342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07728" y="3028453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(к.) – у старших класах;</a:t>
            </a: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9218" y="2377222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37358" y="3135013"/>
            <a:ext cx="278475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5741" y="2217896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6831" y="2265075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3790" y="2265075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65833" y="4519060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на 46 комп'ютерів менше у початкових класах.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0206" y="2996917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4635" y="2238135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6935" y="3714167"/>
            <a:ext cx="470473" cy="5869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65610" y="365072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07728" y="3745243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(к.)</a:t>
            </a: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2973" y="3862009"/>
            <a:ext cx="278475" cy="250911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0292" y="3117563"/>
            <a:ext cx="421206" cy="27650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1269" y="2981238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07018" y="2998843"/>
            <a:ext cx="463844" cy="58925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6653" y="2965841"/>
            <a:ext cx="463844" cy="589254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202" y="3046808"/>
            <a:ext cx="463844" cy="589254"/>
          </a:xfrm>
          <a:prstGeom prst="rect">
            <a:avLst/>
          </a:prstGeom>
        </p:spPr>
      </p:pic>
      <p:grpSp>
        <p:nvGrpSpPr>
          <p:cNvPr id="78" name="Группа 77"/>
          <p:cNvGrpSpPr/>
          <p:nvPr/>
        </p:nvGrpSpPr>
        <p:grpSpPr>
          <a:xfrm>
            <a:off x="2555830" y="2258325"/>
            <a:ext cx="408812" cy="542922"/>
            <a:chOff x="2361639" y="2985697"/>
            <a:chExt cx="408812" cy="542922"/>
          </a:xfrm>
        </p:grpSpPr>
        <p:pic>
          <p:nvPicPr>
            <p:cNvPr id="86" name="Рисунок 8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2" name="Рисунок 10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7716" y="2986990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0840" y="1017662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3307" y="1484597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7239" y="1485138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9876" y="150666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8742" y="2275737"/>
            <a:ext cx="463844" cy="589254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6653" y="3722104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64297" y="3730041"/>
            <a:ext cx="463844" cy="58925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5115" y="3899994"/>
            <a:ext cx="421206" cy="276501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09814" y="3723145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23105" y="3791625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6302" y="3791625"/>
            <a:ext cx="463844" cy="589254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4368" y="3733004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7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84" grpId="0"/>
      <p:bldP spid="8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1823" y="1304006"/>
            <a:ext cx="5401952" cy="3828396"/>
          </a:xfrm>
          <a:prstGeom prst="rect">
            <a:avLst/>
          </a:prstGeom>
        </p:spPr>
      </p:pic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і розв'яжи задачу про розподіл комп'ютерів по школах за виразом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5563050" y="1087507"/>
            <a:ext cx="6288903" cy="86870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(9 + 15) : 3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5563049" y="2119289"/>
            <a:ext cx="6288903" cy="419838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До першої школи привезли 9 комп'ютерів, до другої – 15, а до третьої у 3 рази менше, ніж до першої і другої разом. Скільки комп'ютерів привезли до третьої школи? </a:t>
            </a:r>
          </a:p>
        </p:txBody>
      </p:sp>
    </p:spTree>
    <p:extLst>
      <p:ext uri="{BB962C8B-B14F-4D97-AF65-F5344CB8AC3E}">
        <p14:creationId xmlns:p14="http://schemas.microsoft.com/office/powerpoint/2010/main" val="284781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290664" y="227573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(к.) – для 1 і 2 шкіл;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1988" y="3430711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2392" y="2962342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66419" y="301018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(к.)</a:t>
            </a: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9218" y="2377222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9217" y="3117287"/>
            <a:ext cx="278475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50204" y="2225501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6350" y="2265707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3376" y="2260087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012225" y="3807461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8 комп'ютерів привезли у третю школу.</a:t>
            </a:r>
          </a:p>
        </p:txBody>
      </p:sp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6654" y="2384131"/>
            <a:ext cx="421206" cy="276501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1586" y="2989042"/>
            <a:ext cx="463844" cy="58925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1227" y="2231320"/>
            <a:ext cx="463844" cy="589254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56990" y="3051392"/>
            <a:ext cx="463844" cy="589254"/>
          </a:xfrm>
          <a:prstGeom prst="rect">
            <a:avLst/>
          </a:prstGeom>
        </p:spPr>
      </p:pic>
      <p:grpSp>
        <p:nvGrpSpPr>
          <p:cNvPr id="121" name="Группа 120"/>
          <p:cNvGrpSpPr/>
          <p:nvPr/>
        </p:nvGrpSpPr>
        <p:grpSpPr>
          <a:xfrm>
            <a:off x="2546469" y="2998600"/>
            <a:ext cx="408812" cy="542922"/>
            <a:chOff x="2361639" y="2985697"/>
            <a:chExt cx="408812" cy="542922"/>
          </a:xfrm>
        </p:grpSpPr>
        <p:pic>
          <p:nvPicPr>
            <p:cNvPr id="122" name="Рисунок 12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3" name="Рисунок 12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2153" y="2988537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0840" y="1017662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3307" y="1484597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7239" y="1484597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9876" y="150666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75152" y="2268196"/>
            <a:ext cx="463844" cy="589254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6350" y="3005785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0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і розв'яжи задачу за схемою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413110" y="2324100"/>
            <a:ext cx="581901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3237477" y="2224087"/>
            <a:ext cx="236238" cy="200025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9171524" y="2224086"/>
            <a:ext cx="236238" cy="200025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3413110" y="3433919"/>
            <a:ext cx="3457247" cy="12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3237477" y="3333906"/>
            <a:ext cx="236238" cy="200025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6816972" y="3333905"/>
            <a:ext cx="236238" cy="200025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единительная линия 42"/>
          <p:cNvCxnSpPr>
            <a:endCxn id="47" idx="2"/>
          </p:cNvCxnSpPr>
          <p:nvPr/>
        </p:nvCxnSpPr>
        <p:spPr>
          <a:xfrm flipV="1">
            <a:off x="3426979" y="4643747"/>
            <a:ext cx="6165141" cy="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/>
          <p:cNvSpPr/>
          <p:nvPr/>
        </p:nvSpPr>
        <p:spPr>
          <a:xfrm>
            <a:off x="3251346" y="4543735"/>
            <a:ext cx="236238" cy="200025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9592120" y="4543734"/>
            <a:ext cx="236238" cy="200025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2152345" y="1996179"/>
            <a:ext cx="997315" cy="301719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037134" y="299961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78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983576" y="1326539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4591388" y="2505022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6305796" y="3720416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593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і розв'яжи задачу за схемою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1435312" y="1456402"/>
            <a:ext cx="10416641" cy="299163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Спонсори приготували за перемоги у олімпіадах для шкіл 78 </a:t>
            </a:r>
            <a:r>
              <a:rPr lang="uk-UA" sz="3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гаджетів</a:t>
            </a:r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27 </a:t>
            </a:r>
            <a:r>
              <a:rPr lang="uk-UA" sz="3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гаджетів</a:t>
            </a:r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отримала перша школа, 18 – друга. Скільки </a:t>
            </a:r>
            <a:r>
              <a:rPr lang="uk-UA" sz="3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гаджетів</a:t>
            </a:r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отримала третя школа? </a:t>
            </a:r>
          </a:p>
        </p:txBody>
      </p:sp>
    </p:spTree>
    <p:extLst>
      <p:ext uri="{BB962C8B-B14F-4D97-AF65-F5344CB8AC3E}">
        <p14:creationId xmlns:p14="http://schemas.microsoft.com/office/powerpoint/2010/main" val="134135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86704" y="226977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(г.) – 1 і 2 школи разом;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7431" y="3440537"/>
            <a:ext cx="2918206" cy="1166399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45258" y="2371256"/>
            <a:ext cx="278475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0738" y="2225552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82390" y="2259741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8989" y="2265707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77668" y="3817287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33 </a:t>
            </a:r>
            <a:r>
              <a:rPr lang="uk-UA" sz="3200" dirty="0" err="1">
                <a:latin typeface="Monotype Corsiva" panose="03010101010201010101" pitchFamily="66" charset="0"/>
              </a:rPr>
              <a:t>гаджети</a:t>
            </a:r>
            <a:r>
              <a:rPr lang="uk-UA" sz="3200" dirty="0">
                <a:latin typeface="Monotype Corsiva" panose="03010101010201010101" pitchFamily="66" charset="0"/>
              </a:rPr>
              <a:t> отримає третя школа.</a:t>
            </a:r>
          </a:p>
        </p:txBody>
      </p: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4635" y="2238135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0840" y="1017662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9400" y="1479182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7239" y="1484597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80564" y="1531996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1192" y="2262230"/>
            <a:ext cx="463844" cy="58925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2392" y="2982127"/>
            <a:ext cx="470473" cy="586945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91868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03114" y="302913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(г.) </a:t>
            </a:r>
          </a:p>
        </p:txBody>
      </p:sp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075" y="3107734"/>
            <a:ext cx="278475" cy="250911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87983" y="3010149"/>
            <a:ext cx="463844" cy="589254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8269" y="2956824"/>
            <a:ext cx="463844" cy="58925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15870" y="2965047"/>
            <a:ext cx="463844" cy="589254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7669" y="2275737"/>
            <a:ext cx="463844" cy="589254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5596" y="2978589"/>
            <a:ext cx="463844" cy="58925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6780" y="2382581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0071" y="3125597"/>
            <a:ext cx="302864" cy="272886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4123" y="2986818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3610" y="2995310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6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100" grpId="0"/>
      <p:bldP spid="94" grpId="0"/>
      <p:bldP spid="9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Прямая соединительная линия 53"/>
          <p:cNvCxnSpPr/>
          <p:nvPr/>
        </p:nvCxnSpPr>
        <p:spPr>
          <a:xfrm>
            <a:off x="10658843" y="3274612"/>
            <a:ext cx="0" cy="736064"/>
          </a:xfrm>
          <a:prstGeom prst="line">
            <a:avLst/>
          </a:prstGeom>
          <a:ln w="381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7865774" y="3306457"/>
            <a:ext cx="0" cy="736064"/>
          </a:xfrm>
          <a:prstGeom prst="line">
            <a:avLst/>
          </a:prstGeom>
          <a:ln w="3810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і розв'яжи задачу за схемою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3300755" y="2681970"/>
            <a:ext cx="4557749" cy="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3125122" y="2581959"/>
            <a:ext cx="236238" cy="200025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7747655" y="2581959"/>
            <a:ext cx="236238" cy="200025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единительная линия 42"/>
          <p:cNvCxnSpPr>
            <a:stCxn id="44" idx="6"/>
            <a:endCxn id="47" idx="2"/>
          </p:cNvCxnSpPr>
          <p:nvPr/>
        </p:nvCxnSpPr>
        <p:spPr>
          <a:xfrm>
            <a:off x="3344992" y="4042522"/>
            <a:ext cx="719573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/>
          <p:cNvSpPr/>
          <p:nvPr/>
        </p:nvSpPr>
        <p:spPr>
          <a:xfrm>
            <a:off x="3108754" y="3942509"/>
            <a:ext cx="236238" cy="200025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10540724" y="3942509"/>
            <a:ext cx="236238" cy="200025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2009753" y="2245883"/>
            <a:ext cx="997315" cy="21662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25315" y="2805789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933867" y="159872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42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9089537" y="2646422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7924834" y="3594850"/>
            <a:ext cx="2674950" cy="11105"/>
          </a:xfrm>
          <a:prstGeom prst="straightConnector1">
            <a:avLst/>
          </a:prstGeom>
          <a:ln w="38100">
            <a:solidFill>
              <a:srgbClr val="2F324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32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токові векторні зображення Wolontariat - Сторінка 12 | Depositphotos®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6637" y="1242539"/>
            <a:ext cx="4136860" cy="356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і розв'яжи задачу за схемою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4779818" y="1456402"/>
            <a:ext cx="7072135" cy="334743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У парку посадили за два дні </a:t>
            </a:r>
          </a:p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100 дерев, за перший день посадили 42 дерева. На скільки більше дерев посадили другого дня, ніж першого? </a:t>
            </a:r>
          </a:p>
        </p:txBody>
      </p:sp>
    </p:spTree>
    <p:extLst>
      <p:ext uri="{BB962C8B-B14F-4D97-AF65-F5344CB8AC3E}">
        <p14:creationId xmlns:p14="http://schemas.microsoft.com/office/powerpoint/2010/main" val="31358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9077837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98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2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49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4919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034563" y="225652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(д.) – посадили за 2 день;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7431" y="3440537"/>
            <a:ext cx="2918206" cy="1166399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3117" y="2358006"/>
            <a:ext cx="278475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0631" y="2223243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30249" y="2246491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8989" y="2265707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77668" y="3817287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на 16 дерев менше посадили за другий день.</a:t>
            </a:r>
          </a:p>
        </p:txBody>
      </p: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4635" y="2238135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0840" y="1017662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26936" y="1488811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7239" y="1484597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89504" y="1534736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1184" y="2279936"/>
            <a:ext cx="463844" cy="58925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2392" y="2982127"/>
            <a:ext cx="470473" cy="586945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91868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03114" y="302913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(д.) </a:t>
            </a:r>
          </a:p>
        </p:txBody>
      </p:sp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075" y="3107734"/>
            <a:ext cx="278475" cy="250911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87983" y="3010149"/>
            <a:ext cx="463844" cy="589254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8269" y="2956824"/>
            <a:ext cx="463844" cy="58925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15870" y="2965047"/>
            <a:ext cx="463844" cy="589254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95528" y="2262487"/>
            <a:ext cx="463844" cy="589254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5596" y="2978589"/>
            <a:ext cx="463844" cy="58925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8940" y="2378141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0071" y="3125597"/>
            <a:ext cx="302864" cy="272886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4123" y="2986818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3610" y="2995310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0203" y="2272941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5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100" grpId="0"/>
      <p:bldP spid="94" grpId="0"/>
      <p:bldP spid="9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0959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Побудуй квадрат та обчисли периметр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80060" y="1376496"/>
            <a:ext cx="11333118" cy="297681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З дроту завдовжки 2 </a:t>
            </a:r>
            <a:r>
              <a:rPr lang="uk-UA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дм</a:t>
            </a:r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7 см виготовили квадрат і рівносторонній п'ятикутник, сторони яких рівні. Побудуй такий квадрат та обчисли його периметр </a:t>
            </a:r>
          </a:p>
        </p:txBody>
      </p:sp>
    </p:spTree>
    <p:extLst>
      <p:ext uri="{BB962C8B-B14F-4D97-AF65-F5344CB8AC3E}">
        <p14:creationId xmlns:p14="http://schemas.microsoft.com/office/powerpoint/2010/main" val="374947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0959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Побудуй квадрат та обчисли периметр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269649" y="1376496"/>
            <a:ext cx="3982312" cy="127526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 + 5 = 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4251961" y="1376496"/>
            <a:ext cx="7599992" cy="127526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 </a:t>
            </a:r>
            <a:r>
              <a:rPr lang="uk-UA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– кількість усіх сторін 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269649" y="2872891"/>
            <a:ext cx="6754958" cy="127526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 </a:t>
            </a:r>
            <a:r>
              <a:rPr lang="uk-UA" sz="8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дм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7 см : 9 = 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7053497" y="2872891"/>
            <a:ext cx="4882025" cy="127526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27 см : 9 =</a:t>
            </a:r>
            <a:r>
              <a:rPr lang="uk-UA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698977" y="4392654"/>
            <a:ext cx="5904797" cy="127526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Р = 3 см ∙ 4 = </a:t>
            </a:r>
            <a:r>
              <a:rPr lang="uk-UA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7644215" y="4392654"/>
            <a:ext cx="3183402" cy="127526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 см</a:t>
            </a:r>
          </a:p>
        </p:txBody>
      </p:sp>
    </p:spTree>
    <p:extLst>
      <p:ext uri="{BB962C8B-B14F-4D97-AF65-F5344CB8AC3E}">
        <p14:creationId xmlns:p14="http://schemas.microsoft.com/office/powerpoint/2010/main" val="15596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0959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Побудуй квадрат та обчисли периметр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132464" y="1471227"/>
            <a:ext cx="3401087" cy="3155549"/>
          </a:xfrm>
          <a:prstGeom prst="rect">
            <a:avLst/>
          </a:prstGeom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858504" y="2587336"/>
            <a:ext cx="1454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5091226" y="4751818"/>
            <a:ext cx="1454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657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i="1" dirty="0">
                <a:solidFill>
                  <a:schemeClr val="bg1">
                    <a:lumMod val="50000"/>
                  </a:schemeClr>
                </a:solidFill>
              </a:rPr>
              <a:t>(для відкриття інтерактивного завдання натисніть на помаранчевий прямокутник)</a:t>
            </a:r>
          </a:p>
        </p:txBody>
      </p:sp>
      <p:sp>
        <p:nvSpPr>
          <p:cNvPr id="7" name="Прямоугольник 4">
            <a:hlinkClick r:id="rId2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28156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6</a:t>
            </a:r>
            <a:r>
              <a:rPr lang="en-US" sz="4400" b="1" dirty="0">
                <a:solidFill>
                  <a:srgbClr val="2F3242"/>
                </a:solidFill>
              </a:rPr>
              <a:t>9</a:t>
            </a:r>
            <a:r>
              <a:rPr lang="uk-UA" sz="4400" b="1" dirty="0">
                <a:solidFill>
                  <a:srgbClr val="2F3242"/>
                </a:solidFill>
              </a:rPr>
              <a:t>,</a:t>
            </a:r>
            <a:r>
              <a:rPr lang="en-US" sz="4400" b="1" dirty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задачу </a:t>
            </a:r>
            <a:r>
              <a:rPr lang="en-US" sz="4400" b="1" dirty="0">
                <a:solidFill>
                  <a:srgbClr val="2F3242"/>
                </a:solidFill>
              </a:rPr>
              <a:t>41</a:t>
            </a:r>
            <a:r>
              <a:rPr lang="uk-UA" sz="4400" b="1" dirty="0">
                <a:solidFill>
                  <a:srgbClr val="2F3242"/>
                </a:solidFill>
              </a:rPr>
              <a:t>5, </a:t>
            </a:r>
            <a:endParaRPr lang="en-US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завдання 4</a:t>
            </a:r>
            <a:r>
              <a:rPr lang="en-US" sz="4400" b="1" dirty="0">
                <a:solidFill>
                  <a:srgbClr val="2F3242"/>
                </a:solidFill>
              </a:rPr>
              <a:t>1</a:t>
            </a:r>
            <a:r>
              <a:rPr lang="uk-UA" sz="4400" b="1" dirty="0">
                <a:solidFill>
                  <a:srgbClr val="2F3242"/>
                </a:solidFill>
              </a:rPr>
              <a:t>6</a:t>
            </a: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</a:t>
            </a:r>
            <a:r>
              <a:rPr lang="uk-UA" sz="4800" dirty="0">
                <a:solidFill>
                  <a:srgbClr val="2F3242"/>
                </a:solidFill>
              </a:rPr>
              <a:t>6</a:t>
            </a:r>
            <a:r>
              <a:rPr lang="en-US" sz="4800" dirty="0">
                <a:solidFill>
                  <a:srgbClr val="2F3242"/>
                </a:solidFill>
              </a:rPr>
              <a:t>9</a:t>
            </a:r>
            <a:r>
              <a:rPr lang="uk-UA" sz="4800" dirty="0">
                <a:solidFill>
                  <a:srgbClr val="2F3242"/>
                </a:solidFill>
              </a:rPr>
              <a:t>,</a:t>
            </a:r>
            <a:r>
              <a:rPr lang="ru-RU" sz="4800" dirty="0">
                <a:solidFill>
                  <a:srgbClr val="2F3242"/>
                </a:solidFill>
              </a:rPr>
              <a:t> №</a:t>
            </a:r>
            <a:r>
              <a:rPr lang="uk-UA" sz="4800" dirty="0">
                <a:solidFill>
                  <a:srgbClr val="2F3242"/>
                </a:solidFill>
              </a:rPr>
              <a:t>4</a:t>
            </a:r>
            <a:r>
              <a:rPr lang="en-US" sz="4800" dirty="0">
                <a:solidFill>
                  <a:srgbClr val="2F3242"/>
                </a:solidFill>
              </a:rPr>
              <a:t>1</a:t>
            </a:r>
            <a:r>
              <a:rPr lang="uk-UA" sz="4800" dirty="0">
                <a:solidFill>
                  <a:srgbClr val="2F3242"/>
                </a:solidFill>
              </a:rPr>
              <a:t>5</a:t>
            </a:r>
            <a:r>
              <a:rPr lang="ru-RU" sz="4800" dirty="0">
                <a:solidFill>
                  <a:srgbClr val="2F3242"/>
                </a:solidFill>
              </a:rPr>
              <a:t>, №</a:t>
            </a:r>
            <a:r>
              <a:rPr lang="uk-UA" sz="4800" dirty="0">
                <a:solidFill>
                  <a:srgbClr val="2F3242"/>
                </a:solidFill>
              </a:rPr>
              <a:t>4</a:t>
            </a:r>
            <a:r>
              <a:rPr lang="en-US" sz="4800" dirty="0">
                <a:solidFill>
                  <a:srgbClr val="2F3242"/>
                </a:solidFill>
              </a:rPr>
              <a:t>1</a:t>
            </a:r>
            <a:r>
              <a:rPr lang="uk-UA" sz="4800" dirty="0">
                <a:solidFill>
                  <a:srgbClr val="2F3242"/>
                </a:solidFill>
              </a:rPr>
              <a:t>6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9077837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24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2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49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4858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9077837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51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3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49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9428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9077837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48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2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49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0566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9077837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64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4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49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004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9077837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32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2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49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17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24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0505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61691</TotalTime>
  <Words>1298</Words>
  <Application>Microsoft Office PowerPoint</Application>
  <PresentationFormat>Широкоэкранный</PresentationFormat>
  <Paragraphs>502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12147</cp:revision>
  <dcterms:created xsi:type="dcterms:W3CDTF">2018-01-05T16:38:53Z</dcterms:created>
  <dcterms:modified xsi:type="dcterms:W3CDTF">2022-03-31T05:31:02Z</dcterms:modified>
</cp:coreProperties>
</file>