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1968" r:id="rId3"/>
    <p:sldId id="1969" r:id="rId4"/>
    <p:sldId id="1392" r:id="rId5"/>
    <p:sldId id="888" r:id="rId6"/>
    <p:sldId id="1885" r:id="rId7"/>
    <p:sldId id="1962" r:id="rId8"/>
    <p:sldId id="1971" r:id="rId9"/>
    <p:sldId id="1974" r:id="rId10"/>
    <p:sldId id="49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968"/>
            <p14:sldId id="1969"/>
            <p14:sldId id="1392"/>
            <p14:sldId id="888"/>
            <p14:sldId id="1885"/>
            <p14:sldId id="1962"/>
            <p14:sldId id="1971"/>
            <p14:sldId id="1974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C6109F"/>
    <a:srgbClr val="FF99FF"/>
    <a:srgbClr val="FF0000"/>
    <a:srgbClr val="FFFF00"/>
    <a:srgbClr val="FF6600"/>
    <a:srgbClr val="FF5050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9" autoAdjust="0"/>
    <p:restoredTop sz="94322" autoAdjust="0"/>
  </p:normalViewPr>
  <p:slideViewPr>
    <p:cSldViewPr snapToGrid="0">
      <p:cViewPr varScale="1">
        <p:scale>
          <a:sx n="47" d="100"/>
          <a:sy n="47" d="100"/>
        </p:scale>
        <p:origin x="-126" y="-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724" y="1429950"/>
            <a:ext cx="5976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Застосування таблиці множення числа 4 в обчисленнях та при розв’язуванні задач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41146" y="2551827"/>
            <a:ext cx="2466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F3242"/>
                </a:solidFill>
              </a:rPr>
              <a:t>4 ∙ 4 = 16</a:t>
            </a:r>
          </a:p>
          <a:p>
            <a:pPr algn="ctr"/>
            <a:r>
              <a:rPr lang="en-US" sz="2800" b="1" dirty="0">
                <a:solidFill>
                  <a:srgbClr val="2F3242"/>
                </a:solidFill>
              </a:rPr>
              <a:t>4 ∙ 5 = 20</a:t>
            </a:r>
            <a:endParaRPr lang="uk-UA" sz="28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7,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8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92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61206" y="1612740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2542158" y="2508491"/>
            <a:ext cx="1685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r>
              <a:rPr lang="en-US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845927" y="3435196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58" y="4571315"/>
            <a:ext cx="2089409" cy="2014787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394204" y="4481603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5121690" y="1616699"/>
            <a:ext cx="185018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580454" y="2508491"/>
            <a:ext cx="14173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201840" y="3439155"/>
            <a:ext cx="18469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+ 19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5058696" y="4485562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7985731" y="1671393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6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8598078" y="2533838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8000598" y="3457872"/>
            <a:ext cx="18469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7738434" y="4504279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75" grpId="0"/>
      <p:bldP spid="76" grpId="0"/>
      <p:bldP spid="77" grpId="0"/>
      <p:bldP spid="8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61206" y="1612740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3013667" y="2539445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934113" y="3435196"/>
            <a:ext cx="12554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- 6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40" y="2377891"/>
            <a:ext cx="2902998" cy="2799319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394204" y="4481603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247731" y="1648718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9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5860078" y="2511163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5860078" y="3435196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5000434" y="4481604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80" grpId="0"/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522012" y="173231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3481380" y="3419502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800347" y="3419502"/>
            <a:ext cx="584567" cy="72928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708920" y="3419502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2590370" y="3419502"/>
            <a:ext cx="584567" cy="7292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4375609" y="3420413"/>
            <a:ext cx="584567" cy="7292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266619" y="3419502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6160848" y="3420413"/>
            <a:ext cx="584567" cy="72928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7042298" y="3419502"/>
            <a:ext cx="584567" cy="72928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7936527" y="3420413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8817977" y="3418591"/>
            <a:ext cx="584567" cy="7292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9712206" y="3419502"/>
            <a:ext cx="584567" cy="72928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0603216" y="3418591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02" y="1281707"/>
            <a:ext cx="3455138" cy="14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91</a:t>
            </a:r>
            <a:r>
              <a:rPr lang="en-US" sz="4000" b="1" dirty="0">
                <a:solidFill>
                  <a:schemeClr val="bg1"/>
                </a:solidFill>
              </a:rPr>
              <a:t> - 9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Скругленный прямоугольник 191"/>
          <p:cNvSpPr/>
          <p:nvPr/>
        </p:nvSpPr>
        <p:spPr>
          <a:xfrm>
            <a:off x="347619" y="1346099"/>
            <a:ext cx="11655127" cy="153438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Знайди периметр чотирикутника, у якого три сторони  </a:t>
            </a:r>
          </a:p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по 4 см, а четверта – 6 см.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розв'язання по-різному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4470840" y="1195263"/>
            <a:ext cx="7470149" cy="52951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В ательє пошили 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8 фіранок, використавши на кожну 4 м тканини. Залишилося 19 м тканини. Скільки метрів тканини було спочатку?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8" b="92037" l="300" r="99100">
                        <a14:backgroundMark x1="10500" y1="2593" x2="99100" y2="3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35"/>
          <a:stretch/>
        </p:blipFill>
        <p:spPr>
          <a:xfrm flipH="1">
            <a:off x="0" y="1386409"/>
            <a:ext cx="4605687" cy="45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2" t="11666" r="11962" b="19444"/>
          <a:stretch/>
        </p:blipFill>
        <p:spPr>
          <a:xfrm>
            <a:off x="398601" y="1537036"/>
            <a:ext cx="4040007" cy="392397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4724400" y="1195263"/>
            <a:ext cx="7216589" cy="5295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У 6 коробок спакували по 4 комплекти спальної білизни. Скільки залишилося таких комплектів, якщо спочатку їх було 4 </a:t>
            </a:r>
            <a:r>
              <a:rPr lang="uk-UA" sz="4800" b="1" dirty="0" err="1">
                <a:ln>
                  <a:solidFill>
                    <a:sysClr val="windowText" lastClr="000000"/>
                  </a:solidFill>
                </a:ln>
              </a:rPr>
              <a:t>дес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.?</a:t>
            </a:r>
          </a:p>
        </p:txBody>
      </p:sp>
    </p:spTree>
    <p:extLst>
      <p:ext uri="{BB962C8B-B14F-4D97-AF65-F5344CB8AC3E}">
        <p14:creationId xmlns:p14="http://schemas.microsoft.com/office/powerpoint/2010/main" val="39775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3" y="1408405"/>
            <a:ext cx="3740723" cy="43577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323" r="80719" b="74598"/>
          <a:stretch/>
        </p:blipFill>
        <p:spPr>
          <a:xfrm>
            <a:off x="3966666" y="969037"/>
            <a:ext cx="7783676" cy="574870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9" t="43006" r="13030" b="43152"/>
          <a:stretch/>
        </p:blipFill>
        <p:spPr>
          <a:xfrm>
            <a:off x="6014824" y="1507880"/>
            <a:ext cx="823897" cy="102786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010470" y="1774032"/>
            <a:ext cx="469092" cy="42266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9" t="42756" r="57830" b="43402"/>
          <a:stretch/>
        </p:blipFill>
        <p:spPr>
          <a:xfrm>
            <a:off x="4730307" y="1485071"/>
            <a:ext cx="823897" cy="102786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t="12263" r="91183" b="82746"/>
          <a:stretch/>
        </p:blipFill>
        <p:spPr>
          <a:xfrm>
            <a:off x="6604480" y="1814869"/>
            <a:ext cx="630489" cy="413885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0889" y="1591254"/>
            <a:ext cx="796080" cy="815498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t="42510" r="39739" b="43648"/>
          <a:stretch/>
        </p:blipFill>
        <p:spPr>
          <a:xfrm>
            <a:off x="7283640" y="1475684"/>
            <a:ext cx="823897" cy="102786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9" t="43006" r="13030" b="43152"/>
          <a:stretch/>
        </p:blipFill>
        <p:spPr>
          <a:xfrm>
            <a:off x="6014824" y="2761461"/>
            <a:ext cx="823897" cy="102786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010470" y="3027613"/>
            <a:ext cx="469092" cy="42266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9" t="42824" r="76440" b="43334"/>
          <a:stretch/>
        </p:blipFill>
        <p:spPr>
          <a:xfrm>
            <a:off x="4730307" y="2738652"/>
            <a:ext cx="823897" cy="102786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t="12263" r="91183" b="82746"/>
          <a:stretch/>
        </p:blipFill>
        <p:spPr>
          <a:xfrm>
            <a:off x="6604480" y="3068450"/>
            <a:ext cx="630489" cy="413885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0889" y="2844835"/>
            <a:ext cx="796080" cy="81549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t="42510" r="39739" b="43648"/>
          <a:stretch/>
        </p:blipFill>
        <p:spPr>
          <a:xfrm>
            <a:off x="7283640" y="2729265"/>
            <a:ext cx="823897" cy="102786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5" t="42806" r="76274" b="43352"/>
          <a:stretch/>
        </p:blipFill>
        <p:spPr>
          <a:xfrm>
            <a:off x="4744533" y="4011707"/>
            <a:ext cx="823897" cy="102786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9" t="42756" r="57830" b="43402"/>
          <a:stretch/>
        </p:blipFill>
        <p:spPr>
          <a:xfrm>
            <a:off x="5364118" y="4015042"/>
            <a:ext cx="823897" cy="1027864"/>
          </a:xfrm>
          <a:prstGeom prst="rect">
            <a:avLst/>
          </a:prstGeom>
        </p:spPr>
      </p:pic>
      <p:grpSp>
        <p:nvGrpSpPr>
          <p:cNvPr id="84" name="Группа 83"/>
          <p:cNvGrpSpPr/>
          <p:nvPr/>
        </p:nvGrpSpPr>
        <p:grpSpPr>
          <a:xfrm>
            <a:off x="6014824" y="4144034"/>
            <a:ext cx="629792" cy="792346"/>
            <a:chOff x="2361639" y="2985697"/>
            <a:chExt cx="408812" cy="542922"/>
          </a:xfrm>
        </p:grpSpPr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5" t="42590" r="67064" b="43568"/>
          <a:stretch/>
        </p:blipFill>
        <p:spPr>
          <a:xfrm>
            <a:off x="6679061" y="4011605"/>
            <a:ext cx="823897" cy="102786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8" t="11634" r="84812" b="83375"/>
          <a:stretch/>
        </p:blipFill>
        <p:spPr>
          <a:xfrm>
            <a:off x="7236902" y="4346330"/>
            <a:ext cx="630489" cy="413885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2" t="42738" r="3927" b="43420"/>
          <a:stretch/>
        </p:blipFill>
        <p:spPr>
          <a:xfrm>
            <a:off x="8608343" y="4001950"/>
            <a:ext cx="823897" cy="102786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43124" r="85589" b="43034"/>
          <a:stretch/>
        </p:blipFill>
        <p:spPr>
          <a:xfrm>
            <a:off x="7902671" y="4039340"/>
            <a:ext cx="823897" cy="102786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267523" y="4325202"/>
            <a:ext cx="469092" cy="42266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2" t="42764" r="85407" b="43394"/>
          <a:stretch/>
        </p:blipFill>
        <p:spPr>
          <a:xfrm>
            <a:off x="4744533" y="5273817"/>
            <a:ext cx="823897" cy="102786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6" t="42714" r="22413" b="43444"/>
          <a:stretch/>
        </p:blipFill>
        <p:spPr>
          <a:xfrm>
            <a:off x="5364118" y="5277152"/>
            <a:ext cx="823897" cy="1027864"/>
          </a:xfrm>
          <a:prstGeom prst="rect">
            <a:avLst/>
          </a:prstGeom>
        </p:spPr>
      </p:pic>
      <p:grpSp>
        <p:nvGrpSpPr>
          <p:cNvPr id="97" name="Группа 96"/>
          <p:cNvGrpSpPr/>
          <p:nvPr/>
        </p:nvGrpSpPr>
        <p:grpSpPr>
          <a:xfrm>
            <a:off x="6014824" y="5406144"/>
            <a:ext cx="629792" cy="792346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0" name="Рисунок 9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5" t="42590" r="67064" b="43568"/>
          <a:stretch/>
        </p:blipFill>
        <p:spPr>
          <a:xfrm>
            <a:off x="6679061" y="5273715"/>
            <a:ext cx="823897" cy="102786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12200" r="91024" b="82809"/>
          <a:stretch/>
        </p:blipFill>
        <p:spPr>
          <a:xfrm>
            <a:off x="7236902" y="5608440"/>
            <a:ext cx="630489" cy="413885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2" t="42738" r="3927" b="43420"/>
          <a:stretch/>
        </p:blipFill>
        <p:spPr>
          <a:xfrm>
            <a:off x="7952580" y="5266995"/>
            <a:ext cx="823897" cy="102786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15892" y="5569597"/>
            <a:ext cx="469092" cy="4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33304</TotalTime>
  <Words>231</Words>
  <Application>Microsoft Office PowerPoint</Application>
  <PresentationFormat>Произвольный</PresentationFormat>
  <Paragraphs>91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3905</cp:revision>
  <dcterms:created xsi:type="dcterms:W3CDTF">2018-01-05T16:38:53Z</dcterms:created>
  <dcterms:modified xsi:type="dcterms:W3CDTF">2022-01-30T12:06:54Z</dcterms:modified>
</cp:coreProperties>
</file>